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306" r:id="rId2"/>
    <p:sldId id="310" r:id="rId3"/>
    <p:sldId id="279" r:id="rId4"/>
    <p:sldId id="313" r:id="rId5"/>
    <p:sldId id="307" r:id="rId6"/>
    <p:sldId id="329" r:id="rId7"/>
    <p:sldId id="328" r:id="rId8"/>
    <p:sldId id="315" r:id="rId9"/>
    <p:sldId id="317" r:id="rId10"/>
    <p:sldId id="318" r:id="rId11"/>
    <p:sldId id="320" r:id="rId12"/>
    <p:sldId id="319" r:id="rId13"/>
    <p:sldId id="321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337" r:id="rId22"/>
    <p:sldId id="322" r:id="rId23"/>
    <p:sldId id="323" r:id="rId24"/>
    <p:sldId id="324" r:id="rId25"/>
    <p:sldId id="273" r:id="rId26"/>
    <p:sldId id="33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94660"/>
  </p:normalViewPr>
  <p:slideViewPr>
    <p:cSldViewPr snapToGrid="0">
      <p:cViewPr varScale="1">
        <p:scale>
          <a:sx n="91" d="100"/>
          <a:sy n="91" d="100"/>
        </p:scale>
        <p:origin x="17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C7BB2C63-702B-4864-A986-776B9C1F5DF1}"/>
    <pc:docChg chg="custSel modSld">
      <pc:chgData name="William Grey" userId="37b73424-c081-4fc2-b1af-363f4f3fd4f3" providerId="ADAL" clId="{C7BB2C63-702B-4864-A986-776B9C1F5DF1}" dt="2021-12-09T09:43:01.591" v="13" actId="20577"/>
      <pc:docMkLst>
        <pc:docMk/>
      </pc:docMkLst>
      <pc:sldChg chg="modSp mod">
        <pc:chgData name="William Grey" userId="37b73424-c081-4fc2-b1af-363f4f3fd4f3" providerId="ADAL" clId="{C7BB2C63-702B-4864-A986-776B9C1F5DF1}" dt="2021-12-09T09:37:42.002" v="4" actId="313"/>
        <pc:sldMkLst>
          <pc:docMk/>
          <pc:sldMk cId="2068218748" sldId="263"/>
        </pc:sldMkLst>
        <pc:spChg chg="mod">
          <ac:chgData name="William Grey" userId="37b73424-c081-4fc2-b1af-363f4f3fd4f3" providerId="ADAL" clId="{C7BB2C63-702B-4864-A986-776B9C1F5DF1}" dt="2021-12-09T09:37:42.002" v="4" actId="313"/>
          <ac:spMkLst>
            <pc:docMk/>
            <pc:sldMk cId="2068218748" sldId="263"/>
            <ac:spMk id="5" creationId="{00000000-0000-0000-0000-000000000000}"/>
          </ac:spMkLst>
        </pc:spChg>
      </pc:sldChg>
      <pc:sldChg chg="modSp mod">
        <pc:chgData name="William Grey" userId="37b73424-c081-4fc2-b1af-363f4f3fd4f3" providerId="ADAL" clId="{C7BB2C63-702B-4864-A986-776B9C1F5DF1}" dt="2021-12-09T09:43:01.591" v="13" actId="20577"/>
        <pc:sldMkLst>
          <pc:docMk/>
          <pc:sldMk cId="4174253215" sldId="277"/>
        </pc:sldMkLst>
        <pc:spChg chg="mod">
          <ac:chgData name="William Grey" userId="37b73424-c081-4fc2-b1af-363f4f3fd4f3" providerId="ADAL" clId="{C7BB2C63-702B-4864-A986-776B9C1F5DF1}" dt="2021-12-09T09:43:01.591" v="13" actId="20577"/>
          <ac:spMkLst>
            <pc:docMk/>
            <pc:sldMk cId="4174253215" sldId="277"/>
            <ac:spMk id="6" creationId="{00000000-0000-0000-0000-000000000000}"/>
          </ac:spMkLst>
        </pc:spChg>
      </pc:sldChg>
    </pc:docChg>
  </pc:docChgLst>
  <pc:docChgLst>
    <pc:chgData name="William Grey" userId="37b73424-c081-4fc2-b1af-363f4f3fd4f3" providerId="ADAL" clId="{7268B094-6841-4362-9D65-9030C8AE2FD7}"/>
    <pc:docChg chg="undo custSel modSld">
      <pc:chgData name="William Grey" userId="37b73424-c081-4fc2-b1af-363f4f3fd4f3" providerId="ADAL" clId="{7268B094-6841-4362-9D65-9030C8AE2FD7}" dt="2022-03-22T14:56:57.895" v="259" actId="1076"/>
      <pc:docMkLst>
        <pc:docMk/>
      </pc:docMkLst>
      <pc:sldChg chg="modSp mod">
        <pc:chgData name="William Grey" userId="37b73424-c081-4fc2-b1af-363f4f3fd4f3" providerId="ADAL" clId="{7268B094-6841-4362-9D65-9030C8AE2FD7}" dt="2022-03-22T14:56:57.895" v="259" actId="1076"/>
        <pc:sldMkLst>
          <pc:docMk/>
          <pc:sldMk cId="4076978966" sldId="306"/>
        </pc:sldMkLst>
        <pc:spChg chg="mod">
          <ac:chgData name="William Grey" userId="37b73424-c081-4fc2-b1af-363f4f3fd4f3" providerId="ADAL" clId="{7268B094-6841-4362-9D65-9030C8AE2FD7}" dt="2022-03-22T14:56:44.710" v="254" actId="1076"/>
          <ac:spMkLst>
            <pc:docMk/>
            <pc:sldMk cId="4076978966" sldId="306"/>
            <ac:spMk id="7" creationId="{EADF65CC-A10C-4230-A1BD-E6220E70DB08}"/>
          </ac:spMkLst>
        </pc:spChg>
        <pc:graphicFrameChg chg="mod modGraphic">
          <ac:chgData name="William Grey" userId="37b73424-c081-4fc2-b1af-363f4f3fd4f3" providerId="ADAL" clId="{7268B094-6841-4362-9D65-9030C8AE2FD7}" dt="2022-03-22T14:56:24.886" v="249" actId="1076"/>
          <ac:graphicFrameMkLst>
            <pc:docMk/>
            <pc:sldMk cId="4076978966" sldId="306"/>
            <ac:graphicFrameMk id="3" creationId="{ACB0D50E-8828-4DC7-A1CE-6849940A8177}"/>
          </ac:graphicFrameMkLst>
        </pc:graphicFrameChg>
        <pc:picChg chg="mod">
          <ac:chgData name="William Grey" userId="37b73424-c081-4fc2-b1af-363f4f3fd4f3" providerId="ADAL" clId="{7268B094-6841-4362-9D65-9030C8AE2FD7}" dt="2022-03-22T14:56:57.895" v="259" actId="1076"/>
          <ac:picMkLst>
            <pc:docMk/>
            <pc:sldMk cId="4076978966" sldId="306"/>
            <ac:picMk id="5" creationId="{6BBFAC42-3F8A-4220-8660-954F3BDB2A8F}"/>
          </ac:picMkLst>
        </pc:picChg>
      </pc:sldChg>
      <pc:sldChg chg="addSp delSp modSp mod">
        <pc:chgData name="William Grey" userId="37b73424-c081-4fc2-b1af-363f4f3fd4f3" providerId="ADAL" clId="{7268B094-6841-4362-9D65-9030C8AE2FD7}" dt="2022-03-22T14:25:48.301" v="95" actId="478"/>
        <pc:sldMkLst>
          <pc:docMk/>
          <pc:sldMk cId="4255230237" sldId="315"/>
        </pc:sldMkLst>
        <pc:spChg chg="mod">
          <ac:chgData name="William Grey" userId="37b73424-c081-4fc2-b1af-363f4f3fd4f3" providerId="ADAL" clId="{7268B094-6841-4362-9D65-9030C8AE2FD7}" dt="2022-03-22T14:16:51.269" v="54"/>
          <ac:spMkLst>
            <pc:docMk/>
            <pc:sldMk cId="4255230237" sldId="315"/>
            <ac:spMk id="2" creationId="{00000000-0000-0000-0000-000000000000}"/>
          </ac:spMkLst>
        </pc:spChg>
        <pc:spChg chg="mod">
          <ac:chgData name="William Grey" userId="37b73424-c081-4fc2-b1af-363f4f3fd4f3" providerId="ADAL" clId="{7268B094-6841-4362-9D65-9030C8AE2FD7}" dt="2022-03-22T14:25:42.125" v="93" actId="14100"/>
          <ac:spMkLst>
            <pc:docMk/>
            <pc:sldMk cId="4255230237" sldId="315"/>
            <ac:spMk id="5" creationId="{7935984C-C584-4025-B3DF-3DD2A31367B9}"/>
          </ac:spMkLst>
        </pc:spChg>
        <pc:spChg chg="add del mod">
          <ac:chgData name="William Grey" userId="37b73424-c081-4fc2-b1af-363f4f3fd4f3" providerId="ADAL" clId="{7268B094-6841-4362-9D65-9030C8AE2FD7}" dt="2022-03-22T14:25:48.301" v="95" actId="478"/>
          <ac:spMkLst>
            <pc:docMk/>
            <pc:sldMk cId="4255230237" sldId="315"/>
            <ac:spMk id="6" creationId="{EB907500-7ADF-4046-A036-D98E44D2E454}"/>
          </ac:spMkLst>
        </pc:spChg>
        <pc:spChg chg="add mod">
          <ac:chgData name="William Grey" userId="37b73424-c081-4fc2-b1af-363f4f3fd4f3" providerId="ADAL" clId="{7268B094-6841-4362-9D65-9030C8AE2FD7}" dt="2022-03-22T14:25:46.197" v="94" actId="1076"/>
          <ac:spMkLst>
            <pc:docMk/>
            <pc:sldMk cId="4255230237" sldId="315"/>
            <ac:spMk id="10" creationId="{FD9B374B-781A-4D16-8BAE-A90A89BFA691}"/>
          </ac:spMkLst>
        </pc:spChg>
        <pc:graphicFrameChg chg="add mod">
          <ac:chgData name="William Grey" userId="37b73424-c081-4fc2-b1af-363f4f3fd4f3" providerId="ADAL" clId="{7268B094-6841-4362-9D65-9030C8AE2FD7}" dt="2022-03-22T14:23:42.207" v="73"/>
          <ac:graphicFrameMkLst>
            <pc:docMk/>
            <pc:sldMk cId="4255230237" sldId="315"/>
            <ac:graphicFrameMk id="7" creationId="{9650C02E-3D8E-429F-814A-0D461144F0D6}"/>
          </ac:graphicFrameMkLst>
        </pc:graphicFrameChg>
        <pc:graphicFrameChg chg="del">
          <ac:chgData name="William Grey" userId="37b73424-c081-4fc2-b1af-363f4f3fd4f3" providerId="ADAL" clId="{7268B094-6841-4362-9D65-9030C8AE2FD7}" dt="2022-03-22T14:23:41.659" v="72" actId="478"/>
          <ac:graphicFrameMkLst>
            <pc:docMk/>
            <pc:sldMk cId="4255230237" sldId="315"/>
            <ac:graphicFrameMk id="8" creationId="{8EAD72C9-B9AB-4AB7-B1F4-83DFDBC7A8B2}"/>
          </ac:graphicFrameMkLst>
        </pc:graphicFrameChg>
        <pc:picChg chg="add mod">
          <ac:chgData name="William Grey" userId="37b73424-c081-4fc2-b1af-363f4f3fd4f3" providerId="ADAL" clId="{7268B094-6841-4362-9D65-9030C8AE2FD7}" dt="2022-03-22T14:25:39.053" v="92" actId="1076"/>
          <ac:picMkLst>
            <pc:docMk/>
            <pc:sldMk cId="4255230237" sldId="315"/>
            <ac:picMk id="9" creationId="{F9D999F7-0612-4B04-A296-45F2413BBAF7}"/>
          </ac:picMkLst>
        </pc:picChg>
      </pc:sldChg>
      <pc:sldChg chg="addSp delSp modSp mod">
        <pc:chgData name="William Grey" userId="37b73424-c081-4fc2-b1af-363f4f3fd4f3" providerId="ADAL" clId="{7268B094-6841-4362-9D65-9030C8AE2FD7}" dt="2022-03-22T14:25:52.254" v="96" actId="478"/>
        <pc:sldMkLst>
          <pc:docMk/>
          <pc:sldMk cId="1812047231" sldId="317"/>
        </pc:sldMkLst>
        <pc:spChg chg="mod">
          <ac:chgData name="William Grey" userId="37b73424-c081-4fc2-b1af-363f4f3fd4f3" providerId="ADAL" clId="{7268B094-6841-4362-9D65-9030C8AE2FD7}" dt="2022-03-22T14:16:51.269" v="54"/>
          <ac:spMkLst>
            <pc:docMk/>
            <pc:sldMk cId="1812047231" sldId="317"/>
            <ac:spMk id="2" creationId="{00000000-0000-0000-0000-000000000000}"/>
          </ac:spMkLst>
        </pc:spChg>
        <pc:spChg chg="add del mod">
          <ac:chgData name="William Grey" userId="37b73424-c081-4fc2-b1af-363f4f3fd4f3" providerId="ADAL" clId="{7268B094-6841-4362-9D65-9030C8AE2FD7}" dt="2022-03-22T14:25:52.254" v="96" actId="478"/>
          <ac:spMkLst>
            <pc:docMk/>
            <pc:sldMk cId="1812047231" sldId="317"/>
            <ac:spMk id="7" creationId="{61DA97E2-0AD5-41C1-9324-D46D95F916B5}"/>
          </ac:spMkLst>
        </pc:spChg>
        <pc:spChg chg="add mod">
          <ac:chgData name="William Grey" userId="37b73424-c081-4fc2-b1af-363f4f3fd4f3" providerId="ADAL" clId="{7268B094-6841-4362-9D65-9030C8AE2FD7}" dt="2022-03-22T14:23:48.332" v="75"/>
          <ac:spMkLst>
            <pc:docMk/>
            <pc:sldMk cId="1812047231" sldId="317"/>
            <ac:spMk id="10" creationId="{77D80BBF-A914-4401-B716-5AB49BE85F3F}"/>
          </ac:spMkLst>
        </pc:spChg>
        <pc:graphicFrameChg chg="del">
          <ac:chgData name="William Grey" userId="37b73424-c081-4fc2-b1af-363f4f3fd4f3" providerId="ADAL" clId="{7268B094-6841-4362-9D65-9030C8AE2FD7}" dt="2022-03-22T14:23:47.991" v="74" actId="478"/>
          <ac:graphicFrameMkLst>
            <pc:docMk/>
            <pc:sldMk cId="1812047231" sldId="317"/>
            <ac:graphicFrameMk id="6" creationId="{E94B30CC-D18F-456E-995B-9E92B813C401}"/>
          </ac:graphicFrameMkLst>
        </pc:graphicFrameChg>
        <pc:graphicFrameChg chg="add mod">
          <ac:chgData name="William Grey" userId="37b73424-c081-4fc2-b1af-363f4f3fd4f3" providerId="ADAL" clId="{7268B094-6841-4362-9D65-9030C8AE2FD7}" dt="2022-03-22T14:23:48.332" v="75"/>
          <ac:graphicFrameMkLst>
            <pc:docMk/>
            <pc:sldMk cId="1812047231" sldId="317"/>
            <ac:graphicFrameMk id="8" creationId="{4CE6DA08-D536-4FEB-A581-6F15EA5C6BB9}"/>
          </ac:graphicFrameMkLst>
        </pc:graphicFrameChg>
        <pc:picChg chg="add mod">
          <ac:chgData name="William Grey" userId="37b73424-c081-4fc2-b1af-363f4f3fd4f3" providerId="ADAL" clId="{7268B094-6841-4362-9D65-9030C8AE2FD7}" dt="2022-03-22T14:23:48.332" v="75"/>
          <ac:picMkLst>
            <pc:docMk/>
            <pc:sldMk cId="1812047231" sldId="317"/>
            <ac:picMk id="9" creationId="{2CF84C11-7965-45C7-970C-9A24A8065955}"/>
          </ac:picMkLst>
        </pc:picChg>
      </pc:sldChg>
      <pc:sldChg chg="addSp delSp modSp mod">
        <pc:chgData name="William Grey" userId="37b73424-c081-4fc2-b1af-363f4f3fd4f3" providerId="ADAL" clId="{7268B094-6841-4362-9D65-9030C8AE2FD7}" dt="2022-03-22T14:30:45.038" v="192" actId="1076"/>
        <pc:sldMkLst>
          <pc:docMk/>
          <pc:sldMk cId="201646137" sldId="318"/>
        </pc:sldMkLst>
        <pc:spChg chg="mod">
          <ac:chgData name="William Grey" userId="37b73424-c081-4fc2-b1af-363f4f3fd4f3" providerId="ADAL" clId="{7268B094-6841-4362-9D65-9030C8AE2FD7}" dt="2022-03-22T14:16:51.269" v="54"/>
          <ac:spMkLst>
            <pc:docMk/>
            <pc:sldMk cId="201646137" sldId="318"/>
            <ac:spMk id="2" creationId="{00000000-0000-0000-0000-000000000000}"/>
          </ac:spMkLst>
        </pc:spChg>
        <pc:spChg chg="add mod">
          <ac:chgData name="William Grey" userId="37b73424-c081-4fc2-b1af-363f4f3fd4f3" providerId="ADAL" clId="{7268B094-6841-4362-9D65-9030C8AE2FD7}" dt="2022-03-22T14:30:45.038" v="192" actId="1076"/>
          <ac:spMkLst>
            <pc:docMk/>
            <pc:sldMk cId="201646137" sldId="318"/>
            <ac:spMk id="3" creationId="{1398118A-C123-48C8-B7F9-E5777F649DC5}"/>
          </ac:spMkLst>
        </pc:spChg>
        <pc:spChg chg="mod">
          <ac:chgData name="William Grey" userId="37b73424-c081-4fc2-b1af-363f4f3fd4f3" providerId="ADAL" clId="{7268B094-6841-4362-9D65-9030C8AE2FD7}" dt="2022-03-22T14:30:41.470" v="191" actId="14100"/>
          <ac:spMkLst>
            <pc:docMk/>
            <pc:sldMk cId="201646137" sldId="318"/>
            <ac:spMk id="4" creationId="{2258BE80-9963-4BF1-9DDE-6333DBF2DB56}"/>
          </ac:spMkLst>
        </pc:spChg>
        <pc:spChg chg="mod">
          <ac:chgData name="William Grey" userId="37b73424-c081-4fc2-b1af-363f4f3fd4f3" providerId="ADAL" clId="{7268B094-6841-4362-9D65-9030C8AE2FD7}" dt="2022-03-22T14:30:32.372" v="187" actId="1076"/>
          <ac:spMkLst>
            <pc:docMk/>
            <pc:sldMk cId="201646137" sldId="318"/>
            <ac:spMk id="5" creationId="{7935984C-C584-4025-B3DF-3DD2A31367B9}"/>
          </ac:spMkLst>
        </pc:spChg>
        <pc:spChg chg="add del mod">
          <ac:chgData name="William Grey" userId="37b73424-c081-4fc2-b1af-363f4f3fd4f3" providerId="ADAL" clId="{7268B094-6841-4362-9D65-9030C8AE2FD7}" dt="2022-03-22T14:25:57.372" v="97" actId="478"/>
          <ac:spMkLst>
            <pc:docMk/>
            <pc:sldMk cId="201646137" sldId="318"/>
            <ac:spMk id="7" creationId="{0EFFFE05-7CC4-4D4E-94D7-B8C1805C2740}"/>
          </ac:spMkLst>
        </pc:spChg>
        <pc:spChg chg="add mod">
          <ac:chgData name="William Grey" userId="37b73424-c081-4fc2-b1af-363f4f3fd4f3" providerId="ADAL" clId="{7268B094-6841-4362-9D65-9030C8AE2FD7}" dt="2022-03-22T14:29:25.840" v="138" actId="1076"/>
          <ac:spMkLst>
            <pc:docMk/>
            <pc:sldMk cId="201646137" sldId="318"/>
            <ac:spMk id="10" creationId="{BD98C8DF-1867-4E72-A128-F2C1950BCF40}"/>
          </ac:spMkLst>
        </pc:spChg>
        <pc:graphicFrameChg chg="del">
          <ac:chgData name="William Grey" userId="37b73424-c081-4fc2-b1af-363f4f3fd4f3" providerId="ADAL" clId="{7268B094-6841-4362-9D65-9030C8AE2FD7}" dt="2022-03-22T14:23:53.877" v="76" actId="478"/>
          <ac:graphicFrameMkLst>
            <pc:docMk/>
            <pc:sldMk cId="201646137" sldId="318"/>
            <ac:graphicFrameMk id="6" creationId="{52ADDBE5-46AA-4471-8190-0D310A83CBAA}"/>
          </ac:graphicFrameMkLst>
        </pc:graphicFrameChg>
        <pc:graphicFrameChg chg="add mod">
          <ac:chgData name="William Grey" userId="37b73424-c081-4fc2-b1af-363f4f3fd4f3" providerId="ADAL" clId="{7268B094-6841-4362-9D65-9030C8AE2FD7}" dt="2022-03-22T14:23:54.274" v="77"/>
          <ac:graphicFrameMkLst>
            <pc:docMk/>
            <pc:sldMk cId="201646137" sldId="318"/>
            <ac:graphicFrameMk id="8" creationId="{4EFFA75D-0DFD-43D8-BEDB-F9DAFE5B658C}"/>
          </ac:graphicFrameMkLst>
        </pc:graphicFrameChg>
        <pc:picChg chg="add mod">
          <ac:chgData name="William Grey" userId="37b73424-c081-4fc2-b1af-363f4f3fd4f3" providerId="ADAL" clId="{7268B094-6841-4362-9D65-9030C8AE2FD7}" dt="2022-03-22T14:29:23.709" v="137" actId="1076"/>
          <ac:picMkLst>
            <pc:docMk/>
            <pc:sldMk cId="201646137" sldId="318"/>
            <ac:picMk id="9" creationId="{BD196823-B1A3-4C14-8035-B060FD8B319D}"/>
          </ac:picMkLst>
        </pc:picChg>
      </pc:sldChg>
      <pc:sldChg chg="addSp modSp mod">
        <pc:chgData name="William Grey" userId="37b73424-c081-4fc2-b1af-363f4f3fd4f3" providerId="ADAL" clId="{7268B094-6841-4362-9D65-9030C8AE2FD7}" dt="2022-03-22T14:31:55.158" v="239" actId="20577"/>
        <pc:sldMkLst>
          <pc:docMk/>
          <pc:sldMk cId="416142313" sldId="319"/>
        </pc:sldMkLst>
        <pc:spChg chg="mod">
          <ac:chgData name="William Grey" userId="37b73424-c081-4fc2-b1af-363f4f3fd4f3" providerId="ADAL" clId="{7268B094-6841-4362-9D65-9030C8AE2FD7}" dt="2022-03-22T14:16:51.269" v="54"/>
          <ac:spMkLst>
            <pc:docMk/>
            <pc:sldMk cId="416142313" sldId="319"/>
            <ac:spMk id="2" creationId="{00000000-0000-0000-0000-000000000000}"/>
          </ac:spMkLst>
        </pc:spChg>
        <pc:spChg chg="mod">
          <ac:chgData name="William Grey" userId="37b73424-c081-4fc2-b1af-363f4f3fd4f3" providerId="ADAL" clId="{7268B094-6841-4362-9D65-9030C8AE2FD7}" dt="2022-03-22T14:31:27.625" v="214" actId="1076"/>
          <ac:spMkLst>
            <pc:docMk/>
            <pc:sldMk cId="416142313" sldId="319"/>
            <ac:spMk id="4" creationId="{2258BE80-9963-4BF1-9DDE-6333DBF2DB56}"/>
          </ac:spMkLst>
        </pc:spChg>
        <pc:spChg chg="mod">
          <ac:chgData name="William Grey" userId="37b73424-c081-4fc2-b1af-363f4f3fd4f3" providerId="ADAL" clId="{7268B094-6841-4362-9D65-9030C8AE2FD7}" dt="2022-03-22T14:31:22.005" v="211" actId="14100"/>
          <ac:spMkLst>
            <pc:docMk/>
            <pc:sldMk cId="416142313" sldId="319"/>
            <ac:spMk id="5" creationId="{7935984C-C584-4025-B3DF-3DD2A31367B9}"/>
          </ac:spMkLst>
        </pc:spChg>
        <pc:spChg chg="add mod">
          <ac:chgData name="William Grey" userId="37b73424-c081-4fc2-b1af-363f4f3fd4f3" providerId="ADAL" clId="{7268B094-6841-4362-9D65-9030C8AE2FD7}" dt="2022-03-22T14:31:55.158" v="239" actId="20577"/>
          <ac:spMkLst>
            <pc:docMk/>
            <pc:sldMk cId="416142313" sldId="319"/>
            <ac:spMk id="7" creationId="{2FDA6FA7-6B2D-463D-8212-B4C63BB09F22}"/>
          </ac:spMkLst>
        </pc:spChg>
      </pc:sldChg>
      <pc:sldChg chg="addSp delSp modSp mod">
        <pc:chgData name="William Grey" userId="37b73424-c081-4fc2-b1af-363f4f3fd4f3" providerId="ADAL" clId="{7268B094-6841-4362-9D65-9030C8AE2FD7}" dt="2022-03-22T14:26:45.950" v="105" actId="1076"/>
        <pc:sldMkLst>
          <pc:docMk/>
          <pc:sldMk cId="4213367043" sldId="320"/>
        </pc:sldMkLst>
        <pc:spChg chg="mod">
          <ac:chgData name="William Grey" userId="37b73424-c081-4fc2-b1af-363f4f3fd4f3" providerId="ADAL" clId="{7268B094-6841-4362-9D65-9030C8AE2FD7}" dt="2022-03-22T14:16:51.269" v="54"/>
          <ac:spMkLst>
            <pc:docMk/>
            <pc:sldMk cId="4213367043" sldId="320"/>
            <ac:spMk id="2" creationId="{00000000-0000-0000-0000-000000000000}"/>
          </ac:spMkLst>
        </pc:spChg>
        <pc:spChg chg="mod">
          <ac:chgData name="William Grey" userId="37b73424-c081-4fc2-b1af-363f4f3fd4f3" providerId="ADAL" clId="{7268B094-6841-4362-9D65-9030C8AE2FD7}" dt="2022-03-22T14:26:45.950" v="105" actId="1076"/>
          <ac:spMkLst>
            <pc:docMk/>
            <pc:sldMk cId="4213367043" sldId="320"/>
            <ac:spMk id="4" creationId="{2258BE80-9963-4BF1-9DDE-6333DBF2DB56}"/>
          </ac:spMkLst>
        </pc:spChg>
        <pc:spChg chg="mod">
          <ac:chgData name="William Grey" userId="37b73424-c081-4fc2-b1af-363f4f3fd4f3" providerId="ADAL" clId="{7268B094-6841-4362-9D65-9030C8AE2FD7}" dt="2022-03-22T14:26:41.461" v="104" actId="14100"/>
          <ac:spMkLst>
            <pc:docMk/>
            <pc:sldMk cId="4213367043" sldId="320"/>
            <ac:spMk id="5" creationId="{7935984C-C584-4025-B3DF-3DD2A31367B9}"/>
          </ac:spMkLst>
        </pc:spChg>
        <pc:spChg chg="add del mod">
          <ac:chgData name="William Grey" userId="37b73424-c081-4fc2-b1af-363f4f3fd4f3" providerId="ADAL" clId="{7268B094-6841-4362-9D65-9030C8AE2FD7}" dt="2022-03-22T14:26:03.710" v="98" actId="478"/>
          <ac:spMkLst>
            <pc:docMk/>
            <pc:sldMk cId="4213367043" sldId="320"/>
            <ac:spMk id="7" creationId="{C4BF5860-3DC2-4921-A202-2363B94A64A6}"/>
          </ac:spMkLst>
        </pc:spChg>
        <pc:spChg chg="add mod">
          <ac:chgData name="William Grey" userId="37b73424-c081-4fc2-b1af-363f4f3fd4f3" providerId="ADAL" clId="{7268B094-6841-4362-9D65-9030C8AE2FD7}" dt="2022-03-22T14:23:59.430" v="79"/>
          <ac:spMkLst>
            <pc:docMk/>
            <pc:sldMk cId="4213367043" sldId="320"/>
            <ac:spMk id="10" creationId="{AEB0ED6D-5AF2-429C-9CC3-CABBEFBA5A61}"/>
          </ac:spMkLst>
        </pc:spChg>
        <pc:graphicFrameChg chg="del">
          <ac:chgData name="William Grey" userId="37b73424-c081-4fc2-b1af-363f4f3fd4f3" providerId="ADAL" clId="{7268B094-6841-4362-9D65-9030C8AE2FD7}" dt="2022-03-22T14:23:58.967" v="78" actId="478"/>
          <ac:graphicFrameMkLst>
            <pc:docMk/>
            <pc:sldMk cId="4213367043" sldId="320"/>
            <ac:graphicFrameMk id="6" creationId="{312C005A-7740-46B0-A019-C9D90FB6C158}"/>
          </ac:graphicFrameMkLst>
        </pc:graphicFrameChg>
        <pc:graphicFrameChg chg="add mod">
          <ac:chgData name="William Grey" userId="37b73424-c081-4fc2-b1af-363f4f3fd4f3" providerId="ADAL" clId="{7268B094-6841-4362-9D65-9030C8AE2FD7}" dt="2022-03-22T14:23:59.430" v="79"/>
          <ac:graphicFrameMkLst>
            <pc:docMk/>
            <pc:sldMk cId="4213367043" sldId="320"/>
            <ac:graphicFrameMk id="8" creationId="{69422E7C-781A-45D8-B5D1-D0BABE053F77}"/>
          </ac:graphicFrameMkLst>
        </pc:graphicFrameChg>
        <pc:picChg chg="add mod">
          <ac:chgData name="William Grey" userId="37b73424-c081-4fc2-b1af-363f4f3fd4f3" providerId="ADAL" clId="{7268B094-6841-4362-9D65-9030C8AE2FD7}" dt="2022-03-22T14:23:59.430" v="79"/>
          <ac:picMkLst>
            <pc:docMk/>
            <pc:sldMk cId="4213367043" sldId="320"/>
            <ac:picMk id="9" creationId="{8A7C5102-3BB7-4C37-B72D-CA925508CBFE}"/>
          </ac:picMkLst>
        </pc:picChg>
      </pc:sldChg>
      <pc:sldChg chg="addSp delSp modSp mod">
        <pc:chgData name="William Grey" userId="37b73424-c081-4fc2-b1af-363f4f3fd4f3" providerId="ADAL" clId="{7268B094-6841-4362-9D65-9030C8AE2FD7}" dt="2022-03-22T14:27:19.573" v="115" actId="14100"/>
        <pc:sldMkLst>
          <pc:docMk/>
          <pc:sldMk cId="2138891223" sldId="321"/>
        </pc:sldMkLst>
        <pc:spChg chg="mod">
          <ac:chgData name="William Grey" userId="37b73424-c081-4fc2-b1af-363f4f3fd4f3" providerId="ADAL" clId="{7268B094-6841-4362-9D65-9030C8AE2FD7}" dt="2022-03-22T14:16:51.269" v="54"/>
          <ac:spMkLst>
            <pc:docMk/>
            <pc:sldMk cId="2138891223" sldId="321"/>
            <ac:spMk id="2" creationId="{00000000-0000-0000-0000-000000000000}"/>
          </ac:spMkLst>
        </pc:spChg>
        <pc:spChg chg="mod">
          <ac:chgData name="William Grey" userId="37b73424-c081-4fc2-b1af-363f4f3fd4f3" providerId="ADAL" clId="{7268B094-6841-4362-9D65-9030C8AE2FD7}" dt="2022-03-22T14:27:12.996" v="114" actId="1076"/>
          <ac:spMkLst>
            <pc:docMk/>
            <pc:sldMk cId="2138891223" sldId="321"/>
            <ac:spMk id="4" creationId="{2258BE80-9963-4BF1-9DDE-6333DBF2DB56}"/>
          </ac:spMkLst>
        </pc:spChg>
        <pc:spChg chg="mod">
          <ac:chgData name="William Grey" userId="37b73424-c081-4fc2-b1af-363f4f3fd4f3" providerId="ADAL" clId="{7268B094-6841-4362-9D65-9030C8AE2FD7}" dt="2022-03-22T14:27:19.573" v="115" actId="14100"/>
          <ac:spMkLst>
            <pc:docMk/>
            <pc:sldMk cId="2138891223" sldId="321"/>
            <ac:spMk id="5" creationId="{7935984C-C584-4025-B3DF-3DD2A31367B9}"/>
          </ac:spMkLst>
        </pc:spChg>
        <pc:spChg chg="add del mod">
          <ac:chgData name="William Grey" userId="37b73424-c081-4fc2-b1af-363f4f3fd4f3" providerId="ADAL" clId="{7268B094-6841-4362-9D65-9030C8AE2FD7}" dt="2022-03-22T14:26:49.987" v="106" actId="478"/>
          <ac:spMkLst>
            <pc:docMk/>
            <pc:sldMk cId="2138891223" sldId="321"/>
            <ac:spMk id="7" creationId="{10BAC4E7-ECB6-412A-95E6-59309DC02288}"/>
          </ac:spMkLst>
        </pc:spChg>
        <pc:spChg chg="add mod">
          <ac:chgData name="William Grey" userId="37b73424-c081-4fc2-b1af-363f4f3fd4f3" providerId="ADAL" clId="{7268B094-6841-4362-9D65-9030C8AE2FD7}" dt="2022-03-22T14:24:04.834" v="81"/>
          <ac:spMkLst>
            <pc:docMk/>
            <pc:sldMk cId="2138891223" sldId="321"/>
            <ac:spMk id="10" creationId="{DA9FD3F1-CEC8-48C5-940F-B08322BD7321}"/>
          </ac:spMkLst>
        </pc:spChg>
        <pc:graphicFrameChg chg="del">
          <ac:chgData name="William Grey" userId="37b73424-c081-4fc2-b1af-363f4f3fd4f3" providerId="ADAL" clId="{7268B094-6841-4362-9D65-9030C8AE2FD7}" dt="2022-03-22T14:24:04.568" v="80" actId="478"/>
          <ac:graphicFrameMkLst>
            <pc:docMk/>
            <pc:sldMk cId="2138891223" sldId="321"/>
            <ac:graphicFrameMk id="6" creationId="{F5F60848-0D20-47CC-BD40-5ADD7D66CA76}"/>
          </ac:graphicFrameMkLst>
        </pc:graphicFrameChg>
        <pc:graphicFrameChg chg="add mod">
          <ac:chgData name="William Grey" userId="37b73424-c081-4fc2-b1af-363f4f3fd4f3" providerId="ADAL" clId="{7268B094-6841-4362-9D65-9030C8AE2FD7}" dt="2022-03-22T14:24:04.834" v="81"/>
          <ac:graphicFrameMkLst>
            <pc:docMk/>
            <pc:sldMk cId="2138891223" sldId="321"/>
            <ac:graphicFrameMk id="8" creationId="{579F57ED-A02D-4E6E-BD62-30FB7DF4C302}"/>
          </ac:graphicFrameMkLst>
        </pc:graphicFrameChg>
        <pc:picChg chg="add mod">
          <ac:chgData name="William Grey" userId="37b73424-c081-4fc2-b1af-363f4f3fd4f3" providerId="ADAL" clId="{7268B094-6841-4362-9D65-9030C8AE2FD7}" dt="2022-03-22T14:24:04.834" v="81"/>
          <ac:picMkLst>
            <pc:docMk/>
            <pc:sldMk cId="2138891223" sldId="321"/>
            <ac:picMk id="9" creationId="{3F515861-8712-4AB7-BFC2-3454272FD15F}"/>
          </ac:picMkLst>
        </pc:picChg>
      </pc:sldChg>
      <pc:sldChg chg="addSp delSp modSp mod">
        <pc:chgData name="William Grey" userId="37b73424-c081-4fc2-b1af-363f4f3fd4f3" providerId="ADAL" clId="{7268B094-6841-4362-9D65-9030C8AE2FD7}" dt="2022-03-22T14:27:39.854" v="121" actId="478"/>
        <pc:sldMkLst>
          <pc:docMk/>
          <pc:sldMk cId="3193742645" sldId="322"/>
        </pc:sldMkLst>
        <pc:spChg chg="mod">
          <ac:chgData name="William Grey" userId="37b73424-c081-4fc2-b1af-363f4f3fd4f3" providerId="ADAL" clId="{7268B094-6841-4362-9D65-9030C8AE2FD7}" dt="2022-03-22T14:16:51.269" v="54"/>
          <ac:spMkLst>
            <pc:docMk/>
            <pc:sldMk cId="3193742645" sldId="322"/>
            <ac:spMk id="2" creationId="{00000000-0000-0000-0000-000000000000}"/>
          </ac:spMkLst>
        </pc:spChg>
        <pc:spChg chg="mod">
          <ac:chgData name="William Grey" userId="37b73424-c081-4fc2-b1af-363f4f3fd4f3" providerId="ADAL" clId="{7268B094-6841-4362-9D65-9030C8AE2FD7}" dt="2022-03-22T14:27:36.661" v="120" actId="1076"/>
          <ac:spMkLst>
            <pc:docMk/>
            <pc:sldMk cId="3193742645" sldId="322"/>
            <ac:spMk id="4" creationId="{2258BE80-9963-4BF1-9DDE-6333DBF2DB56}"/>
          </ac:spMkLst>
        </pc:spChg>
        <pc:spChg chg="mod">
          <ac:chgData name="William Grey" userId="37b73424-c081-4fc2-b1af-363f4f3fd4f3" providerId="ADAL" clId="{7268B094-6841-4362-9D65-9030C8AE2FD7}" dt="2022-03-22T14:27:33.013" v="118" actId="14100"/>
          <ac:spMkLst>
            <pc:docMk/>
            <pc:sldMk cId="3193742645" sldId="322"/>
            <ac:spMk id="5" creationId="{7935984C-C584-4025-B3DF-3DD2A31367B9}"/>
          </ac:spMkLst>
        </pc:spChg>
        <pc:spChg chg="add del mod">
          <ac:chgData name="William Grey" userId="37b73424-c081-4fc2-b1af-363f4f3fd4f3" providerId="ADAL" clId="{7268B094-6841-4362-9D65-9030C8AE2FD7}" dt="2022-03-22T14:27:39.854" v="121" actId="478"/>
          <ac:spMkLst>
            <pc:docMk/>
            <pc:sldMk cId="3193742645" sldId="322"/>
            <ac:spMk id="7" creationId="{D535DD2D-6695-419D-B2FC-DE44C3D857A8}"/>
          </ac:spMkLst>
        </pc:spChg>
        <pc:spChg chg="add mod">
          <ac:chgData name="William Grey" userId="37b73424-c081-4fc2-b1af-363f4f3fd4f3" providerId="ADAL" clId="{7268B094-6841-4362-9D65-9030C8AE2FD7}" dt="2022-03-22T14:24:10.947" v="83"/>
          <ac:spMkLst>
            <pc:docMk/>
            <pc:sldMk cId="3193742645" sldId="322"/>
            <ac:spMk id="10" creationId="{E53ABE2E-4F88-462C-A0E3-18703C30AFB6}"/>
          </ac:spMkLst>
        </pc:spChg>
        <pc:graphicFrameChg chg="del">
          <ac:chgData name="William Grey" userId="37b73424-c081-4fc2-b1af-363f4f3fd4f3" providerId="ADAL" clId="{7268B094-6841-4362-9D65-9030C8AE2FD7}" dt="2022-03-22T14:24:10.646" v="82" actId="478"/>
          <ac:graphicFrameMkLst>
            <pc:docMk/>
            <pc:sldMk cId="3193742645" sldId="322"/>
            <ac:graphicFrameMk id="6" creationId="{42553AB0-29E8-49F9-B404-638372A8DA07}"/>
          </ac:graphicFrameMkLst>
        </pc:graphicFrameChg>
        <pc:graphicFrameChg chg="add mod">
          <ac:chgData name="William Grey" userId="37b73424-c081-4fc2-b1af-363f4f3fd4f3" providerId="ADAL" clId="{7268B094-6841-4362-9D65-9030C8AE2FD7}" dt="2022-03-22T14:24:10.947" v="83"/>
          <ac:graphicFrameMkLst>
            <pc:docMk/>
            <pc:sldMk cId="3193742645" sldId="322"/>
            <ac:graphicFrameMk id="8" creationId="{634FC210-4CDD-495D-B935-D20A1753FCDA}"/>
          </ac:graphicFrameMkLst>
        </pc:graphicFrameChg>
        <pc:picChg chg="add mod">
          <ac:chgData name="William Grey" userId="37b73424-c081-4fc2-b1af-363f4f3fd4f3" providerId="ADAL" clId="{7268B094-6841-4362-9D65-9030C8AE2FD7}" dt="2022-03-22T14:24:10.947" v="83"/>
          <ac:picMkLst>
            <pc:docMk/>
            <pc:sldMk cId="3193742645" sldId="322"/>
            <ac:picMk id="9" creationId="{71DAB8A3-389D-40E5-8AD6-2071883CAF41}"/>
          </ac:picMkLst>
        </pc:picChg>
      </pc:sldChg>
      <pc:sldChg chg="addSp delSp modSp mod">
        <pc:chgData name="William Grey" userId="37b73424-c081-4fc2-b1af-363f4f3fd4f3" providerId="ADAL" clId="{7268B094-6841-4362-9D65-9030C8AE2FD7}" dt="2022-03-22T14:28:20.516" v="128" actId="1076"/>
        <pc:sldMkLst>
          <pc:docMk/>
          <pc:sldMk cId="3222002824" sldId="323"/>
        </pc:sldMkLst>
        <pc:spChg chg="mod">
          <ac:chgData name="William Grey" userId="37b73424-c081-4fc2-b1af-363f4f3fd4f3" providerId="ADAL" clId="{7268B094-6841-4362-9D65-9030C8AE2FD7}" dt="2022-03-22T14:16:51.269" v="54"/>
          <ac:spMkLst>
            <pc:docMk/>
            <pc:sldMk cId="3222002824" sldId="323"/>
            <ac:spMk id="2" creationId="{00000000-0000-0000-0000-000000000000}"/>
          </ac:spMkLst>
        </pc:spChg>
        <pc:spChg chg="mod">
          <ac:chgData name="William Grey" userId="37b73424-c081-4fc2-b1af-363f4f3fd4f3" providerId="ADAL" clId="{7268B094-6841-4362-9D65-9030C8AE2FD7}" dt="2022-03-22T14:28:20.516" v="128" actId="1076"/>
          <ac:spMkLst>
            <pc:docMk/>
            <pc:sldMk cId="3222002824" sldId="323"/>
            <ac:spMk id="4" creationId="{2258BE80-9963-4BF1-9DDE-6333DBF2DB56}"/>
          </ac:spMkLst>
        </pc:spChg>
        <pc:spChg chg="mod">
          <ac:chgData name="William Grey" userId="37b73424-c081-4fc2-b1af-363f4f3fd4f3" providerId="ADAL" clId="{7268B094-6841-4362-9D65-9030C8AE2FD7}" dt="2022-03-22T14:28:16.973" v="127" actId="14100"/>
          <ac:spMkLst>
            <pc:docMk/>
            <pc:sldMk cId="3222002824" sldId="323"/>
            <ac:spMk id="5" creationId="{7935984C-C584-4025-B3DF-3DD2A31367B9}"/>
          </ac:spMkLst>
        </pc:spChg>
        <pc:spChg chg="add del mod">
          <ac:chgData name="William Grey" userId="37b73424-c081-4fc2-b1af-363f4f3fd4f3" providerId="ADAL" clId="{7268B094-6841-4362-9D65-9030C8AE2FD7}" dt="2022-03-22T14:28:08.093" v="124" actId="478"/>
          <ac:spMkLst>
            <pc:docMk/>
            <pc:sldMk cId="3222002824" sldId="323"/>
            <ac:spMk id="7" creationId="{F1798A1D-2B22-4B60-A8BE-3E5ECAE3F30A}"/>
          </ac:spMkLst>
        </pc:spChg>
        <pc:spChg chg="add del mod">
          <ac:chgData name="William Grey" userId="37b73424-c081-4fc2-b1af-363f4f3fd4f3" providerId="ADAL" clId="{7268B094-6841-4362-9D65-9030C8AE2FD7}" dt="2022-03-22T14:28:11.212" v="125" actId="478"/>
          <ac:spMkLst>
            <pc:docMk/>
            <pc:sldMk cId="3222002824" sldId="323"/>
            <ac:spMk id="8" creationId="{1ACB32E2-0EAC-41D0-BD6A-E692B92EBEF5}"/>
          </ac:spMkLst>
        </pc:spChg>
        <pc:spChg chg="add mod">
          <ac:chgData name="William Grey" userId="37b73424-c081-4fc2-b1af-363f4f3fd4f3" providerId="ADAL" clId="{7268B094-6841-4362-9D65-9030C8AE2FD7}" dt="2022-03-22T14:28:03.255" v="123"/>
          <ac:spMkLst>
            <pc:docMk/>
            <pc:sldMk cId="3222002824" sldId="323"/>
            <ac:spMk id="11" creationId="{968218DE-EF79-4FC0-8305-2F83D1A7D9F3}"/>
          </ac:spMkLst>
        </pc:spChg>
        <pc:graphicFrameChg chg="del">
          <ac:chgData name="William Grey" userId="37b73424-c081-4fc2-b1af-363f4f3fd4f3" providerId="ADAL" clId="{7268B094-6841-4362-9D65-9030C8AE2FD7}" dt="2022-03-22T14:28:02.485" v="122" actId="478"/>
          <ac:graphicFrameMkLst>
            <pc:docMk/>
            <pc:sldMk cId="3222002824" sldId="323"/>
            <ac:graphicFrameMk id="6" creationId="{6B6C6D95-7721-4215-9639-BD653E37AB70}"/>
          </ac:graphicFrameMkLst>
        </pc:graphicFrameChg>
        <pc:graphicFrameChg chg="add mod">
          <ac:chgData name="William Grey" userId="37b73424-c081-4fc2-b1af-363f4f3fd4f3" providerId="ADAL" clId="{7268B094-6841-4362-9D65-9030C8AE2FD7}" dt="2022-03-22T14:28:03.255" v="123"/>
          <ac:graphicFrameMkLst>
            <pc:docMk/>
            <pc:sldMk cId="3222002824" sldId="323"/>
            <ac:graphicFrameMk id="9" creationId="{9394C0A7-3F86-4683-971D-E342BB8CE16A}"/>
          </ac:graphicFrameMkLst>
        </pc:graphicFrameChg>
        <pc:picChg chg="add mod">
          <ac:chgData name="William Grey" userId="37b73424-c081-4fc2-b1af-363f4f3fd4f3" providerId="ADAL" clId="{7268B094-6841-4362-9D65-9030C8AE2FD7}" dt="2022-03-22T14:28:03.255" v="123"/>
          <ac:picMkLst>
            <pc:docMk/>
            <pc:sldMk cId="3222002824" sldId="323"/>
            <ac:picMk id="10" creationId="{E9E7FB8E-9702-4A74-BFC9-501DAD01C99E}"/>
          </ac:picMkLst>
        </pc:picChg>
      </pc:sldChg>
      <pc:sldChg chg="addSp delSp modSp mod">
        <pc:chgData name="William Grey" userId="37b73424-c081-4fc2-b1af-363f4f3fd4f3" providerId="ADAL" clId="{7268B094-6841-4362-9D65-9030C8AE2FD7}" dt="2022-03-22T14:28:52.081" v="134" actId="1076"/>
        <pc:sldMkLst>
          <pc:docMk/>
          <pc:sldMk cId="2230420084" sldId="324"/>
        </pc:sldMkLst>
        <pc:spChg chg="mod">
          <ac:chgData name="William Grey" userId="37b73424-c081-4fc2-b1af-363f4f3fd4f3" providerId="ADAL" clId="{7268B094-6841-4362-9D65-9030C8AE2FD7}" dt="2022-03-22T14:16:51.269" v="54"/>
          <ac:spMkLst>
            <pc:docMk/>
            <pc:sldMk cId="2230420084" sldId="324"/>
            <ac:spMk id="2" creationId="{00000000-0000-0000-0000-000000000000}"/>
          </ac:spMkLst>
        </pc:spChg>
        <pc:spChg chg="mod">
          <ac:chgData name="William Grey" userId="37b73424-c081-4fc2-b1af-363f4f3fd4f3" providerId="ADAL" clId="{7268B094-6841-4362-9D65-9030C8AE2FD7}" dt="2022-03-22T14:28:52.081" v="134" actId="1076"/>
          <ac:spMkLst>
            <pc:docMk/>
            <pc:sldMk cId="2230420084" sldId="324"/>
            <ac:spMk id="4" creationId="{2258BE80-9963-4BF1-9DDE-6333DBF2DB56}"/>
          </ac:spMkLst>
        </pc:spChg>
        <pc:spChg chg="mod">
          <ac:chgData name="William Grey" userId="37b73424-c081-4fc2-b1af-363f4f3fd4f3" providerId="ADAL" clId="{7268B094-6841-4362-9D65-9030C8AE2FD7}" dt="2022-03-22T14:28:48.053" v="133" actId="14100"/>
          <ac:spMkLst>
            <pc:docMk/>
            <pc:sldMk cId="2230420084" sldId="324"/>
            <ac:spMk id="5" creationId="{7935984C-C584-4025-B3DF-3DD2A31367B9}"/>
          </ac:spMkLst>
        </pc:spChg>
        <pc:spChg chg="add del mod">
          <ac:chgData name="William Grey" userId="37b73424-c081-4fc2-b1af-363f4f3fd4f3" providerId="ADAL" clId="{7268B094-6841-4362-9D65-9030C8AE2FD7}" dt="2022-03-22T14:28:42.372" v="131" actId="478"/>
          <ac:spMkLst>
            <pc:docMk/>
            <pc:sldMk cId="2230420084" sldId="324"/>
            <ac:spMk id="7" creationId="{8479AC11-D55A-4CC1-9A39-8224E7ED7F30}"/>
          </ac:spMkLst>
        </pc:spChg>
        <pc:spChg chg="add mod">
          <ac:chgData name="William Grey" userId="37b73424-c081-4fc2-b1af-363f4f3fd4f3" providerId="ADAL" clId="{7268B094-6841-4362-9D65-9030C8AE2FD7}" dt="2022-03-22T14:24:16.707" v="85"/>
          <ac:spMkLst>
            <pc:docMk/>
            <pc:sldMk cId="2230420084" sldId="324"/>
            <ac:spMk id="10" creationId="{C9B61E7C-8E19-4706-8A9C-ABF405C955CC}"/>
          </ac:spMkLst>
        </pc:spChg>
        <pc:graphicFrameChg chg="del">
          <ac:chgData name="William Grey" userId="37b73424-c081-4fc2-b1af-363f4f3fd4f3" providerId="ADAL" clId="{7268B094-6841-4362-9D65-9030C8AE2FD7}" dt="2022-03-22T14:24:16.429" v="84" actId="478"/>
          <ac:graphicFrameMkLst>
            <pc:docMk/>
            <pc:sldMk cId="2230420084" sldId="324"/>
            <ac:graphicFrameMk id="6" creationId="{AC346B63-0F83-4C1C-856E-07C1425E54B4}"/>
          </ac:graphicFrameMkLst>
        </pc:graphicFrameChg>
        <pc:graphicFrameChg chg="add del mod">
          <ac:chgData name="William Grey" userId="37b73424-c081-4fc2-b1af-363f4f3fd4f3" providerId="ADAL" clId="{7268B094-6841-4362-9D65-9030C8AE2FD7}" dt="2022-03-22T14:28:38.878" v="130" actId="478"/>
          <ac:graphicFrameMkLst>
            <pc:docMk/>
            <pc:sldMk cId="2230420084" sldId="324"/>
            <ac:graphicFrameMk id="8" creationId="{320E84AC-9FD3-4D02-9CB2-59240F9E821A}"/>
          </ac:graphicFrameMkLst>
        </pc:graphicFrameChg>
        <pc:picChg chg="add mod">
          <ac:chgData name="William Grey" userId="37b73424-c081-4fc2-b1af-363f4f3fd4f3" providerId="ADAL" clId="{7268B094-6841-4362-9D65-9030C8AE2FD7}" dt="2022-03-22T14:24:16.707" v="85"/>
          <ac:picMkLst>
            <pc:docMk/>
            <pc:sldMk cId="2230420084" sldId="324"/>
            <ac:picMk id="9" creationId="{396E62F6-191A-4E4F-BCAB-198255D9071A}"/>
          </ac:picMkLst>
        </pc:picChg>
      </pc:sldChg>
      <pc:sldChg chg="addSp delSp modSp mod">
        <pc:chgData name="William Grey" userId="37b73424-c081-4fc2-b1af-363f4f3fd4f3" providerId="ADAL" clId="{7268B094-6841-4362-9D65-9030C8AE2FD7}" dt="2022-03-22T14:25:25.805" v="91" actId="1076"/>
        <pc:sldMkLst>
          <pc:docMk/>
          <pc:sldMk cId="1967168317" sldId="328"/>
        </pc:sldMkLst>
        <pc:spChg chg="mod">
          <ac:chgData name="William Grey" userId="37b73424-c081-4fc2-b1af-363f4f3fd4f3" providerId="ADAL" clId="{7268B094-6841-4362-9D65-9030C8AE2FD7}" dt="2022-03-22T14:16:51.269" v="54"/>
          <ac:spMkLst>
            <pc:docMk/>
            <pc:sldMk cId="1967168317" sldId="328"/>
            <ac:spMk id="2" creationId="{00000000-0000-0000-0000-000000000000}"/>
          </ac:spMkLst>
        </pc:spChg>
        <pc:spChg chg="mod">
          <ac:chgData name="William Grey" userId="37b73424-c081-4fc2-b1af-363f4f3fd4f3" providerId="ADAL" clId="{7268B094-6841-4362-9D65-9030C8AE2FD7}" dt="2022-03-22T14:25:22.692" v="90" actId="1076"/>
          <ac:spMkLst>
            <pc:docMk/>
            <pc:sldMk cId="1967168317" sldId="328"/>
            <ac:spMk id="5" creationId="{7935984C-C584-4025-B3DF-3DD2A31367B9}"/>
          </ac:spMkLst>
        </pc:spChg>
        <pc:spChg chg="mod">
          <ac:chgData name="William Grey" userId="37b73424-c081-4fc2-b1af-363f4f3fd4f3" providerId="ADAL" clId="{7268B094-6841-4362-9D65-9030C8AE2FD7}" dt="2022-03-22T14:25:25.805" v="91" actId="1076"/>
          <ac:spMkLst>
            <pc:docMk/>
            <pc:sldMk cId="1967168317" sldId="328"/>
            <ac:spMk id="6" creationId="{AE828C54-F365-4708-B985-CB16472EBE71}"/>
          </ac:spMkLst>
        </pc:spChg>
        <pc:spChg chg="add del mod">
          <ac:chgData name="William Grey" userId="37b73424-c081-4fc2-b1af-363f4f3fd4f3" providerId="ADAL" clId="{7268B094-6841-4362-9D65-9030C8AE2FD7}" dt="2022-03-22T14:25:05.869" v="86" actId="478"/>
          <ac:spMkLst>
            <pc:docMk/>
            <pc:sldMk cId="1967168317" sldId="328"/>
            <ac:spMk id="7" creationId="{B2756D15-F01A-42EF-9CBD-AA296355E5B7}"/>
          </ac:spMkLst>
        </pc:spChg>
        <pc:spChg chg="add mod">
          <ac:chgData name="William Grey" userId="37b73424-c081-4fc2-b1af-363f4f3fd4f3" providerId="ADAL" clId="{7268B094-6841-4362-9D65-9030C8AE2FD7}" dt="2022-03-22T14:25:12.741" v="88" actId="1076"/>
          <ac:spMkLst>
            <pc:docMk/>
            <pc:sldMk cId="1967168317" sldId="328"/>
            <ac:spMk id="11" creationId="{4B2E2853-73D3-4CFC-95A2-A3F82114FFA6}"/>
          </ac:spMkLst>
        </pc:spChg>
        <pc:graphicFrameChg chg="del">
          <ac:chgData name="William Grey" userId="37b73424-c081-4fc2-b1af-363f4f3fd4f3" providerId="ADAL" clId="{7268B094-6841-4362-9D65-9030C8AE2FD7}" dt="2022-03-22T14:23:31.262" v="70" actId="478"/>
          <ac:graphicFrameMkLst>
            <pc:docMk/>
            <pc:sldMk cId="1967168317" sldId="328"/>
            <ac:graphicFrameMk id="8" creationId="{49DC0844-951A-40BF-BA42-1434E4F38A8D}"/>
          </ac:graphicFrameMkLst>
        </pc:graphicFrameChg>
        <pc:graphicFrameChg chg="add mod">
          <ac:chgData name="William Grey" userId="37b73424-c081-4fc2-b1af-363f4f3fd4f3" providerId="ADAL" clId="{7268B094-6841-4362-9D65-9030C8AE2FD7}" dt="2022-03-22T14:23:31.873" v="71"/>
          <ac:graphicFrameMkLst>
            <pc:docMk/>
            <pc:sldMk cId="1967168317" sldId="328"/>
            <ac:graphicFrameMk id="9" creationId="{90E56997-F458-4CB3-A49D-2F90578C9FF9}"/>
          </ac:graphicFrameMkLst>
        </pc:graphicFrameChg>
        <pc:picChg chg="add mod">
          <ac:chgData name="William Grey" userId="37b73424-c081-4fc2-b1af-363f4f3fd4f3" providerId="ADAL" clId="{7268B094-6841-4362-9D65-9030C8AE2FD7}" dt="2022-03-22T14:25:09.197" v="87" actId="1076"/>
          <ac:picMkLst>
            <pc:docMk/>
            <pc:sldMk cId="1967168317" sldId="328"/>
            <ac:picMk id="10" creationId="{74990519-81F3-42A0-A505-6AD884442139}"/>
          </ac:picMkLst>
        </pc:picChg>
      </pc:sldChg>
      <pc:sldChg chg="addSp modSp mod">
        <pc:chgData name="William Grey" userId="37b73424-c081-4fc2-b1af-363f4f3fd4f3" providerId="ADAL" clId="{7268B094-6841-4362-9D65-9030C8AE2FD7}" dt="2022-03-22T14:18:52.394" v="69" actId="14100"/>
        <pc:sldMkLst>
          <pc:docMk/>
          <pc:sldMk cId="2526030062" sldId="329"/>
        </pc:sldMkLst>
        <pc:spChg chg="mod">
          <ac:chgData name="William Grey" userId="37b73424-c081-4fc2-b1af-363f4f3fd4f3" providerId="ADAL" clId="{7268B094-6841-4362-9D65-9030C8AE2FD7}" dt="2022-03-22T14:16:51.269" v="54"/>
          <ac:spMkLst>
            <pc:docMk/>
            <pc:sldMk cId="2526030062" sldId="329"/>
            <ac:spMk id="2" creationId="{00000000-0000-0000-0000-000000000000}"/>
          </ac:spMkLst>
        </pc:spChg>
        <pc:spChg chg="mod">
          <ac:chgData name="William Grey" userId="37b73424-c081-4fc2-b1af-363f4f3fd4f3" providerId="ADAL" clId="{7268B094-6841-4362-9D65-9030C8AE2FD7}" dt="2022-03-22T14:18:03.246" v="66" actId="1076"/>
          <ac:spMkLst>
            <pc:docMk/>
            <pc:sldMk cId="2526030062" sldId="329"/>
            <ac:spMk id="4" creationId="{2258BE80-9963-4BF1-9DDE-6333DBF2DB56}"/>
          </ac:spMkLst>
        </pc:spChg>
        <pc:spChg chg="mod">
          <ac:chgData name="William Grey" userId="37b73424-c081-4fc2-b1af-363f4f3fd4f3" providerId="ADAL" clId="{7268B094-6841-4362-9D65-9030C8AE2FD7}" dt="2022-03-22T14:18:52.394" v="69" actId="14100"/>
          <ac:spMkLst>
            <pc:docMk/>
            <pc:sldMk cId="2526030062" sldId="329"/>
            <ac:spMk id="5" creationId="{7935984C-C584-4025-B3DF-3DD2A31367B9}"/>
          </ac:spMkLst>
        </pc:spChg>
        <pc:spChg chg="add mod">
          <ac:chgData name="William Grey" userId="37b73424-c081-4fc2-b1af-363f4f3fd4f3" providerId="ADAL" clId="{7268B094-6841-4362-9D65-9030C8AE2FD7}" dt="2022-03-22T14:18:00.270" v="65" actId="1076"/>
          <ac:spMkLst>
            <pc:docMk/>
            <pc:sldMk cId="2526030062" sldId="329"/>
            <ac:spMk id="8" creationId="{4C9A1C5F-1262-4A85-81B7-9DBBD0674D6D}"/>
          </ac:spMkLst>
        </pc:spChg>
        <pc:graphicFrameChg chg="mod modGraphic">
          <ac:chgData name="William Grey" userId="37b73424-c081-4fc2-b1af-363f4f3fd4f3" providerId="ADAL" clId="{7268B094-6841-4362-9D65-9030C8AE2FD7}" dt="2022-03-22T14:17:23.318" v="56" actId="14100"/>
          <ac:graphicFrameMkLst>
            <pc:docMk/>
            <pc:sldMk cId="2526030062" sldId="329"/>
            <ac:graphicFrameMk id="7" creationId="{92007719-29D1-4489-82A0-802760F0C8B4}"/>
          </ac:graphicFrameMkLst>
        </pc:graphicFrameChg>
        <pc:picChg chg="add mod">
          <ac:chgData name="William Grey" userId="37b73424-c081-4fc2-b1af-363f4f3fd4f3" providerId="ADAL" clId="{7268B094-6841-4362-9D65-9030C8AE2FD7}" dt="2022-03-22T14:17:32.991" v="58" actId="1076"/>
          <ac:picMkLst>
            <pc:docMk/>
            <pc:sldMk cId="2526030062" sldId="329"/>
            <ac:picMk id="6" creationId="{DB2D982B-9B91-4619-9393-5A7FB1EEA636}"/>
          </ac:picMkLst>
        </pc:picChg>
      </pc:sldChg>
    </pc:docChg>
  </pc:docChgLst>
  <pc:docChgLst>
    <pc:chgData name="William Grey" userId="37b73424-c081-4fc2-b1af-363f4f3fd4f3" providerId="ADAL" clId="{126FBC9A-AE20-4117-B312-5D10E1977375}"/>
    <pc:docChg chg="custSel addSld modSld">
      <pc:chgData name="William Grey" userId="37b73424-c081-4fc2-b1af-363f4f3fd4f3" providerId="ADAL" clId="{126FBC9A-AE20-4117-B312-5D10E1977375}" dt="2022-11-07T14:57:42.578" v="491" actId="20577"/>
      <pc:docMkLst>
        <pc:docMk/>
      </pc:docMkLst>
      <pc:sldChg chg="modSp new mod">
        <pc:chgData name="William Grey" userId="37b73424-c081-4fc2-b1af-363f4f3fd4f3" providerId="ADAL" clId="{126FBC9A-AE20-4117-B312-5D10E1977375}" dt="2022-11-07T14:57:42.578" v="491" actId="20577"/>
        <pc:sldMkLst>
          <pc:docMk/>
          <pc:sldMk cId="382219977" sldId="338"/>
        </pc:sldMkLst>
        <pc:spChg chg="mod">
          <ac:chgData name="William Grey" userId="37b73424-c081-4fc2-b1af-363f4f3fd4f3" providerId="ADAL" clId="{126FBC9A-AE20-4117-B312-5D10E1977375}" dt="2022-11-07T14:57:15.538" v="489" actId="20577"/>
          <ac:spMkLst>
            <pc:docMk/>
            <pc:sldMk cId="382219977" sldId="338"/>
            <ac:spMk id="2" creationId="{DEDF4941-C4D4-4C18-AC82-97E9538FEEAE}"/>
          </ac:spMkLst>
        </pc:spChg>
        <pc:spChg chg="mod">
          <ac:chgData name="William Grey" userId="37b73424-c081-4fc2-b1af-363f4f3fd4f3" providerId="ADAL" clId="{126FBC9A-AE20-4117-B312-5D10E1977375}" dt="2022-11-07T14:57:42.578" v="491" actId="20577"/>
          <ac:spMkLst>
            <pc:docMk/>
            <pc:sldMk cId="382219977" sldId="338"/>
            <ac:spMk id="3" creationId="{41EEC57D-F43B-41E0-B930-C0DA5481A8D7}"/>
          </ac:spMkLst>
        </pc:spChg>
      </pc:sldChg>
    </pc:docChg>
  </pc:docChgLst>
  <pc:docChgLst>
    <pc:chgData name="William Grey" userId="37b73424-c081-4fc2-b1af-363f4f3fd4f3" providerId="ADAL" clId="{1D0EF273-1B72-45A8-8AE1-C8A6A6E2DDEC}"/>
    <pc:docChg chg="custSel addSld delSld modSld">
      <pc:chgData name="William Grey" userId="37b73424-c081-4fc2-b1af-363f4f3fd4f3" providerId="ADAL" clId="{1D0EF273-1B72-45A8-8AE1-C8A6A6E2DDEC}" dt="2021-02-14T19:58:45.794" v="549" actId="1076"/>
      <pc:docMkLst>
        <pc:docMk/>
      </pc:docMkLst>
      <pc:sldChg chg="modSp mod">
        <pc:chgData name="William Grey" userId="37b73424-c081-4fc2-b1af-363f4f3fd4f3" providerId="ADAL" clId="{1D0EF273-1B72-45A8-8AE1-C8A6A6E2DDEC}" dt="2021-02-14T19:46:08.265" v="51" actId="20577"/>
        <pc:sldMkLst>
          <pc:docMk/>
          <pc:sldMk cId="3155352988" sldId="256"/>
        </pc:sldMkLst>
        <pc:spChg chg="mod">
          <ac:chgData name="William Grey" userId="37b73424-c081-4fc2-b1af-363f4f3fd4f3" providerId="ADAL" clId="{1D0EF273-1B72-45A8-8AE1-C8A6A6E2DDEC}" dt="2021-02-14T19:46:08.265" v="51" actId="20577"/>
          <ac:spMkLst>
            <pc:docMk/>
            <pc:sldMk cId="3155352988" sldId="256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1D0EF273-1B72-45A8-8AE1-C8A6A6E2DDEC}" dt="2021-02-14T19:45:48.106" v="17" actId="47"/>
        <pc:sldMkLst>
          <pc:docMk/>
          <pc:sldMk cId="31446487" sldId="262"/>
        </pc:sldMkLst>
        <pc:spChg chg="mod">
          <ac:chgData name="William Grey" userId="37b73424-c081-4fc2-b1af-363f4f3fd4f3" providerId="ADAL" clId="{1D0EF273-1B72-45A8-8AE1-C8A6A6E2DDEC}" dt="2021-02-14T19:42:17.024" v="1" actId="27636"/>
          <ac:spMkLst>
            <pc:docMk/>
            <pc:sldMk cId="31446487" sldId="262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1D0EF273-1B72-45A8-8AE1-C8A6A6E2DDEC}" dt="2021-02-14T19:45:20.932" v="10" actId="47"/>
        <pc:sldMkLst>
          <pc:docMk/>
          <pc:sldMk cId="2587107584" sldId="265"/>
        </pc:sldMkLst>
        <pc:spChg chg="mod">
          <ac:chgData name="William Grey" userId="37b73424-c081-4fc2-b1af-363f4f3fd4f3" providerId="ADAL" clId="{1D0EF273-1B72-45A8-8AE1-C8A6A6E2DDEC}" dt="2021-02-14T19:42:17.108" v="6" actId="27636"/>
          <ac:spMkLst>
            <pc:docMk/>
            <pc:sldMk cId="2587107584" sldId="265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1D0EF273-1B72-45A8-8AE1-C8A6A6E2DDEC}" dt="2021-02-14T19:45:37.771" v="12" actId="47"/>
        <pc:sldMkLst>
          <pc:docMk/>
          <pc:sldMk cId="1251670403" sldId="266"/>
        </pc:sldMkLst>
      </pc:sldChg>
      <pc:sldChg chg="modSp del mod">
        <pc:chgData name="William Grey" userId="37b73424-c081-4fc2-b1af-363f4f3fd4f3" providerId="ADAL" clId="{1D0EF273-1B72-45A8-8AE1-C8A6A6E2DDEC}" dt="2021-02-14T19:45:46.002" v="16" actId="47"/>
        <pc:sldMkLst>
          <pc:docMk/>
          <pc:sldMk cId="4122527375" sldId="267"/>
        </pc:sldMkLst>
        <pc:spChg chg="mod">
          <ac:chgData name="William Grey" userId="37b73424-c081-4fc2-b1af-363f4f3fd4f3" providerId="ADAL" clId="{1D0EF273-1B72-45A8-8AE1-C8A6A6E2DDEC}" dt="2021-02-14T19:42:17.043" v="2" actId="27636"/>
          <ac:spMkLst>
            <pc:docMk/>
            <pc:sldMk cId="4122527375" sldId="267"/>
            <ac:spMk id="2" creationId="{00000000-0000-0000-0000-000000000000}"/>
          </ac:spMkLst>
        </pc:spChg>
      </pc:sldChg>
      <pc:sldChg chg="modSp del mod">
        <pc:chgData name="William Grey" userId="37b73424-c081-4fc2-b1af-363f4f3fd4f3" providerId="ADAL" clId="{1D0EF273-1B72-45A8-8AE1-C8A6A6E2DDEC}" dt="2021-02-14T19:45:44.086" v="15" actId="47"/>
        <pc:sldMkLst>
          <pc:docMk/>
          <pc:sldMk cId="784983658" sldId="268"/>
        </pc:sldMkLst>
        <pc:spChg chg="mod">
          <ac:chgData name="William Grey" userId="37b73424-c081-4fc2-b1af-363f4f3fd4f3" providerId="ADAL" clId="{1D0EF273-1B72-45A8-8AE1-C8A6A6E2DDEC}" dt="2021-02-14T19:42:17.058" v="3" actId="27636"/>
          <ac:spMkLst>
            <pc:docMk/>
            <pc:sldMk cId="784983658" sldId="268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1D0EF273-1B72-45A8-8AE1-C8A6A6E2DDEC}" dt="2021-02-14T19:45:42.065" v="14" actId="47"/>
        <pc:sldMkLst>
          <pc:docMk/>
          <pc:sldMk cId="4052035882" sldId="271"/>
        </pc:sldMkLst>
      </pc:sldChg>
      <pc:sldChg chg="del">
        <pc:chgData name="William Grey" userId="37b73424-c081-4fc2-b1af-363f4f3fd4f3" providerId="ADAL" clId="{1D0EF273-1B72-45A8-8AE1-C8A6A6E2DDEC}" dt="2021-02-14T19:45:40.194" v="13" actId="47"/>
        <pc:sldMkLst>
          <pc:docMk/>
          <pc:sldMk cId="76473514" sldId="272"/>
        </pc:sldMkLst>
      </pc:sldChg>
      <pc:sldChg chg="modSp mod">
        <pc:chgData name="William Grey" userId="37b73424-c081-4fc2-b1af-363f4f3fd4f3" providerId="ADAL" clId="{1D0EF273-1B72-45A8-8AE1-C8A6A6E2DDEC}" dt="2021-02-14T19:42:17.081" v="4" actId="27636"/>
        <pc:sldMkLst>
          <pc:docMk/>
          <pc:sldMk cId="1246989762" sldId="273"/>
        </pc:sldMkLst>
        <pc:spChg chg="mod">
          <ac:chgData name="William Grey" userId="37b73424-c081-4fc2-b1af-363f4f3fd4f3" providerId="ADAL" clId="{1D0EF273-1B72-45A8-8AE1-C8A6A6E2DDEC}" dt="2021-02-14T19:42:17.081" v="4" actId="27636"/>
          <ac:spMkLst>
            <pc:docMk/>
            <pc:sldMk cId="1246989762" sldId="273"/>
            <ac:spMk id="2" creationId="{567162DF-99BD-45A5-8615-5170AE293B4D}"/>
          </ac:spMkLst>
        </pc:spChg>
      </pc:sldChg>
      <pc:sldChg chg="modSp del mod">
        <pc:chgData name="William Grey" userId="37b73424-c081-4fc2-b1af-363f4f3fd4f3" providerId="ADAL" clId="{1D0EF273-1B72-45A8-8AE1-C8A6A6E2DDEC}" dt="2021-02-14T19:45:50.238" v="18" actId="47"/>
        <pc:sldMkLst>
          <pc:docMk/>
          <pc:sldMk cId="2586049692" sldId="274"/>
        </pc:sldMkLst>
        <pc:spChg chg="mod">
          <ac:chgData name="William Grey" userId="37b73424-c081-4fc2-b1af-363f4f3fd4f3" providerId="ADAL" clId="{1D0EF273-1B72-45A8-8AE1-C8A6A6E2DDEC}" dt="2021-02-14T19:42:17.004" v="0" actId="27636"/>
          <ac:spMkLst>
            <pc:docMk/>
            <pc:sldMk cId="2586049692" sldId="274"/>
            <ac:spMk id="2" creationId="{B9DF1EB0-59CF-45B9-BB72-C82A81FC8CC1}"/>
          </ac:spMkLst>
        </pc:spChg>
      </pc:sldChg>
      <pc:sldChg chg="del">
        <pc:chgData name="William Grey" userId="37b73424-c081-4fc2-b1af-363f4f3fd4f3" providerId="ADAL" clId="{1D0EF273-1B72-45A8-8AE1-C8A6A6E2DDEC}" dt="2021-02-14T19:45:34.783" v="11" actId="47"/>
        <pc:sldMkLst>
          <pc:docMk/>
          <pc:sldMk cId="3772853196" sldId="275"/>
        </pc:sldMkLst>
      </pc:sldChg>
      <pc:sldChg chg="modSp mod">
        <pc:chgData name="William Grey" userId="37b73424-c081-4fc2-b1af-363f4f3fd4f3" providerId="ADAL" clId="{1D0EF273-1B72-45A8-8AE1-C8A6A6E2DDEC}" dt="2021-02-14T19:42:17.090" v="5" actId="27636"/>
        <pc:sldMkLst>
          <pc:docMk/>
          <pc:sldMk cId="2310880073" sldId="276"/>
        </pc:sldMkLst>
        <pc:spChg chg="mod">
          <ac:chgData name="William Grey" userId="37b73424-c081-4fc2-b1af-363f4f3fd4f3" providerId="ADAL" clId="{1D0EF273-1B72-45A8-8AE1-C8A6A6E2DDEC}" dt="2021-02-14T19:42:17.090" v="5" actId="27636"/>
          <ac:spMkLst>
            <pc:docMk/>
            <pc:sldMk cId="2310880073" sldId="276"/>
            <ac:spMk id="2" creationId="{C27DE3B3-C018-4084-8516-0D1A6DB84E8C}"/>
          </ac:spMkLst>
        </pc:spChg>
      </pc:sldChg>
      <pc:sldChg chg="modSp add mod">
        <pc:chgData name="William Grey" userId="37b73424-c081-4fc2-b1af-363f4f3fd4f3" providerId="ADAL" clId="{1D0EF273-1B72-45A8-8AE1-C8A6A6E2DDEC}" dt="2021-02-14T19:45:05.685" v="8" actId="27636"/>
        <pc:sldMkLst>
          <pc:docMk/>
          <pc:sldMk cId="4174253215" sldId="277"/>
        </pc:sldMkLst>
        <pc:spChg chg="mod">
          <ac:chgData name="William Grey" userId="37b73424-c081-4fc2-b1af-363f4f3fd4f3" providerId="ADAL" clId="{1D0EF273-1B72-45A8-8AE1-C8A6A6E2DDEC}" dt="2021-02-14T19:45:05.685" v="8" actId="27636"/>
          <ac:spMkLst>
            <pc:docMk/>
            <pc:sldMk cId="4174253215" sldId="277"/>
            <ac:spMk id="2" creationId="{00000000-0000-0000-0000-000000000000}"/>
          </ac:spMkLst>
        </pc:spChg>
      </pc:sldChg>
      <pc:sldChg chg="modSp add mod">
        <pc:chgData name="William Grey" userId="37b73424-c081-4fc2-b1af-363f4f3fd4f3" providerId="ADAL" clId="{1D0EF273-1B72-45A8-8AE1-C8A6A6E2DDEC}" dt="2021-02-14T19:45:05.710" v="9" actId="27636"/>
        <pc:sldMkLst>
          <pc:docMk/>
          <pc:sldMk cId="2654889755" sldId="278"/>
        </pc:sldMkLst>
        <pc:spChg chg="mod">
          <ac:chgData name="William Grey" userId="37b73424-c081-4fc2-b1af-363f4f3fd4f3" providerId="ADAL" clId="{1D0EF273-1B72-45A8-8AE1-C8A6A6E2DDEC}" dt="2021-02-14T19:45:05.710" v="9" actId="27636"/>
          <ac:spMkLst>
            <pc:docMk/>
            <pc:sldMk cId="2654889755" sldId="278"/>
            <ac:spMk id="2" creationId="{00000000-0000-0000-0000-000000000000}"/>
          </ac:spMkLst>
        </pc:spChg>
      </pc:sldChg>
      <pc:sldChg chg="modSp new mod">
        <pc:chgData name="William Grey" userId="37b73424-c081-4fc2-b1af-363f4f3fd4f3" providerId="ADAL" clId="{1D0EF273-1B72-45A8-8AE1-C8A6A6E2DDEC}" dt="2021-02-14T19:46:41.191" v="135" actId="20577"/>
        <pc:sldMkLst>
          <pc:docMk/>
          <pc:sldMk cId="4252219727" sldId="279"/>
        </pc:sldMkLst>
        <pc:spChg chg="mod">
          <ac:chgData name="William Grey" userId="37b73424-c081-4fc2-b1af-363f4f3fd4f3" providerId="ADAL" clId="{1D0EF273-1B72-45A8-8AE1-C8A6A6E2DDEC}" dt="2021-02-14T19:46:18.614" v="72" actId="20577"/>
          <ac:spMkLst>
            <pc:docMk/>
            <pc:sldMk cId="4252219727" sldId="279"/>
            <ac:spMk id="2" creationId="{C7F0AF87-18BB-4188-8C20-6D6C7E8307C3}"/>
          </ac:spMkLst>
        </pc:spChg>
        <pc:spChg chg="mod">
          <ac:chgData name="William Grey" userId="37b73424-c081-4fc2-b1af-363f4f3fd4f3" providerId="ADAL" clId="{1D0EF273-1B72-45A8-8AE1-C8A6A6E2DDEC}" dt="2021-02-14T19:46:41.191" v="135" actId="20577"/>
          <ac:spMkLst>
            <pc:docMk/>
            <pc:sldMk cId="4252219727" sldId="279"/>
            <ac:spMk id="3" creationId="{7C22165A-E1DC-492F-A430-F231150DA13C}"/>
          </ac:spMkLst>
        </pc:spChg>
      </pc:sldChg>
      <pc:sldChg chg="addSp modSp new mod">
        <pc:chgData name="William Grey" userId="37b73424-c081-4fc2-b1af-363f4f3fd4f3" providerId="ADAL" clId="{1D0EF273-1B72-45A8-8AE1-C8A6A6E2DDEC}" dt="2021-02-14T19:58:45.794" v="549" actId="1076"/>
        <pc:sldMkLst>
          <pc:docMk/>
          <pc:sldMk cId="1188826843" sldId="280"/>
        </pc:sldMkLst>
        <pc:spChg chg="mod">
          <ac:chgData name="William Grey" userId="37b73424-c081-4fc2-b1af-363f4f3fd4f3" providerId="ADAL" clId="{1D0EF273-1B72-45A8-8AE1-C8A6A6E2DDEC}" dt="2021-02-14T19:49:19.390" v="519" actId="20577"/>
          <ac:spMkLst>
            <pc:docMk/>
            <pc:sldMk cId="1188826843" sldId="280"/>
            <ac:spMk id="2" creationId="{57F38D00-3B44-43CB-B1B9-A60C06D9D07D}"/>
          </ac:spMkLst>
        </pc:spChg>
        <pc:spChg chg="mod">
          <ac:chgData name="William Grey" userId="37b73424-c081-4fc2-b1af-363f4f3fd4f3" providerId="ADAL" clId="{1D0EF273-1B72-45A8-8AE1-C8A6A6E2DDEC}" dt="2021-02-14T19:58:45.794" v="549" actId="1076"/>
          <ac:spMkLst>
            <pc:docMk/>
            <pc:sldMk cId="1188826843" sldId="280"/>
            <ac:spMk id="3" creationId="{E235730A-2AFC-480C-92D2-26F97FE57EC5}"/>
          </ac:spMkLst>
        </pc:spChg>
        <pc:picChg chg="add mod">
          <ac:chgData name="William Grey" userId="37b73424-c081-4fc2-b1af-363f4f3fd4f3" providerId="ADAL" clId="{1D0EF273-1B72-45A8-8AE1-C8A6A6E2DDEC}" dt="2021-02-14T19:56:11.256" v="533" actId="1076"/>
          <ac:picMkLst>
            <pc:docMk/>
            <pc:sldMk cId="1188826843" sldId="280"/>
            <ac:picMk id="4" creationId="{A46C63FA-60A1-4A78-A59A-F3D4B538DA14}"/>
          </ac:picMkLst>
        </pc:picChg>
        <pc:picChg chg="add mod">
          <ac:chgData name="William Grey" userId="37b73424-c081-4fc2-b1af-363f4f3fd4f3" providerId="ADAL" clId="{1D0EF273-1B72-45A8-8AE1-C8A6A6E2DDEC}" dt="2021-02-14T19:55:38.779" v="531" actId="1076"/>
          <ac:picMkLst>
            <pc:docMk/>
            <pc:sldMk cId="1188826843" sldId="280"/>
            <ac:picMk id="5" creationId="{8D6295C4-5552-4509-8C8F-24A779ED64CB}"/>
          </ac:picMkLst>
        </pc:picChg>
      </pc:sldChg>
    </pc:docChg>
  </pc:docChgLst>
  <pc:docChgLst>
    <pc:chgData name="William Grey" userId="37b73424-c081-4fc2-b1af-363f4f3fd4f3" providerId="ADAL" clId="{60782D4C-83BC-4710-BA11-005D0A5F2D06}"/>
    <pc:docChg chg="modSld">
      <pc:chgData name="William Grey" userId="37b73424-c081-4fc2-b1af-363f4f3fd4f3" providerId="ADAL" clId="{60782D4C-83BC-4710-BA11-005D0A5F2D06}" dt="2020-01-05T20:46:52.506" v="0" actId="1076"/>
      <pc:docMkLst>
        <pc:docMk/>
      </pc:docMkLst>
      <pc:sldChg chg="modSp">
        <pc:chgData name="William Grey" userId="37b73424-c081-4fc2-b1af-363f4f3fd4f3" providerId="ADAL" clId="{60782D4C-83BC-4710-BA11-005D0A5F2D06}" dt="2020-01-05T20:46:52.506" v="0" actId="1076"/>
        <pc:sldMkLst>
          <pc:docMk/>
          <pc:sldMk cId="4122527375" sldId="267"/>
        </pc:sldMkLst>
        <pc:spChg chg="mod">
          <ac:chgData name="William Grey" userId="37b73424-c081-4fc2-b1af-363f4f3fd4f3" providerId="ADAL" clId="{60782D4C-83BC-4710-BA11-005D0A5F2D06}" dt="2020-01-05T20:46:52.506" v="0" actId="1076"/>
          <ac:spMkLst>
            <pc:docMk/>
            <pc:sldMk cId="4122527375" sldId="267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A4623998-E394-4450-847B-F99838C6CAC5}"/>
    <pc:docChg chg="modSld">
      <pc:chgData name="William Grey" userId="37b73424-c081-4fc2-b1af-363f4f3fd4f3" providerId="ADAL" clId="{A4623998-E394-4450-847B-F99838C6CAC5}" dt="2021-07-08T08:21:33.255" v="30" actId="20577"/>
      <pc:docMkLst>
        <pc:docMk/>
      </pc:docMkLst>
      <pc:sldChg chg="modSp mod">
        <pc:chgData name="William Grey" userId="37b73424-c081-4fc2-b1af-363f4f3fd4f3" providerId="ADAL" clId="{A4623998-E394-4450-847B-F99838C6CAC5}" dt="2021-07-08T08:21:33.255" v="30" actId="20577"/>
        <pc:sldMkLst>
          <pc:docMk/>
          <pc:sldMk cId="2068218748" sldId="263"/>
        </pc:sldMkLst>
        <pc:spChg chg="mod">
          <ac:chgData name="William Grey" userId="37b73424-c081-4fc2-b1af-363f4f3fd4f3" providerId="ADAL" clId="{A4623998-E394-4450-847B-F99838C6CAC5}" dt="2021-07-08T08:21:33.255" v="30" actId="20577"/>
          <ac:spMkLst>
            <pc:docMk/>
            <pc:sldMk cId="2068218748" sldId="263"/>
            <ac:spMk id="5" creationId="{00000000-0000-0000-0000-000000000000}"/>
          </ac:spMkLst>
        </pc:spChg>
      </pc:sldChg>
    </pc:docChg>
  </pc:docChgLst>
  <pc:docChgLst>
    <pc:chgData name="William Grey" userId="37b73424-c081-4fc2-b1af-363f4f3fd4f3" providerId="ADAL" clId="{DB8D2A51-35A9-411F-B5C7-63445155C0BA}"/>
    <pc:docChg chg="undo custSel addSld delSld modSld">
      <pc:chgData name="William Grey" userId="37b73424-c081-4fc2-b1af-363f4f3fd4f3" providerId="ADAL" clId="{DB8D2A51-35A9-411F-B5C7-63445155C0BA}" dt="2020-10-06T10:45:38.101" v="283" actId="20577"/>
      <pc:docMkLst>
        <pc:docMk/>
      </pc:docMkLst>
      <pc:sldChg chg="modSp mod">
        <pc:chgData name="William Grey" userId="37b73424-c081-4fc2-b1af-363f4f3fd4f3" providerId="ADAL" clId="{DB8D2A51-35A9-411F-B5C7-63445155C0BA}" dt="2020-10-06T10:05:41.709" v="252" actId="20577"/>
        <pc:sldMkLst>
          <pc:docMk/>
          <pc:sldMk cId="3155352988" sldId="256"/>
        </pc:sldMkLst>
        <pc:spChg chg="mod">
          <ac:chgData name="William Grey" userId="37b73424-c081-4fc2-b1af-363f4f3fd4f3" providerId="ADAL" clId="{DB8D2A51-35A9-411F-B5C7-63445155C0BA}" dt="2020-10-06T10:05:41.709" v="252" actId="20577"/>
          <ac:spMkLst>
            <pc:docMk/>
            <pc:sldMk cId="3155352988" sldId="256"/>
            <ac:spMk id="3" creationId="{00000000-0000-0000-0000-000000000000}"/>
          </ac:spMkLst>
        </pc:spChg>
      </pc:sldChg>
      <pc:sldChg chg="modSp mod">
        <pc:chgData name="William Grey" userId="37b73424-c081-4fc2-b1af-363f4f3fd4f3" providerId="ADAL" clId="{DB8D2A51-35A9-411F-B5C7-63445155C0BA}" dt="2020-10-06T10:45:38.101" v="283" actId="20577"/>
        <pc:sldMkLst>
          <pc:docMk/>
          <pc:sldMk cId="1251670403" sldId="266"/>
        </pc:sldMkLst>
        <pc:spChg chg="mod">
          <ac:chgData name="William Grey" userId="37b73424-c081-4fc2-b1af-363f4f3fd4f3" providerId="ADAL" clId="{DB8D2A51-35A9-411F-B5C7-63445155C0BA}" dt="2020-10-06T10:45:38.101" v="283" actId="20577"/>
          <ac:spMkLst>
            <pc:docMk/>
            <pc:sldMk cId="1251670403" sldId="266"/>
            <ac:spMk id="2" creationId="{00000000-0000-0000-0000-000000000000}"/>
          </ac:spMkLst>
        </pc:spChg>
      </pc:sldChg>
      <pc:sldChg chg="modSp mod">
        <pc:chgData name="William Grey" userId="37b73424-c081-4fc2-b1af-363f4f3fd4f3" providerId="ADAL" clId="{DB8D2A51-35A9-411F-B5C7-63445155C0BA}" dt="2020-10-06T10:29:11.268" v="279" actId="20577"/>
        <pc:sldMkLst>
          <pc:docMk/>
          <pc:sldMk cId="76473514" sldId="272"/>
        </pc:sldMkLst>
        <pc:spChg chg="mod">
          <ac:chgData name="William Grey" userId="37b73424-c081-4fc2-b1af-363f4f3fd4f3" providerId="ADAL" clId="{DB8D2A51-35A9-411F-B5C7-63445155C0BA}" dt="2020-10-06T10:29:11.268" v="279" actId="20577"/>
          <ac:spMkLst>
            <pc:docMk/>
            <pc:sldMk cId="76473514" sldId="272"/>
            <ac:spMk id="8" creationId="{00000000-0000-0000-0000-000000000000}"/>
          </ac:spMkLst>
        </pc:spChg>
      </pc:sldChg>
      <pc:sldChg chg="new del">
        <pc:chgData name="William Grey" userId="37b73424-c081-4fc2-b1af-363f4f3fd4f3" providerId="ADAL" clId="{DB8D2A51-35A9-411F-B5C7-63445155C0BA}" dt="2020-10-06T07:43:46.484" v="1" actId="47"/>
        <pc:sldMkLst>
          <pc:docMk/>
          <pc:sldMk cId="384307997" sldId="274"/>
        </pc:sldMkLst>
      </pc:sldChg>
      <pc:sldChg chg="modSp new mod">
        <pc:chgData name="William Grey" userId="37b73424-c081-4fc2-b1af-363f4f3fd4f3" providerId="ADAL" clId="{DB8D2A51-35A9-411F-B5C7-63445155C0BA}" dt="2020-10-06T10:02:36.407" v="251" actId="20577"/>
        <pc:sldMkLst>
          <pc:docMk/>
          <pc:sldMk cId="2586049692" sldId="274"/>
        </pc:sldMkLst>
        <pc:spChg chg="mod">
          <ac:chgData name="William Grey" userId="37b73424-c081-4fc2-b1af-363f4f3fd4f3" providerId="ADAL" clId="{DB8D2A51-35A9-411F-B5C7-63445155C0BA}" dt="2020-10-06T07:46:39.498" v="172" actId="20577"/>
          <ac:spMkLst>
            <pc:docMk/>
            <pc:sldMk cId="2586049692" sldId="274"/>
            <ac:spMk id="2" creationId="{B9DF1EB0-59CF-45B9-BB72-C82A81FC8CC1}"/>
          </ac:spMkLst>
        </pc:spChg>
        <pc:spChg chg="mod">
          <ac:chgData name="William Grey" userId="37b73424-c081-4fc2-b1af-363f4f3fd4f3" providerId="ADAL" clId="{DB8D2A51-35A9-411F-B5C7-63445155C0BA}" dt="2020-10-06T10:02:36.407" v="251" actId="20577"/>
          <ac:spMkLst>
            <pc:docMk/>
            <pc:sldMk cId="2586049692" sldId="274"/>
            <ac:spMk id="3" creationId="{F5B6B9CC-0BC8-4D1B-9D66-7CF2992D563D}"/>
          </ac:spMkLst>
        </pc:spChg>
      </pc:sldChg>
    </pc:docChg>
  </pc:docChgLst>
  <pc:docChgLst>
    <pc:chgData name="William Grey" userId="37b73424-c081-4fc2-b1af-363f4f3fd4f3" providerId="ADAL" clId="{A5E16651-0B91-4CEA-90FA-3EDDCF0B1CF0}"/>
    <pc:docChg chg="custSel addSld modSld">
      <pc:chgData name="William Grey" userId="37b73424-c081-4fc2-b1af-363f4f3fd4f3" providerId="ADAL" clId="{A5E16651-0B91-4CEA-90FA-3EDDCF0B1CF0}" dt="2018-10-03T12:28:00.475" v="199" actId="27636"/>
      <pc:docMkLst>
        <pc:docMk/>
      </pc:docMkLst>
      <pc:sldChg chg="modSp add">
        <pc:chgData name="William Grey" userId="37b73424-c081-4fc2-b1af-363f4f3fd4f3" providerId="ADAL" clId="{A5E16651-0B91-4CEA-90FA-3EDDCF0B1CF0}" dt="2018-10-03T12:28:00.475" v="199" actId="27636"/>
        <pc:sldMkLst>
          <pc:docMk/>
          <pc:sldMk cId="1246989762" sldId="273"/>
        </pc:sldMkLst>
        <pc:spChg chg="mod">
          <ac:chgData name="William Grey" userId="37b73424-c081-4fc2-b1af-363f4f3fd4f3" providerId="ADAL" clId="{A5E16651-0B91-4CEA-90FA-3EDDCF0B1CF0}" dt="2018-10-03T12:17:11.211" v="37" actId="20577"/>
          <ac:spMkLst>
            <pc:docMk/>
            <pc:sldMk cId="1246989762" sldId="273"/>
            <ac:spMk id="2" creationId="{567162DF-99BD-45A5-8615-5170AE293B4D}"/>
          </ac:spMkLst>
        </pc:spChg>
        <pc:spChg chg="mod">
          <ac:chgData name="William Grey" userId="37b73424-c081-4fc2-b1af-363f4f3fd4f3" providerId="ADAL" clId="{A5E16651-0B91-4CEA-90FA-3EDDCF0B1CF0}" dt="2018-10-03T12:28:00.475" v="199" actId="27636"/>
          <ac:spMkLst>
            <pc:docMk/>
            <pc:sldMk cId="1246989762" sldId="273"/>
            <ac:spMk id="3" creationId="{A6693599-46C3-4FE6-BDCF-225683F68D0B}"/>
          </ac:spMkLst>
        </pc:spChg>
      </pc:sldChg>
    </pc:docChg>
  </pc:docChgLst>
  <pc:docChgLst>
    <pc:chgData name="William Grey" userId="37b73424-c081-4fc2-b1af-363f4f3fd4f3" providerId="ADAL" clId="{77BEE703-07AA-425B-9852-197F58F1D604}"/>
    <pc:docChg chg="modSld">
      <pc:chgData name="William Grey" userId="37b73424-c081-4fc2-b1af-363f4f3fd4f3" providerId="ADAL" clId="{77BEE703-07AA-425B-9852-197F58F1D604}" dt="2019-12-16T14:44:59.111" v="0" actId="20577"/>
      <pc:docMkLst>
        <pc:docMk/>
      </pc:docMkLst>
      <pc:sldChg chg="modSp">
        <pc:chgData name="William Grey" userId="37b73424-c081-4fc2-b1af-363f4f3fd4f3" providerId="ADAL" clId="{77BEE703-07AA-425B-9852-197F58F1D604}" dt="2019-12-16T14:44:59.111" v="0" actId="20577"/>
        <pc:sldMkLst>
          <pc:docMk/>
          <pc:sldMk cId="1251670403" sldId="266"/>
        </pc:sldMkLst>
        <pc:spChg chg="mod">
          <ac:chgData name="William Grey" userId="37b73424-c081-4fc2-b1af-363f4f3fd4f3" providerId="ADAL" clId="{77BEE703-07AA-425B-9852-197F58F1D604}" dt="2019-12-16T14:44:59.111" v="0" actId="20577"/>
          <ac:spMkLst>
            <pc:docMk/>
            <pc:sldMk cId="1251670403" sldId="266"/>
            <ac:spMk id="2" creationId="{00000000-0000-0000-0000-000000000000}"/>
          </ac:spMkLst>
        </pc:spChg>
      </pc:sldChg>
    </pc:docChg>
  </pc:docChgLst>
  <pc:docChgLst>
    <pc:chgData name="William Grey" userId="37b73424-c081-4fc2-b1af-363f4f3fd4f3" providerId="ADAL" clId="{45D365C7-D2FA-4EBE-9675-BCEFC95597C7}"/>
    <pc:docChg chg="modSld sldOrd">
      <pc:chgData name="William Grey" userId="37b73424-c081-4fc2-b1af-363f4f3fd4f3" providerId="ADAL" clId="{45D365C7-D2FA-4EBE-9675-BCEFC95597C7}" dt="2020-08-10T19:57:43.932" v="1"/>
      <pc:docMkLst>
        <pc:docMk/>
      </pc:docMkLst>
      <pc:sldChg chg="ord">
        <pc:chgData name="William Grey" userId="37b73424-c081-4fc2-b1af-363f4f3fd4f3" providerId="ADAL" clId="{45D365C7-D2FA-4EBE-9675-BCEFC95597C7}" dt="2020-08-10T19:57:43.932" v="1"/>
        <pc:sldMkLst>
          <pc:docMk/>
          <pc:sldMk cId="1246989762" sldId="273"/>
        </pc:sldMkLst>
      </pc:sldChg>
    </pc:docChg>
  </pc:docChgLst>
  <pc:docChgLst>
    <pc:chgData name="William Grey" userId="37b73424-c081-4fc2-b1af-363f4f3fd4f3" providerId="ADAL" clId="{A0270966-F2B6-4C43-A82D-05966011E8F7}"/>
    <pc:docChg chg="undo custSel addSld delSld modSld sldOrd">
      <pc:chgData name="William Grey" userId="37b73424-c081-4fc2-b1af-363f4f3fd4f3" providerId="ADAL" clId="{A0270966-F2B6-4C43-A82D-05966011E8F7}" dt="2022-03-26T09:01:59.767" v="4201" actId="1076"/>
      <pc:docMkLst>
        <pc:docMk/>
      </pc:docMkLst>
      <pc:sldChg chg="addSp delSp modSp del mod ord">
        <pc:chgData name="William Grey" userId="37b73424-c081-4fc2-b1af-363f4f3fd4f3" providerId="ADAL" clId="{A0270966-F2B6-4C43-A82D-05966011E8F7}" dt="2022-03-21T12:14:04.019" v="2727" actId="47"/>
        <pc:sldMkLst>
          <pc:docMk/>
          <pc:sldMk cId="3155352988" sldId="256"/>
        </pc:sldMkLst>
        <pc:spChg chg="mod">
          <ac:chgData name="William Grey" userId="37b73424-c081-4fc2-b1af-363f4f3fd4f3" providerId="ADAL" clId="{A0270966-F2B6-4C43-A82D-05966011E8F7}" dt="2022-03-21T11:21:03.402" v="509" actId="20577"/>
          <ac:spMkLst>
            <pc:docMk/>
            <pc:sldMk cId="3155352988" sldId="256"/>
            <ac:spMk id="2" creationId="{00000000-0000-0000-0000-000000000000}"/>
          </ac:spMkLst>
        </pc:spChg>
        <pc:spChg chg="del">
          <ac:chgData name="William Grey" userId="37b73424-c081-4fc2-b1af-363f4f3fd4f3" providerId="ADAL" clId="{A0270966-F2B6-4C43-A82D-05966011E8F7}" dt="2022-03-21T11:20:52.623" v="501" actId="478"/>
          <ac:spMkLst>
            <pc:docMk/>
            <pc:sldMk cId="3155352988" sldId="256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A0270966-F2B6-4C43-A82D-05966011E8F7}" dt="2022-03-21T11:20:58.488" v="502" actId="478"/>
          <ac:spMkLst>
            <pc:docMk/>
            <pc:sldMk cId="3155352988" sldId="256"/>
            <ac:spMk id="5" creationId="{3AC0F5DE-7F9C-480B-8E67-5E848DF5CD93}"/>
          </ac:spMkLst>
        </pc:spChg>
      </pc:sldChg>
      <pc:sldChg chg="addSp delSp modSp del mod">
        <pc:chgData name="William Grey" userId="37b73424-c081-4fc2-b1af-363f4f3fd4f3" providerId="ADAL" clId="{A0270966-F2B6-4C43-A82D-05966011E8F7}" dt="2022-03-21T21:06:47.656" v="2900" actId="47"/>
        <pc:sldMkLst>
          <pc:docMk/>
          <pc:sldMk cId="2068218748" sldId="263"/>
        </pc:sldMkLst>
        <pc:spChg chg="add del mod">
          <ac:chgData name="William Grey" userId="37b73424-c081-4fc2-b1af-363f4f3fd4f3" providerId="ADAL" clId="{A0270966-F2B6-4C43-A82D-05966011E8F7}" dt="2022-03-21T09:23:59.029" v="26" actId="21"/>
          <ac:spMkLst>
            <pc:docMk/>
            <pc:sldMk cId="2068218748" sldId="263"/>
            <ac:spMk id="3" creationId="{DA615A07-ECE3-40F3-91B4-12311A4F708F}"/>
          </ac:spMkLst>
        </pc:spChg>
      </pc:sldChg>
      <pc:sldChg chg="modSp mod">
        <pc:chgData name="William Grey" userId="37b73424-c081-4fc2-b1af-363f4f3fd4f3" providerId="ADAL" clId="{A0270966-F2B6-4C43-A82D-05966011E8F7}" dt="2022-03-21T21:05:41.281" v="2869" actId="208"/>
        <pc:sldMkLst>
          <pc:docMk/>
          <pc:sldMk cId="1246989762" sldId="273"/>
        </pc:sldMkLst>
        <pc:spChg chg="mod">
          <ac:chgData name="William Grey" userId="37b73424-c081-4fc2-b1af-363f4f3fd4f3" providerId="ADAL" clId="{A0270966-F2B6-4C43-A82D-05966011E8F7}" dt="2022-03-21T21:01:47.539" v="2866" actId="20577"/>
          <ac:spMkLst>
            <pc:docMk/>
            <pc:sldMk cId="1246989762" sldId="273"/>
            <ac:spMk id="2" creationId="{567162DF-99BD-45A5-8615-5170AE293B4D}"/>
          </ac:spMkLst>
        </pc:spChg>
        <pc:spChg chg="mod">
          <ac:chgData name="William Grey" userId="37b73424-c081-4fc2-b1af-363f4f3fd4f3" providerId="ADAL" clId="{A0270966-F2B6-4C43-A82D-05966011E8F7}" dt="2022-03-21T21:05:41.281" v="2869" actId="208"/>
          <ac:spMkLst>
            <pc:docMk/>
            <pc:sldMk cId="1246989762" sldId="273"/>
            <ac:spMk id="3" creationId="{A6693599-46C3-4FE6-BDCF-225683F68D0B}"/>
          </ac:spMkLst>
        </pc:spChg>
      </pc:sldChg>
      <pc:sldChg chg="del">
        <pc:chgData name="William Grey" userId="37b73424-c081-4fc2-b1af-363f4f3fd4f3" providerId="ADAL" clId="{A0270966-F2B6-4C43-A82D-05966011E8F7}" dt="2022-03-21T21:05:48.319" v="2870" actId="47"/>
        <pc:sldMkLst>
          <pc:docMk/>
          <pc:sldMk cId="2310880073" sldId="276"/>
        </pc:sldMkLst>
      </pc:sldChg>
      <pc:sldChg chg="addSp delSp modSp del mod ord">
        <pc:chgData name="William Grey" userId="37b73424-c081-4fc2-b1af-363f4f3fd4f3" providerId="ADAL" clId="{A0270966-F2B6-4C43-A82D-05966011E8F7}" dt="2022-03-21T12:14:06.363" v="2731" actId="47"/>
        <pc:sldMkLst>
          <pc:docMk/>
          <pc:sldMk cId="4174253215" sldId="277"/>
        </pc:sldMkLst>
        <pc:spChg chg="mod">
          <ac:chgData name="William Grey" userId="37b73424-c081-4fc2-b1af-363f4f3fd4f3" providerId="ADAL" clId="{A0270966-F2B6-4C43-A82D-05966011E8F7}" dt="2022-03-21T11:37:50.146" v="1201" actId="20577"/>
          <ac:spMkLst>
            <pc:docMk/>
            <pc:sldMk cId="4174253215" sldId="277"/>
            <ac:spMk id="2" creationId="{00000000-0000-0000-0000-000000000000}"/>
          </ac:spMkLst>
        </pc:spChg>
        <pc:spChg chg="del mod">
          <ac:chgData name="William Grey" userId="37b73424-c081-4fc2-b1af-363f4f3fd4f3" providerId="ADAL" clId="{A0270966-F2B6-4C43-A82D-05966011E8F7}" dt="2022-03-21T11:27:42.535" v="1085" actId="478"/>
          <ac:spMkLst>
            <pc:docMk/>
            <pc:sldMk cId="4174253215" sldId="277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A0270966-F2B6-4C43-A82D-05966011E8F7}" dt="2022-03-21T11:31:09.894" v="1090" actId="478"/>
          <ac:spMkLst>
            <pc:docMk/>
            <pc:sldMk cId="4174253215" sldId="277"/>
            <ac:spMk id="5" creationId="{1A3A9D03-C640-499E-9350-73BBD09218F1}"/>
          </ac:spMkLst>
        </pc:spChg>
        <pc:spChg chg="del mod">
          <ac:chgData name="William Grey" userId="37b73424-c081-4fc2-b1af-363f4f3fd4f3" providerId="ADAL" clId="{A0270966-F2B6-4C43-A82D-05966011E8F7}" dt="2022-03-21T11:34:18.971" v="1092" actId="478"/>
          <ac:spMkLst>
            <pc:docMk/>
            <pc:sldMk cId="4174253215" sldId="277"/>
            <ac:spMk id="6" creationId="{00000000-0000-0000-0000-000000000000}"/>
          </ac:spMkLst>
        </pc:spChg>
        <pc:graphicFrameChg chg="add mod modGraphic">
          <ac:chgData name="William Grey" userId="37b73424-c081-4fc2-b1af-363f4f3fd4f3" providerId="ADAL" clId="{A0270966-F2B6-4C43-A82D-05966011E8F7}" dt="2022-03-21T11:57:35.386" v="2036" actId="20577"/>
          <ac:graphicFrameMkLst>
            <pc:docMk/>
            <pc:sldMk cId="4174253215" sldId="277"/>
            <ac:graphicFrameMk id="7" creationId="{E65E6AEC-44F6-404C-B841-F5F715EF5347}"/>
          </ac:graphicFrameMkLst>
        </pc:graphicFrameChg>
      </pc:sldChg>
      <pc:sldChg chg="del ord">
        <pc:chgData name="William Grey" userId="37b73424-c081-4fc2-b1af-363f4f3fd4f3" providerId="ADAL" clId="{A0270966-F2B6-4C43-A82D-05966011E8F7}" dt="2022-03-21T20:59:47.252" v="2780" actId="47"/>
        <pc:sldMkLst>
          <pc:docMk/>
          <pc:sldMk cId="2654889755" sldId="278"/>
        </pc:sldMkLst>
      </pc:sldChg>
      <pc:sldChg chg="modSp mod ord">
        <pc:chgData name="William Grey" userId="37b73424-c081-4fc2-b1af-363f4f3fd4f3" providerId="ADAL" clId="{A0270966-F2B6-4C43-A82D-05966011E8F7}" dt="2022-03-21T11:14:38.711" v="240" actId="20577"/>
        <pc:sldMkLst>
          <pc:docMk/>
          <pc:sldMk cId="4252219727" sldId="279"/>
        </pc:sldMkLst>
        <pc:spChg chg="mod">
          <ac:chgData name="William Grey" userId="37b73424-c081-4fc2-b1af-363f4f3fd4f3" providerId="ADAL" clId="{A0270966-F2B6-4C43-A82D-05966011E8F7}" dt="2022-03-21T11:14:38.711" v="240" actId="20577"/>
          <ac:spMkLst>
            <pc:docMk/>
            <pc:sldMk cId="4252219727" sldId="279"/>
            <ac:spMk id="3" creationId="{7C22165A-E1DC-492F-A430-F231150DA13C}"/>
          </ac:spMkLst>
        </pc:spChg>
      </pc:sldChg>
      <pc:sldChg chg="modSp del mod ord">
        <pc:chgData name="William Grey" userId="37b73424-c081-4fc2-b1af-363f4f3fd4f3" providerId="ADAL" clId="{A0270966-F2B6-4C43-A82D-05966011E8F7}" dt="2022-03-21T12:14:05.593" v="2729" actId="47"/>
        <pc:sldMkLst>
          <pc:docMk/>
          <pc:sldMk cId="1188826843" sldId="280"/>
        </pc:sldMkLst>
        <pc:spChg chg="mod">
          <ac:chgData name="William Grey" userId="37b73424-c081-4fc2-b1af-363f4f3fd4f3" providerId="ADAL" clId="{A0270966-F2B6-4C43-A82D-05966011E8F7}" dt="2022-03-21T11:21:36.995" v="538" actId="20577"/>
          <ac:spMkLst>
            <pc:docMk/>
            <pc:sldMk cId="1188826843" sldId="280"/>
            <ac:spMk id="2" creationId="{57F38D00-3B44-43CB-B1B9-A60C06D9D07D}"/>
          </ac:spMkLst>
        </pc:spChg>
        <pc:spChg chg="mod">
          <ac:chgData name="William Grey" userId="37b73424-c081-4fc2-b1af-363f4f3fd4f3" providerId="ADAL" clId="{A0270966-F2B6-4C43-A82D-05966011E8F7}" dt="2022-03-21T11:21:55.873" v="571" actId="1076"/>
          <ac:spMkLst>
            <pc:docMk/>
            <pc:sldMk cId="1188826843" sldId="280"/>
            <ac:spMk id="3" creationId="{E235730A-2AFC-480C-92D2-26F97FE57EC5}"/>
          </ac:spMkLst>
        </pc:spChg>
        <pc:picChg chg="mod">
          <ac:chgData name="William Grey" userId="37b73424-c081-4fc2-b1af-363f4f3fd4f3" providerId="ADAL" clId="{A0270966-F2B6-4C43-A82D-05966011E8F7}" dt="2022-03-21T11:21:58.216" v="572" actId="1076"/>
          <ac:picMkLst>
            <pc:docMk/>
            <pc:sldMk cId="1188826843" sldId="280"/>
            <ac:picMk id="5" creationId="{8D6295C4-5552-4509-8C8F-24A779ED64CB}"/>
          </ac:picMkLst>
        </pc:picChg>
      </pc:sldChg>
      <pc:sldChg chg="add del ord">
        <pc:chgData name="William Grey" userId="37b73424-c081-4fc2-b1af-363f4f3fd4f3" providerId="ADAL" clId="{A0270966-F2B6-4C43-A82D-05966011E8F7}" dt="2022-03-21T20:59:33.935" v="2779" actId="47"/>
        <pc:sldMkLst>
          <pc:docMk/>
          <pc:sldMk cId="913204337" sldId="305"/>
        </pc:sldMkLst>
      </pc:sldChg>
      <pc:sldChg chg="addSp delSp modSp add mod ord">
        <pc:chgData name="William Grey" userId="37b73424-c081-4fc2-b1af-363f4f3fd4f3" providerId="ADAL" clId="{A0270966-F2B6-4C43-A82D-05966011E8F7}" dt="2022-03-26T08:55:11.375" v="4064" actId="20577"/>
        <pc:sldMkLst>
          <pc:docMk/>
          <pc:sldMk cId="4076978966" sldId="306"/>
        </pc:sldMkLst>
        <pc:spChg chg="mod">
          <ac:chgData name="William Grey" userId="37b73424-c081-4fc2-b1af-363f4f3fd4f3" providerId="ADAL" clId="{A0270966-F2B6-4C43-A82D-05966011E8F7}" dt="2022-03-21T11:12:36.039" v="212" actId="20577"/>
          <ac:spMkLst>
            <pc:docMk/>
            <pc:sldMk cId="4076978966" sldId="306"/>
            <ac:spMk id="2" creationId="{51867542-B7AC-4306-81CA-702D5E144874}"/>
          </ac:spMkLst>
        </pc:spChg>
        <pc:spChg chg="add del mod">
          <ac:chgData name="William Grey" userId="37b73424-c081-4fc2-b1af-363f4f3fd4f3" providerId="ADAL" clId="{A0270966-F2B6-4C43-A82D-05966011E8F7}" dt="2022-03-21T10:41:55.881" v="143"/>
          <ac:spMkLst>
            <pc:docMk/>
            <pc:sldMk cId="4076978966" sldId="306"/>
            <ac:spMk id="4" creationId="{13D4BE89-D7A0-4519-B349-3903164D41F4}"/>
          </ac:spMkLst>
        </pc:spChg>
        <pc:spChg chg="del mod">
          <ac:chgData name="William Grey" userId="37b73424-c081-4fc2-b1af-363f4f3fd4f3" providerId="ADAL" clId="{A0270966-F2B6-4C43-A82D-05966011E8F7}" dt="2022-03-21T09:24:10.198" v="29" actId="478"/>
          <ac:spMkLst>
            <pc:docMk/>
            <pc:sldMk cId="4076978966" sldId="306"/>
            <ac:spMk id="5" creationId="{00000000-0000-0000-0000-000000000000}"/>
          </ac:spMkLst>
        </pc:spChg>
        <pc:spChg chg="add mod">
          <ac:chgData name="William Grey" userId="37b73424-c081-4fc2-b1af-363f4f3fd4f3" providerId="ADAL" clId="{A0270966-F2B6-4C43-A82D-05966011E8F7}" dt="2022-03-26T08:54:43.660" v="4052" actId="1076"/>
          <ac:spMkLst>
            <pc:docMk/>
            <pc:sldMk cId="4076978966" sldId="306"/>
            <ac:spMk id="7" creationId="{EADF65CC-A10C-4230-A1BD-E6220E70DB08}"/>
          </ac:spMkLst>
        </pc:spChg>
        <pc:graphicFrameChg chg="add del mod modGraphic">
          <ac:chgData name="William Grey" userId="37b73424-c081-4fc2-b1af-363f4f3fd4f3" providerId="ADAL" clId="{A0270966-F2B6-4C43-A82D-05966011E8F7}" dt="2022-03-22T20:28:20.725" v="3677" actId="478"/>
          <ac:graphicFrameMkLst>
            <pc:docMk/>
            <pc:sldMk cId="4076978966" sldId="306"/>
            <ac:graphicFrameMk id="3" creationId="{ACB0D50E-8828-4DC7-A1CE-6849940A8177}"/>
          </ac:graphicFrameMkLst>
        </pc:graphicFrameChg>
        <pc:graphicFrameChg chg="add mod modGraphic">
          <ac:chgData name="William Grey" userId="37b73424-c081-4fc2-b1af-363f4f3fd4f3" providerId="ADAL" clId="{A0270966-F2B6-4C43-A82D-05966011E8F7}" dt="2022-03-26T08:55:11.375" v="4064" actId="20577"/>
          <ac:graphicFrameMkLst>
            <pc:docMk/>
            <pc:sldMk cId="4076978966" sldId="306"/>
            <ac:graphicFrameMk id="6" creationId="{49F16865-DB90-4ADE-8285-F72D252F88C5}"/>
          </ac:graphicFrameMkLst>
        </pc:graphicFrameChg>
        <pc:picChg chg="add mod">
          <ac:chgData name="William Grey" userId="37b73424-c081-4fc2-b1af-363f4f3fd4f3" providerId="ADAL" clId="{A0270966-F2B6-4C43-A82D-05966011E8F7}" dt="2022-03-26T08:54:47.005" v="4053" actId="1076"/>
          <ac:picMkLst>
            <pc:docMk/>
            <pc:sldMk cId="4076978966" sldId="306"/>
            <ac:picMk id="5" creationId="{6BBFAC42-3F8A-4220-8660-954F3BDB2A8F}"/>
          </ac:picMkLst>
        </pc:picChg>
      </pc:sldChg>
      <pc:sldChg chg="addSp delSp modSp new mod ord">
        <pc:chgData name="William Grey" userId="37b73424-c081-4fc2-b1af-363f4f3fd4f3" providerId="ADAL" clId="{A0270966-F2B6-4C43-A82D-05966011E8F7}" dt="2022-03-21T12:17:43.237" v="2778"/>
        <pc:sldMkLst>
          <pc:docMk/>
          <pc:sldMk cId="1907175774" sldId="307"/>
        </pc:sldMkLst>
        <pc:graphicFrameChg chg="add del mod">
          <ac:chgData name="William Grey" userId="37b73424-c081-4fc2-b1af-363f4f3fd4f3" providerId="ADAL" clId="{A0270966-F2B6-4C43-A82D-05966011E8F7}" dt="2022-03-21T12:17:43.237" v="2778"/>
          <ac:graphicFrameMkLst>
            <pc:docMk/>
            <pc:sldMk cId="1907175774" sldId="307"/>
            <ac:graphicFrameMk id="4" creationId="{2FE51211-1450-49E9-B075-E9738720D86C}"/>
          </ac:graphicFrameMkLst>
        </pc:graphicFrameChg>
        <pc:picChg chg="add mod">
          <ac:chgData name="William Grey" userId="37b73424-c081-4fc2-b1af-363f4f3fd4f3" providerId="ADAL" clId="{A0270966-F2B6-4C43-A82D-05966011E8F7}" dt="2022-03-21T09:32:48.376" v="53"/>
          <ac:picMkLst>
            <pc:docMk/>
            <pc:sldMk cId="1907175774" sldId="307"/>
            <ac:picMk id="3" creationId="{947A54CA-3CB0-4264-88BF-229F805E7850}"/>
          </ac:picMkLst>
        </pc:picChg>
      </pc:sldChg>
      <pc:sldChg chg="addSp modSp new del mod ord">
        <pc:chgData name="William Grey" userId="37b73424-c081-4fc2-b1af-363f4f3fd4f3" providerId="ADAL" clId="{A0270966-F2B6-4C43-A82D-05966011E8F7}" dt="2022-03-21T11:22:28.671" v="577" actId="2696"/>
        <pc:sldMkLst>
          <pc:docMk/>
          <pc:sldMk cId="1478079671" sldId="308"/>
        </pc:sldMkLst>
        <pc:picChg chg="add mod">
          <ac:chgData name="William Grey" userId="37b73424-c081-4fc2-b1af-363f4f3fd4f3" providerId="ADAL" clId="{A0270966-F2B6-4C43-A82D-05966011E8F7}" dt="2022-03-21T09:31:49.424" v="52"/>
          <ac:picMkLst>
            <pc:docMk/>
            <pc:sldMk cId="1478079671" sldId="308"/>
            <ac:picMk id="3" creationId="{C4FFCAC9-4E8A-4C12-B792-4E1B73BF4542}"/>
          </ac:picMkLst>
        </pc:picChg>
      </pc:sldChg>
      <pc:sldChg chg="add del">
        <pc:chgData name="William Grey" userId="37b73424-c081-4fc2-b1af-363f4f3fd4f3" providerId="ADAL" clId="{A0270966-F2B6-4C43-A82D-05966011E8F7}" dt="2022-03-21T12:14:06.950" v="2733" actId="47"/>
        <pc:sldMkLst>
          <pc:docMk/>
          <pc:sldMk cId="4002609711" sldId="308"/>
        </pc:sldMkLst>
      </pc:sldChg>
      <pc:sldChg chg="modSp add del mod ord">
        <pc:chgData name="William Grey" userId="37b73424-c081-4fc2-b1af-363f4f3fd4f3" providerId="ADAL" clId="{A0270966-F2B6-4C43-A82D-05966011E8F7}" dt="2022-03-21T11:21:10.033" v="510" actId="2696"/>
        <pc:sldMkLst>
          <pc:docMk/>
          <pc:sldMk cId="2475718176" sldId="309"/>
        </pc:sldMkLst>
        <pc:spChg chg="mod">
          <ac:chgData name="William Grey" userId="37b73424-c081-4fc2-b1af-363f4f3fd4f3" providerId="ADAL" clId="{A0270966-F2B6-4C43-A82D-05966011E8F7}" dt="2022-03-21T11:14:29.217" v="237" actId="20577"/>
          <ac:spMkLst>
            <pc:docMk/>
            <pc:sldMk cId="2475718176" sldId="309"/>
            <ac:spMk id="3" creationId="{7C22165A-E1DC-492F-A430-F231150DA13C}"/>
          </ac:spMkLst>
        </pc:spChg>
      </pc:sldChg>
      <pc:sldChg chg="add del">
        <pc:chgData name="William Grey" userId="37b73424-c081-4fc2-b1af-363f4f3fd4f3" providerId="ADAL" clId="{A0270966-F2B6-4C43-A82D-05966011E8F7}" dt="2022-03-21T12:14:04.679" v="2728" actId="47"/>
        <pc:sldMkLst>
          <pc:docMk/>
          <pc:sldMk cId="2883998387" sldId="309"/>
        </pc:sldMkLst>
      </pc:sldChg>
      <pc:sldChg chg="addSp delSp modSp add mod ord">
        <pc:chgData name="William Grey" userId="37b73424-c081-4fc2-b1af-363f4f3fd4f3" providerId="ADAL" clId="{A0270966-F2B6-4C43-A82D-05966011E8F7}" dt="2022-03-21T11:41:58.608" v="1453" actId="478"/>
        <pc:sldMkLst>
          <pc:docMk/>
          <pc:sldMk cId="2785724323" sldId="310"/>
        </pc:sldMkLst>
        <pc:spChg chg="del">
          <ac:chgData name="William Grey" userId="37b73424-c081-4fc2-b1af-363f4f3fd4f3" providerId="ADAL" clId="{A0270966-F2B6-4C43-A82D-05966011E8F7}" dt="2022-03-21T11:41:55.091" v="1452" actId="478"/>
          <ac:spMkLst>
            <pc:docMk/>
            <pc:sldMk cId="2785724323" sldId="310"/>
            <ac:spMk id="3" creationId="{00000000-0000-0000-0000-000000000000}"/>
          </ac:spMkLst>
        </pc:spChg>
        <pc:spChg chg="add del mod">
          <ac:chgData name="William Grey" userId="37b73424-c081-4fc2-b1af-363f4f3fd4f3" providerId="ADAL" clId="{A0270966-F2B6-4C43-A82D-05966011E8F7}" dt="2022-03-21T11:41:58.608" v="1453" actId="478"/>
          <ac:spMkLst>
            <pc:docMk/>
            <pc:sldMk cId="2785724323" sldId="310"/>
            <ac:spMk id="5" creationId="{713DA2C7-2FA6-4670-814D-C6DC22FDC862}"/>
          </ac:spMkLst>
        </pc:spChg>
      </pc:sldChg>
      <pc:sldChg chg="addSp modSp new del mod">
        <pc:chgData name="William Grey" userId="37b73424-c081-4fc2-b1af-363f4f3fd4f3" providerId="ADAL" clId="{A0270966-F2B6-4C43-A82D-05966011E8F7}" dt="2022-03-21T12:14:03.497" v="2726" actId="47"/>
        <pc:sldMkLst>
          <pc:docMk/>
          <pc:sldMk cId="2857560644" sldId="311"/>
        </pc:sldMkLst>
        <pc:spChg chg="mod">
          <ac:chgData name="William Grey" userId="37b73424-c081-4fc2-b1af-363f4f3fd4f3" providerId="ADAL" clId="{A0270966-F2B6-4C43-A82D-05966011E8F7}" dt="2022-03-21T11:18:40.727" v="446" actId="20577"/>
          <ac:spMkLst>
            <pc:docMk/>
            <pc:sldMk cId="2857560644" sldId="311"/>
            <ac:spMk id="2" creationId="{EA0C0C62-D35E-4CE2-B508-5B539369D3F2}"/>
          </ac:spMkLst>
        </pc:spChg>
        <pc:spChg chg="mod">
          <ac:chgData name="William Grey" userId="37b73424-c081-4fc2-b1af-363f4f3fd4f3" providerId="ADAL" clId="{A0270966-F2B6-4C43-A82D-05966011E8F7}" dt="2022-03-21T11:55:53.092" v="1965" actId="20577"/>
          <ac:spMkLst>
            <pc:docMk/>
            <pc:sldMk cId="2857560644" sldId="311"/>
            <ac:spMk id="3" creationId="{5053D98B-9228-44BA-BB22-999F234B4832}"/>
          </ac:spMkLst>
        </pc:spChg>
        <pc:picChg chg="add mod">
          <ac:chgData name="William Grey" userId="37b73424-c081-4fc2-b1af-363f4f3fd4f3" providerId="ADAL" clId="{A0270966-F2B6-4C43-A82D-05966011E8F7}" dt="2022-03-21T11:55:49.833" v="1961" actId="1076"/>
          <ac:picMkLst>
            <pc:docMk/>
            <pc:sldMk cId="2857560644" sldId="311"/>
            <ac:picMk id="4" creationId="{B33EB0CE-E1AA-436F-8828-DAF420C366E1}"/>
          </ac:picMkLst>
        </pc:picChg>
      </pc:sldChg>
      <pc:sldChg chg="add del">
        <pc:chgData name="William Grey" userId="37b73424-c081-4fc2-b1af-363f4f3fd4f3" providerId="ADAL" clId="{A0270966-F2B6-4C43-A82D-05966011E8F7}" dt="2022-03-21T12:15:33.454" v="2752"/>
        <pc:sldMkLst>
          <pc:docMk/>
          <pc:sldMk cId="4149746707" sldId="311"/>
        </pc:sldMkLst>
      </pc:sldChg>
      <pc:sldChg chg="modSp new del mod">
        <pc:chgData name="William Grey" userId="37b73424-c081-4fc2-b1af-363f4f3fd4f3" providerId="ADAL" clId="{A0270966-F2B6-4C43-A82D-05966011E8F7}" dt="2022-03-21T12:14:06.011" v="2730" actId="47"/>
        <pc:sldMkLst>
          <pc:docMk/>
          <pc:sldMk cId="664509715" sldId="312"/>
        </pc:sldMkLst>
        <pc:spChg chg="mod">
          <ac:chgData name="William Grey" userId="37b73424-c081-4fc2-b1af-363f4f3fd4f3" providerId="ADAL" clId="{A0270966-F2B6-4C43-A82D-05966011E8F7}" dt="2022-03-21T11:26:17.303" v="1032" actId="20577"/>
          <ac:spMkLst>
            <pc:docMk/>
            <pc:sldMk cId="664509715" sldId="312"/>
            <ac:spMk id="2" creationId="{FD758E17-E0B4-401E-9D46-51D1A1EDD4C4}"/>
          </ac:spMkLst>
        </pc:spChg>
        <pc:spChg chg="mod">
          <ac:chgData name="William Grey" userId="37b73424-c081-4fc2-b1af-363f4f3fd4f3" providerId="ADAL" clId="{A0270966-F2B6-4C43-A82D-05966011E8F7}" dt="2022-03-21T11:29:59.660" v="1089" actId="27636"/>
          <ac:spMkLst>
            <pc:docMk/>
            <pc:sldMk cId="664509715" sldId="312"/>
            <ac:spMk id="3" creationId="{4DE8A1CF-8A7C-4E8D-AEDA-F949F8CF3A5A}"/>
          </ac:spMkLst>
        </pc:spChg>
      </pc:sldChg>
      <pc:sldChg chg="addSp delSp modSp add del mod">
        <pc:chgData name="William Grey" userId="37b73424-c081-4fc2-b1af-363f4f3fd4f3" providerId="ADAL" clId="{A0270966-F2B6-4C43-A82D-05966011E8F7}" dt="2022-03-26T08:55:38.310" v="4067" actId="14100"/>
        <pc:sldMkLst>
          <pc:docMk/>
          <pc:sldMk cId="1926233600" sldId="313"/>
        </pc:sldMkLst>
        <pc:spChg chg="mod">
          <ac:chgData name="William Grey" userId="37b73424-c081-4fc2-b1af-363f4f3fd4f3" providerId="ADAL" clId="{A0270966-F2B6-4C43-A82D-05966011E8F7}" dt="2022-03-21T11:38:14.920" v="1238" actId="20577"/>
          <ac:spMkLst>
            <pc:docMk/>
            <pc:sldMk cId="1926233600" sldId="313"/>
            <ac:spMk id="2" creationId="{00000000-0000-0000-0000-000000000000}"/>
          </ac:spMkLst>
        </pc:spChg>
        <pc:spChg chg="add del mod">
          <ac:chgData name="William Grey" userId="37b73424-c081-4fc2-b1af-363f4f3fd4f3" providerId="ADAL" clId="{A0270966-F2B6-4C43-A82D-05966011E8F7}" dt="2022-03-22T20:28:43.768" v="3685"/>
          <ac:spMkLst>
            <pc:docMk/>
            <pc:sldMk cId="1926233600" sldId="313"/>
            <ac:spMk id="3" creationId="{459EB484-7E45-4595-96BE-AF2C5FEB0BD0}"/>
          </ac:spMkLst>
        </pc:spChg>
        <pc:spChg chg="add mod">
          <ac:chgData name="William Grey" userId="37b73424-c081-4fc2-b1af-363f4f3fd4f3" providerId="ADAL" clId="{A0270966-F2B6-4C43-A82D-05966011E8F7}" dt="2022-03-22T20:30:29.951" v="3706" actId="14100"/>
          <ac:spMkLst>
            <pc:docMk/>
            <pc:sldMk cId="1926233600" sldId="313"/>
            <ac:spMk id="4" creationId="{2258BE80-9963-4BF1-9DDE-6333DBF2DB56}"/>
          </ac:spMkLst>
        </pc:spChg>
        <pc:graphicFrameChg chg="add del mod">
          <ac:chgData name="William Grey" userId="37b73424-c081-4fc2-b1af-363f4f3fd4f3" providerId="ADAL" clId="{A0270966-F2B6-4C43-A82D-05966011E8F7}" dt="2022-03-22T20:28:48.964" v="3687" actId="478"/>
          <ac:graphicFrameMkLst>
            <pc:docMk/>
            <pc:sldMk cId="1926233600" sldId="313"/>
            <ac:graphicFrameMk id="6" creationId="{0288BEC1-D64B-4402-9340-B67B11F342D4}"/>
          </ac:graphicFrameMkLst>
        </pc:graphicFrameChg>
        <pc:graphicFrameChg chg="add del mod">
          <ac:chgData name="William Grey" userId="37b73424-c081-4fc2-b1af-363f4f3fd4f3" providerId="ADAL" clId="{A0270966-F2B6-4C43-A82D-05966011E8F7}" dt="2022-03-21T12:15:59.941" v="2754" actId="478"/>
          <ac:graphicFrameMkLst>
            <pc:docMk/>
            <pc:sldMk cId="1926233600" sldId="313"/>
            <ac:graphicFrameMk id="6" creationId="{DD7A0F59-4664-4D3E-A0E4-EC44EA867852}"/>
          </ac:graphicFrameMkLst>
        </pc:graphicFrameChg>
        <pc:graphicFrameChg chg="add del mod">
          <ac:chgData name="William Grey" userId="37b73424-c081-4fc2-b1af-363f4f3fd4f3" providerId="ADAL" clId="{A0270966-F2B6-4C43-A82D-05966011E8F7}" dt="2022-03-21T21:25:14.664" v="3278" actId="478"/>
          <ac:graphicFrameMkLst>
            <pc:docMk/>
            <pc:sldMk cId="1926233600" sldId="313"/>
            <ac:graphicFrameMk id="7" creationId="{92007719-29D1-4489-82A0-802760F0C8B4}"/>
          </ac:graphicFrameMkLst>
        </pc:graphicFrameChg>
        <pc:graphicFrameChg chg="add mod modGraphic">
          <ac:chgData name="William Grey" userId="37b73424-c081-4fc2-b1af-363f4f3fd4f3" providerId="ADAL" clId="{A0270966-F2B6-4C43-A82D-05966011E8F7}" dt="2022-03-26T08:55:38.310" v="4067" actId="14100"/>
          <ac:graphicFrameMkLst>
            <pc:docMk/>
            <pc:sldMk cId="1926233600" sldId="313"/>
            <ac:graphicFrameMk id="7" creationId="{BA758D4D-366B-47AE-993B-CEB4B3CB05DD}"/>
          </ac:graphicFrameMkLst>
        </pc:graphicFrameChg>
        <pc:graphicFrameChg chg="del">
          <ac:chgData name="William Grey" userId="37b73424-c081-4fc2-b1af-363f4f3fd4f3" providerId="ADAL" clId="{A0270966-F2B6-4C43-A82D-05966011E8F7}" dt="2022-03-21T11:57:44.943" v="2037" actId="478"/>
          <ac:graphicFrameMkLst>
            <pc:docMk/>
            <pc:sldMk cId="1926233600" sldId="313"/>
            <ac:graphicFrameMk id="7" creationId="{E65E6AEC-44F6-404C-B841-F5F715EF5347}"/>
          </ac:graphicFrameMkLst>
        </pc:graphicFrameChg>
        <pc:graphicFrameChg chg="add del mod">
          <ac:chgData name="William Grey" userId="37b73424-c081-4fc2-b1af-363f4f3fd4f3" providerId="ADAL" clId="{A0270966-F2B6-4C43-A82D-05966011E8F7}" dt="2022-03-22T20:25:03.152" v="3662" actId="478"/>
          <ac:graphicFrameMkLst>
            <pc:docMk/>
            <pc:sldMk cId="1926233600" sldId="313"/>
            <ac:graphicFrameMk id="8" creationId="{D586BCA7-65AF-4420-9E63-898B2027731D}"/>
          </ac:graphicFrameMkLst>
        </pc:graphicFrameChg>
      </pc:sldChg>
      <pc:sldChg chg="add del">
        <pc:chgData name="William Grey" userId="37b73424-c081-4fc2-b1af-363f4f3fd4f3" providerId="ADAL" clId="{A0270966-F2B6-4C43-A82D-05966011E8F7}" dt="2022-03-21T12:14:11.269" v="2744" actId="47"/>
        <pc:sldMkLst>
          <pc:docMk/>
          <pc:sldMk cId="1014838677" sldId="314"/>
        </pc:sldMkLst>
      </pc:sldChg>
      <pc:sldChg chg="modSp new del mod">
        <pc:chgData name="William Grey" userId="37b73424-c081-4fc2-b1af-363f4f3fd4f3" providerId="ADAL" clId="{A0270966-F2B6-4C43-A82D-05966011E8F7}" dt="2022-03-22T20:42:55.193" v="4031" actId="47"/>
        <pc:sldMkLst>
          <pc:docMk/>
          <pc:sldMk cId="1693640378" sldId="314"/>
        </pc:sldMkLst>
        <pc:spChg chg="mod">
          <ac:chgData name="William Grey" userId="37b73424-c081-4fc2-b1af-363f4f3fd4f3" providerId="ADAL" clId="{A0270966-F2B6-4C43-A82D-05966011E8F7}" dt="2022-03-21T21:06:02.483" v="2893" actId="20577"/>
          <ac:spMkLst>
            <pc:docMk/>
            <pc:sldMk cId="1693640378" sldId="314"/>
            <ac:spMk id="2" creationId="{AB5A7ED7-EB07-479D-97EA-81019C89B349}"/>
          </ac:spMkLst>
        </pc:spChg>
      </pc:sldChg>
      <pc:sldChg chg="addSp delSp modSp add del mod ord">
        <pc:chgData name="William Grey" userId="37b73424-c081-4fc2-b1af-363f4f3fd4f3" providerId="ADAL" clId="{A0270966-F2B6-4C43-A82D-05966011E8F7}" dt="2022-03-21T12:04:42.971" v="2317" actId="2696"/>
        <pc:sldMkLst>
          <pc:docMk/>
          <pc:sldMk cId="1875302897" sldId="314"/>
        </pc:sldMkLst>
        <pc:spChg chg="mod">
          <ac:chgData name="William Grey" userId="37b73424-c081-4fc2-b1af-363f4f3fd4f3" providerId="ADAL" clId="{A0270966-F2B6-4C43-A82D-05966011E8F7}" dt="2022-03-21T11:45:06.229" v="1472" actId="20577"/>
          <ac:spMkLst>
            <pc:docMk/>
            <pc:sldMk cId="1875302897" sldId="314"/>
            <ac:spMk id="2" creationId="{00000000-0000-0000-0000-000000000000}"/>
          </ac:spMkLst>
        </pc:spChg>
        <pc:spChg chg="del">
          <ac:chgData name="William Grey" userId="37b73424-c081-4fc2-b1af-363f4f3fd4f3" providerId="ADAL" clId="{A0270966-F2B6-4C43-A82D-05966011E8F7}" dt="2022-03-21T11:47:19.832" v="1580" actId="478"/>
          <ac:spMkLst>
            <pc:docMk/>
            <pc:sldMk cId="1875302897" sldId="314"/>
            <ac:spMk id="3" creationId="{459EB484-7E45-4595-96BE-AF2C5FEB0BD0}"/>
          </ac:spMkLst>
        </pc:spChg>
        <pc:spChg chg="del mod">
          <ac:chgData name="William Grey" userId="37b73424-c081-4fc2-b1af-363f4f3fd4f3" providerId="ADAL" clId="{A0270966-F2B6-4C43-A82D-05966011E8F7}" dt="2022-03-21T11:47:07.815" v="1579"/>
          <ac:spMkLst>
            <pc:docMk/>
            <pc:sldMk cId="1875302897" sldId="314"/>
            <ac:spMk id="4" creationId="{2258BE80-9963-4BF1-9DDE-6333DBF2DB56}"/>
          </ac:spMkLst>
        </pc:spChg>
        <pc:spChg chg="add mod">
          <ac:chgData name="William Grey" userId="37b73424-c081-4fc2-b1af-363f4f3fd4f3" providerId="ADAL" clId="{A0270966-F2B6-4C43-A82D-05966011E8F7}" dt="2022-03-21T11:50:44.944" v="1873" actId="20577"/>
          <ac:spMkLst>
            <pc:docMk/>
            <pc:sldMk cId="1875302897" sldId="314"/>
            <ac:spMk id="8" creationId="{C3425D73-31DE-401C-873A-F0A2D3E391DD}"/>
          </ac:spMkLst>
        </pc:spChg>
        <pc:graphicFrameChg chg="del">
          <ac:chgData name="William Grey" userId="37b73424-c081-4fc2-b1af-363f4f3fd4f3" providerId="ADAL" clId="{A0270966-F2B6-4C43-A82D-05966011E8F7}" dt="2022-03-21T12:01:36.290" v="2269" actId="478"/>
          <ac:graphicFrameMkLst>
            <pc:docMk/>
            <pc:sldMk cId="1875302897" sldId="314"/>
            <ac:graphicFrameMk id="7" creationId="{E65E6AEC-44F6-404C-B841-F5F715EF5347}"/>
          </ac:graphicFrameMkLst>
        </pc:graphicFrameChg>
        <pc:graphicFrameChg chg="add mod">
          <ac:chgData name="William Grey" userId="37b73424-c081-4fc2-b1af-363f4f3fd4f3" providerId="ADAL" clId="{A0270966-F2B6-4C43-A82D-05966011E8F7}" dt="2022-03-21T12:01:45.417" v="2270"/>
          <ac:graphicFrameMkLst>
            <pc:docMk/>
            <pc:sldMk cId="1875302897" sldId="314"/>
            <ac:graphicFrameMk id="9" creationId="{5D70204E-2670-43C0-8097-5115F54E673A}"/>
          </ac:graphicFrameMkLst>
        </pc:graphicFrameChg>
      </pc:sldChg>
      <pc:sldChg chg="addSp delSp modSp add del mod ord">
        <pc:chgData name="William Grey" userId="37b73424-c081-4fc2-b1af-363f4f3fd4f3" providerId="ADAL" clId="{A0270966-F2B6-4C43-A82D-05966011E8F7}" dt="2022-03-21T12:14:07.169" v="2734" actId="47"/>
        <pc:sldMkLst>
          <pc:docMk/>
          <pc:sldMk cId="1518429781" sldId="315"/>
        </pc:sldMkLst>
        <pc:spChg chg="mod">
          <ac:chgData name="William Grey" userId="37b73424-c081-4fc2-b1af-363f4f3fd4f3" providerId="ADAL" clId="{A0270966-F2B6-4C43-A82D-05966011E8F7}" dt="2022-03-21T11:51:06.500" v="1884" actId="20577"/>
          <ac:spMkLst>
            <pc:docMk/>
            <pc:sldMk cId="1518429781" sldId="315"/>
            <ac:spMk id="2" creationId="{00000000-0000-0000-0000-000000000000}"/>
          </ac:spMkLst>
        </pc:spChg>
        <pc:spChg chg="del">
          <ac:chgData name="William Grey" userId="37b73424-c081-4fc2-b1af-363f4f3fd4f3" providerId="ADAL" clId="{A0270966-F2B6-4C43-A82D-05966011E8F7}" dt="2022-03-21T11:51:13.854" v="1886" actId="478"/>
          <ac:spMkLst>
            <pc:docMk/>
            <pc:sldMk cId="1518429781" sldId="315"/>
            <ac:spMk id="3" creationId="{459EB484-7E45-4595-96BE-AF2C5FEB0BD0}"/>
          </ac:spMkLst>
        </pc:spChg>
        <pc:spChg chg="del">
          <ac:chgData name="William Grey" userId="37b73424-c081-4fc2-b1af-363f4f3fd4f3" providerId="ADAL" clId="{A0270966-F2B6-4C43-A82D-05966011E8F7}" dt="2022-03-21T11:51:10.427" v="1885" actId="478"/>
          <ac:spMkLst>
            <pc:docMk/>
            <pc:sldMk cId="1518429781" sldId="315"/>
            <ac:spMk id="4" creationId="{2258BE80-9963-4BF1-9DDE-6333DBF2DB56}"/>
          </ac:spMkLst>
        </pc:spChg>
        <pc:spChg chg="add mod ord">
          <ac:chgData name="William Grey" userId="37b73424-c081-4fc2-b1af-363f4f3fd4f3" providerId="ADAL" clId="{A0270966-F2B6-4C43-A82D-05966011E8F7}" dt="2022-03-21T11:58:03.185" v="2048" actId="1037"/>
          <ac:spMkLst>
            <pc:docMk/>
            <pc:sldMk cId="1518429781" sldId="315"/>
            <ac:spMk id="5" creationId="{EA078E1B-A1B3-446E-BCE4-DC5660F83FF2}"/>
          </ac:spMkLst>
        </pc:spChg>
        <pc:spChg chg="add del mod">
          <ac:chgData name="William Grey" userId="37b73424-c081-4fc2-b1af-363f4f3fd4f3" providerId="ADAL" clId="{A0270966-F2B6-4C43-A82D-05966011E8F7}" dt="2022-03-21T11:55:20.632" v="1900"/>
          <ac:spMkLst>
            <pc:docMk/>
            <pc:sldMk cId="1518429781" sldId="315"/>
            <ac:spMk id="6" creationId="{E38100DA-05E6-4693-B0EB-0C150B5FA1B9}"/>
          </ac:spMkLst>
        </pc:spChg>
        <pc:spChg chg="add mod">
          <ac:chgData name="William Grey" userId="37b73424-c081-4fc2-b1af-363f4f3fd4f3" providerId="ADAL" clId="{A0270966-F2B6-4C43-A82D-05966011E8F7}" dt="2022-03-21T11:58:08.019" v="2049" actId="1076"/>
          <ac:spMkLst>
            <pc:docMk/>
            <pc:sldMk cId="1518429781" sldId="315"/>
            <ac:spMk id="8" creationId="{C51FD61E-BCA7-4837-A700-B68178B725DD}"/>
          </ac:spMkLst>
        </pc:spChg>
        <pc:graphicFrameChg chg="del">
          <ac:chgData name="William Grey" userId="37b73424-c081-4fc2-b1af-363f4f3fd4f3" providerId="ADAL" clId="{A0270966-F2B6-4C43-A82D-05966011E8F7}" dt="2022-03-21T11:57:52.002" v="2039" actId="478"/>
          <ac:graphicFrameMkLst>
            <pc:docMk/>
            <pc:sldMk cId="1518429781" sldId="315"/>
            <ac:graphicFrameMk id="7" creationId="{E65E6AEC-44F6-404C-B841-F5F715EF5347}"/>
          </ac:graphicFrameMkLst>
        </pc:graphicFrameChg>
        <pc:graphicFrameChg chg="add mod">
          <ac:chgData name="William Grey" userId="37b73424-c081-4fc2-b1af-363f4f3fd4f3" providerId="ADAL" clId="{A0270966-F2B6-4C43-A82D-05966011E8F7}" dt="2022-03-21T11:57:52.492" v="2040"/>
          <ac:graphicFrameMkLst>
            <pc:docMk/>
            <pc:sldMk cId="1518429781" sldId="315"/>
            <ac:graphicFrameMk id="9" creationId="{9193B03B-7918-4D78-BD94-62EEDD8695D8}"/>
          </ac:graphicFrameMkLst>
        </pc:graphicFrameChg>
      </pc:sldChg>
      <pc:sldChg chg="addSp delSp modSp add mod">
        <pc:chgData name="William Grey" userId="37b73424-c081-4fc2-b1af-363f4f3fd4f3" providerId="ADAL" clId="{A0270966-F2B6-4C43-A82D-05966011E8F7}" dt="2022-03-26T08:56:57.093" v="4140"/>
        <pc:sldMkLst>
          <pc:docMk/>
          <pc:sldMk cId="4255230237" sldId="315"/>
        </pc:sldMkLst>
        <pc:spChg chg="mod">
          <ac:chgData name="William Grey" userId="37b73424-c081-4fc2-b1af-363f4f3fd4f3" providerId="ADAL" clId="{A0270966-F2B6-4C43-A82D-05966011E8F7}" dt="2022-03-21T21:32:46.348" v="3628" actId="20577"/>
          <ac:spMkLst>
            <pc:docMk/>
            <pc:sldMk cId="4255230237" sldId="315"/>
            <ac:spMk id="2" creationId="{00000000-0000-0000-0000-000000000000}"/>
          </ac:spMkLst>
        </pc:spChg>
        <pc:spChg chg="del">
          <ac:chgData name="William Grey" userId="37b73424-c081-4fc2-b1af-363f4f3fd4f3" providerId="ADAL" clId="{A0270966-F2B6-4C43-A82D-05966011E8F7}" dt="2022-03-21T21:06:56.744" v="2901" actId="478"/>
          <ac:spMkLst>
            <pc:docMk/>
            <pc:sldMk cId="4255230237" sldId="315"/>
            <ac:spMk id="3" creationId="{459EB484-7E45-4595-96BE-AF2C5FEB0BD0}"/>
          </ac:spMkLst>
        </pc:spChg>
        <pc:spChg chg="mod">
          <ac:chgData name="William Grey" userId="37b73424-c081-4fc2-b1af-363f4f3fd4f3" providerId="ADAL" clId="{A0270966-F2B6-4C43-A82D-05966011E8F7}" dt="2022-03-22T20:31:35.911" v="3797" actId="20577"/>
          <ac:spMkLst>
            <pc:docMk/>
            <pc:sldMk cId="4255230237" sldId="315"/>
            <ac:spMk id="4" creationId="{2258BE80-9963-4BF1-9DDE-6333DBF2DB56}"/>
          </ac:spMkLst>
        </pc:spChg>
        <pc:spChg chg="add mod ord">
          <ac:chgData name="William Grey" userId="37b73424-c081-4fc2-b1af-363f4f3fd4f3" providerId="ADAL" clId="{A0270966-F2B6-4C43-A82D-05966011E8F7}" dt="2022-03-21T21:13:06.263" v="3087" actId="14100"/>
          <ac:spMkLst>
            <pc:docMk/>
            <pc:sldMk cId="4255230237" sldId="315"/>
            <ac:spMk id="5" creationId="{7935984C-C584-4025-B3DF-3DD2A31367B9}"/>
          </ac:spMkLst>
        </pc:spChg>
        <pc:spChg chg="mod">
          <ac:chgData name="William Grey" userId="37b73424-c081-4fc2-b1af-363f4f3fd4f3" providerId="ADAL" clId="{A0270966-F2B6-4C43-A82D-05966011E8F7}" dt="2022-03-22T20:31:43.939" v="3799" actId="1076"/>
          <ac:spMkLst>
            <pc:docMk/>
            <pc:sldMk cId="4255230237" sldId="315"/>
            <ac:spMk id="10" creationId="{FD9B374B-781A-4D16-8BAE-A90A89BFA691}"/>
          </ac:spMkLst>
        </pc:spChg>
        <pc:graphicFrameChg chg="del mod modGraphic">
          <ac:chgData name="William Grey" userId="37b73424-c081-4fc2-b1af-363f4f3fd4f3" providerId="ADAL" clId="{A0270966-F2B6-4C43-A82D-05966011E8F7}" dt="2022-03-21T21:26:23.305" v="3292" actId="478"/>
          <ac:graphicFrameMkLst>
            <pc:docMk/>
            <pc:sldMk cId="4255230237" sldId="315"/>
            <ac:graphicFrameMk id="7" creationId="{92007719-29D1-4489-82A0-802760F0C8B4}"/>
          </ac:graphicFrameMkLst>
        </pc:graphicFrameChg>
        <pc:graphicFrameChg chg="del mod modGraphic">
          <ac:chgData name="William Grey" userId="37b73424-c081-4fc2-b1af-363f4f3fd4f3" providerId="ADAL" clId="{A0270966-F2B6-4C43-A82D-05966011E8F7}" dt="2022-03-26T08:56:56.720" v="4139" actId="478"/>
          <ac:graphicFrameMkLst>
            <pc:docMk/>
            <pc:sldMk cId="4255230237" sldId="315"/>
            <ac:graphicFrameMk id="7" creationId="{9650C02E-3D8E-429F-814A-0D461144F0D6}"/>
          </ac:graphicFrameMkLst>
        </pc:graphicFrameChg>
        <pc:graphicFrameChg chg="add mod">
          <ac:chgData name="William Grey" userId="37b73424-c081-4fc2-b1af-363f4f3fd4f3" providerId="ADAL" clId="{A0270966-F2B6-4C43-A82D-05966011E8F7}" dt="2022-03-21T21:26:23.866" v="3293"/>
          <ac:graphicFrameMkLst>
            <pc:docMk/>
            <pc:sldMk cId="4255230237" sldId="315"/>
            <ac:graphicFrameMk id="8" creationId="{8EAD72C9-B9AB-4AB7-B1F4-83DFDBC7A8B2}"/>
          </ac:graphicFrameMkLst>
        </pc:graphicFrameChg>
        <pc:graphicFrameChg chg="add mod">
          <ac:chgData name="William Grey" userId="37b73424-c081-4fc2-b1af-363f4f3fd4f3" providerId="ADAL" clId="{A0270966-F2B6-4C43-A82D-05966011E8F7}" dt="2022-03-26T08:56:57.093" v="4140"/>
          <ac:graphicFrameMkLst>
            <pc:docMk/>
            <pc:sldMk cId="4255230237" sldId="315"/>
            <ac:graphicFrameMk id="8" creationId="{962120B3-AC7C-452F-86FA-6F571110836F}"/>
          </ac:graphicFrameMkLst>
        </pc:graphicFrameChg>
        <pc:picChg chg="mod">
          <ac:chgData name="William Grey" userId="37b73424-c081-4fc2-b1af-363f4f3fd4f3" providerId="ADAL" clId="{A0270966-F2B6-4C43-A82D-05966011E8F7}" dt="2022-03-22T20:31:40.619" v="3798" actId="1076"/>
          <ac:picMkLst>
            <pc:docMk/>
            <pc:sldMk cId="4255230237" sldId="315"/>
            <ac:picMk id="9" creationId="{F9D999F7-0612-4B04-A296-45F2413BBAF7}"/>
          </ac:picMkLst>
        </pc:picChg>
      </pc:sldChg>
      <pc:sldChg chg="add del">
        <pc:chgData name="William Grey" userId="37b73424-c081-4fc2-b1af-363f4f3fd4f3" providerId="ADAL" clId="{A0270966-F2B6-4C43-A82D-05966011E8F7}" dt="2022-03-21T21:13:15.187" v="3088" actId="47"/>
        <pc:sldMkLst>
          <pc:docMk/>
          <pc:sldMk cId="1462797633" sldId="316"/>
        </pc:sldMkLst>
      </pc:sldChg>
      <pc:sldChg chg="addSp delSp modSp add del mod">
        <pc:chgData name="William Grey" userId="37b73424-c081-4fc2-b1af-363f4f3fd4f3" providerId="ADAL" clId="{A0270966-F2B6-4C43-A82D-05966011E8F7}" dt="2022-03-21T12:14:07.377" v="2735" actId="47"/>
        <pc:sldMkLst>
          <pc:docMk/>
          <pc:sldMk cId="3203428781" sldId="316"/>
        </pc:sldMkLst>
        <pc:spChg chg="mod">
          <ac:chgData name="William Grey" userId="37b73424-c081-4fc2-b1af-363f4f3fd4f3" providerId="ADAL" clId="{A0270966-F2B6-4C43-A82D-05966011E8F7}" dt="2022-03-21T11:58:24.118" v="2052" actId="14100"/>
          <ac:spMkLst>
            <pc:docMk/>
            <pc:sldMk cId="3203428781" sldId="316"/>
            <ac:spMk id="5" creationId="{EA078E1B-A1B3-446E-BCE4-DC5660F83FF2}"/>
          </ac:spMkLst>
        </pc:spChg>
        <pc:spChg chg="mod">
          <ac:chgData name="William Grey" userId="37b73424-c081-4fc2-b1af-363f4f3fd4f3" providerId="ADAL" clId="{A0270966-F2B6-4C43-A82D-05966011E8F7}" dt="2022-03-21T11:59:39.666" v="2204" actId="2711"/>
          <ac:spMkLst>
            <pc:docMk/>
            <pc:sldMk cId="3203428781" sldId="316"/>
            <ac:spMk id="8" creationId="{C51FD61E-BCA7-4837-A700-B68178B725DD}"/>
          </ac:spMkLst>
        </pc:spChg>
        <pc:graphicFrameChg chg="add mod">
          <ac:chgData name="William Grey" userId="37b73424-c081-4fc2-b1af-363f4f3fd4f3" providerId="ADAL" clId="{A0270966-F2B6-4C43-A82D-05966011E8F7}" dt="2022-03-21T11:58:17.670" v="2051"/>
          <ac:graphicFrameMkLst>
            <pc:docMk/>
            <pc:sldMk cId="3203428781" sldId="316"/>
            <ac:graphicFrameMk id="6" creationId="{1FB04664-73EA-441B-A48A-CAEA990B6298}"/>
          </ac:graphicFrameMkLst>
        </pc:graphicFrameChg>
        <pc:graphicFrameChg chg="del">
          <ac:chgData name="William Grey" userId="37b73424-c081-4fc2-b1af-363f4f3fd4f3" providerId="ADAL" clId="{A0270966-F2B6-4C43-A82D-05966011E8F7}" dt="2022-03-21T11:58:17.180" v="2050" actId="478"/>
          <ac:graphicFrameMkLst>
            <pc:docMk/>
            <pc:sldMk cId="3203428781" sldId="316"/>
            <ac:graphicFrameMk id="7" creationId="{E65E6AEC-44F6-404C-B841-F5F715EF5347}"/>
          </ac:graphicFrameMkLst>
        </pc:graphicFrameChg>
      </pc:sldChg>
      <pc:sldChg chg="addSp delSp modSp add mod">
        <pc:chgData name="William Grey" userId="37b73424-c081-4fc2-b1af-363f4f3fd4f3" providerId="ADAL" clId="{A0270966-F2B6-4C43-A82D-05966011E8F7}" dt="2022-03-26T09:01:59.767" v="4201" actId="1076"/>
        <pc:sldMkLst>
          <pc:docMk/>
          <pc:sldMk cId="1812047231" sldId="317"/>
        </pc:sldMkLst>
        <pc:spChg chg="mod">
          <ac:chgData name="William Grey" userId="37b73424-c081-4fc2-b1af-363f4f3fd4f3" providerId="ADAL" clId="{A0270966-F2B6-4C43-A82D-05966011E8F7}" dt="2022-03-21T21:32:49.930" v="3630" actId="20577"/>
          <ac:spMkLst>
            <pc:docMk/>
            <pc:sldMk cId="1812047231" sldId="317"/>
            <ac:spMk id="2" creationId="{00000000-0000-0000-0000-000000000000}"/>
          </ac:spMkLst>
        </pc:spChg>
        <pc:spChg chg="mod">
          <ac:chgData name="William Grey" userId="37b73424-c081-4fc2-b1af-363f4f3fd4f3" providerId="ADAL" clId="{A0270966-F2B6-4C43-A82D-05966011E8F7}" dt="2022-03-22T20:32:08.764" v="3806" actId="1076"/>
          <ac:spMkLst>
            <pc:docMk/>
            <pc:sldMk cId="1812047231" sldId="317"/>
            <ac:spMk id="4" creationId="{2258BE80-9963-4BF1-9DDE-6333DBF2DB56}"/>
          </ac:spMkLst>
        </pc:spChg>
        <pc:spChg chg="mod">
          <ac:chgData name="William Grey" userId="37b73424-c081-4fc2-b1af-363f4f3fd4f3" providerId="ADAL" clId="{A0270966-F2B6-4C43-A82D-05966011E8F7}" dt="2022-03-22T20:32:03.881" v="3804" actId="14100"/>
          <ac:spMkLst>
            <pc:docMk/>
            <pc:sldMk cId="1812047231" sldId="317"/>
            <ac:spMk id="5" creationId="{7935984C-C584-4025-B3DF-3DD2A31367B9}"/>
          </ac:spMkLst>
        </pc:spChg>
        <pc:spChg chg="mod">
          <ac:chgData name="William Grey" userId="37b73424-c081-4fc2-b1af-363f4f3fd4f3" providerId="ADAL" clId="{A0270966-F2B6-4C43-A82D-05966011E8F7}" dt="2022-03-26T09:01:59.767" v="4201" actId="1076"/>
          <ac:spMkLst>
            <pc:docMk/>
            <pc:sldMk cId="1812047231" sldId="317"/>
            <ac:spMk id="10" creationId="{77D80BBF-A914-4401-B716-5AB49BE85F3F}"/>
          </ac:spMkLst>
        </pc:spChg>
        <pc:graphicFrameChg chg="add mod">
          <ac:chgData name="William Grey" userId="37b73424-c081-4fc2-b1af-363f4f3fd4f3" providerId="ADAL" clId="{A0270966-F2B6-4C43-A82D-05966011E8F7}" dt="2022-03-21T21:26:32.151" v="3295"/>
          <ac:graphicFrameMkLst>
            <pc:docMk/>
            <pc:sldMk cId="1812047231" sldId="317"/>
            <ac:graphicFrameMk id="6" creationId="{E94B30CC-D18F-456E-995B-9E92B813C401}"/>
          </ac:graphicFrameMkLst>
        </pc:graphicFrameChg>
        <pc:graphicFrameChg chg="del">
          <ac:chgData name="William Grey" userId="37b73424-c081-4fc2-b1af-363f4f3fd4f3" providerId="ADAL" clId="{A0270966-F2B6-4C43-A82D-05966011E8F7}" dt="2022-03-21T21:26:31.710" v="3294" actId="478"/>
          <ac:graphicFrameMkLst>
            <pc:docMk/>
            <pc:sldMk cId="1812047231" sldId="317"/>
            <ac:graphicFrameMk id="7" creationId="{92007719-29D1-4489-82A0-802760F0C8B4}"/>
          </ac:graphicFrameMkLst>
        </pc:graphicFrameChg>
        <pc:graphicFrameChg chg="del">
          <ac:chgData name="William Grey" userId="37b73424-c081-4fc2-b1af-363f4f3fd4f3" providerId="ADAL" clId="{A0270966-F2B6-4C43-A82D-05966011E8F7}" dt="2022-03-22T20:29:19.759" v="3689" actId="478"/>
          <ac:graphicFrameMkLst>
            <pc:docMk/>
            <pc:sldMk cId="1812047231" sldId="317"/>
            <ac:graphicFrameMk id="8" creationId="{4CE6DA08-D536-4FEB-A581-6F15EA5C6BB9}"/>
          </ac:graphicFrameMkLst>
        </pc:graphicFrameChg>
        <pc:graphicFrameChg chg="add mod">
          <ac:chgData name="William Grey" userId="37b73424-c081-4fc2-b1af-363f4f3fd4f3" providerId="ADAL" clId="{A0270966-F2B6-4C43-A82D-05966011E8F7}" dt="2022-03-26T08:57:06.611" v="4142"/>
          <ac:graphicFrameMkLst>
            <pc:docMk/>
            <pc:sldMk cId="1812047231" sldId="317"/>
            <ac:graphicFrameMk id="8" creationId="{B0E43F93-8BE5-4557-AE08-264EB09C67D0}"/>
          </ac:graphicFrameMkLst>
        </pc:graphicFrameChg>
        <pc:graphicFrameChg chg="add del mod">
          <ac:chgData name="William Grey" userId="37b73424-c081-4fc2-b1af-363f4f3fd4f3" providerId="ADAL" clId="{A0270966-F2B6-4C43-A82D-05966011E8F7}" dt="2022-03-26T08:57:06.331" v="4141" actId="478"/>
          <ac:graphicFrameMkLst>
            <pc:docMk/>
            <pc:sldMk cId="1812047231" sldId="317"/>
            <ac:graphicFrameMk id="11" creationId="{9354E25D-26BF-408C-A361-E498331D8BEB}"/>
          </ac:graphicFrameMkLst>
        </pc:graphicFrameChg>
        <pc:picChg chg="mod">
          <ac:chgData name="William Grey" userId="37b73424-c081-4fc2-b1af-363f4f3fd4f3" providerId="ADAL" clId="{A0270966-F2B6-4C43-A82D-05966011E8F7}" dt="2022-03-26T09:01:54.279" v="4200" actId="14100"/>
          <ac:picMkLst>
            <pc:docMk/>
            <pc:sldMk cId="1812047231" sldId="317"/>
            <ac:picMk id="9" creationId="{2CF84C11-7965-45C7-970C-9A24A8065955}"/>
          </ac:picMkLst>
        </pc:picChg>
      </pc:sldChg>
      <pc:sldChg chg="modSp add del mod">
        <pc:chgData name="William Grey" userId="37b73424-c081-4fc2-b1af-363f4f3fd4f3" providerId="ADAL" clId="{A0270966-F2B6-4C43-A82D-05966011E8F7}" dt="2022-03-21T12:14:07.632" v="2736" actId="47"/>
        <pc:sldMkLst>
          <pc:docMk/>
          <pc:sldMk cId="4106045779" sldId="317"/>
        </pc:sldMkLst>
        <pc:spChg chg="mod">
          <ac:chgData name="William Grey" userId="37b73424-c081-4fc2-b1af-363f4f3fd4f3" providerId="ADAL" clId="{A0270966-F2B6-4C43-A82D-05966011E8F7}" dt="2022-03-21T12:03:15.021" v="2277" actId="1036"/>
          <ac:spMkLst>
            <pc:docMk/>
            <pc:sldMk cId="4106045779" sldId="317"/>
            <ac:spMk id="5" creationId="{EA078E1B-A1B3-446E-BCE4-DC5660F83FF2}"/>
          </ac:spMkLst>
        </pc:spChg>
        <pc:spChg chg="mod">
          <ac:chgData name="William Grey" userId="37b73424-c081-4fc2-b1af-363f4f3fd4f3" providerId="ADAL" clId="{A0270966-F2B6-4C43-A82D-05966011E8F7}" dt="2022-03-21T12:00:41.545" v="2266" actId="1076"/>
          <ac:spMkLst>
            <pc:docMk/>
            <pc:sldMk cId="4106045779" sldId="317"/>
            <ac:spMk id="8" creationId="{C51FD61E-BCA7-4837-A700-B68178B725DD}"/>
          </ac:spMkLst>
        </pc:spChg>
      </pc:sldChg>
      <pc:sldChg chg="addSp delSp modSp add mod">
        <pc:chgData name="William Grey" userId="37b73424-c081-4fc2-b1af-363f4f3fd4f3" providerId="ADAL" clId="{A0270966-F2B6-4C43-A82D-05966011E8F7}" dt="2022-03-26T09:01:45.776" v="4199" actId="1076"/>
        <pc:sldMkLst>
          <pc:docMk/>
          <pc:sldMk cId="201646137" sldId="318"/>
        </pc:sldMkLst>
        <pc:spChg chg="mod">
          <ac:chgData name="William Grey" userId="37b73424-c081-4fc2-b1af-363f4f3fd4f3" providerId="ADAL" clId="{A0270966-F2B6-4C43-A82D-05966011E8F7}" dt="2022-03-21T21:32:56.087" v="3632" actId="20577"/>
          <ac:spMkLst>
            <pc:docMk/>
            <pc:sldMk cId="201646137" sldId="318"/>
            <ac:spMk id="2" creationId="{00000000-0000-0000-0000-000000000000}"/>
          </ac:spMkLst>
        </pc:spChg>
        <pc:spChg chg="mod">
          <ac:chgData name="William Grey" userId="37b73424-c081-4fc2-b1af-363f4f3fd4f3" providerId="ADAL" clId="{A0270966-F2B6-4C43-A82D-05966011E8F7}" dt="2022-03-22T20:32:22.650" v="3812" actId="14100"/>
          <ac:spMkLst>
            <pc:docMk/>
            <pc:sldMk cId="201646137" sldId="318"/>
            <ac:spMk id="4" creationId="{2258BE80-9963-4BF1-9DDE-6333DBF2DB56}"/>
          </ac:spMkLst>
        </pc:spChg>
        <pc:spChg chg="mod">
          <ac:chgData name="William Grey" userId="37b73424-c081-4fc2-b1af-363f4f3fd4f3" providerId="ADAL" clId="{A0270966-F2B6-4C43-A82D-05966011E8F7}" dt="2022-03-21T21:10:17.267" v="2934" actId="1076"/>
          <ac:spMkLst>
            <pc:docMk/>
            <pc:sldMk cId="201646137" sldId="318"/>
            <ac:spMk id="5" creationId="{7935984C-C584-4025-B3DF-3DD2A31367B9}"/>
          </ac:spMkLst>
        </pc:spChg>
        <pc:spChg chg="mod">
          <ac:chgData name="William Grey" userId="37b73424-c081-4fc2-b1af-363f4f3fd4f3" providerId="ADAL" clId="{A0270966-F2B6-4C43-A82D-05966011E8F7}" dt="2022-03-26T09:01:45.776" v="4199" actId="1076"/>
          <ac:spMkLst>
            <pc:docMk/>
            <pc:sldMk cId="201646137" sldId="318"/>
            <ac:spMk id="10" creationId="{BD98C8DF-1867-4E72-A128-F2C1950BCF40}"/>
          </ac:spMkLst>
        </pc:spChg>
        <pc:graphicFrameChg chg="add mod">
          <ac:chgData name="William Grey" userId="37b73424-c081-4fc2-b1af-363f4f3fd4f3" providerId="ADAL" clId="{A0270966-F2B6-4C43-A82D-05966011E8F7}" dt="2022-03-21T21:26:39.132" v="3297"/>
          <ac:graphicFrameMkLst>
            <pc:docMk/>
            <pc:sldMk cId="201646137" sldId="318"/>
            <ac:graphicFrameMk id="6" creationId="{52ADDBE5-46AA-4471-8190-0D310A83CBAA}"/>
          </ac:graphicFrameMkLst>
        </pc:graphicFrameChg>
        <pc:graphicFrameChg chg="del">
          <ac:chgData name="William Grey" userId="37b73424-c081-4fc2-b1af-363f4f3fd4f3" providerId="ADAL" clId="{A0270966-F2B6-4C43-A82D-05966011E8F7}" dt="2022-03-21T21:26:38.612" v="3296" actId="478"/>
          <ac:graphicFrameMkLst>
            <pc:docMk/>
            <pc:sldMk cId="201646137" sldId="318"/>
            <ac:graphicFrameMk id="7" creationId="{92007719-29D1-4489-82A0-802760F0C8B4}"/>
          </ac:graphicFrameMkLst>
        </pc:graphicFrameChg>
        <pc:graphicFrameChg chg="del">
          <ac:chgData name="William Grey" userId="37b73424-c081-4fc2-b1af-363f4f3fd4f3" providerId="ADAL" clId="{A0270966-F2B6-4C43-A82D-05966011E8F7}" dt="2022-03-22T20:29:27.048" v="3691" actId="478"/>
          <ac:graphicFrameMkLst>
            <pc:docMk/>
            <pc:sldMk cId="201646137" sldId="318"/>
            <ac:graphicFrameMk id="8" creationId="{4EFFA75D-0DFD-43D8-BEDB-F9DAFE5B658C}"/>
          </ac:graphicFrameMkLst>
        </pc:graphicFrameChg>
        <pc:graphicFrameChg chg="add del mod">
          <ac:chgData name="William Grey" userId="37b73424-c081-4fc2-b1af-363f4f3fd4f3" providerId="ADAL" clId="{A0270966-F2B6-4C43-A82D-05966011E8F7}" dt="2022-03-26T08:57:12.056" v="4143" actId="478"/>
          <ac:graphicFrameMkLst>
            <pc:docMk/>
            <pc:sldMk cId="201646137" sldId="318"/>
            <ac:graphicFrameMk id="11" creationId="{831FE49F-8DEE-4026-B0A9-8BC01651F033}"/>
          </ac:graphicFrameMkLst>
        </pc:graphicFrameChg>
        <pc:graphicFrameChg chg="add mod">
          <ac:chgData name="William Grey" userId="37b73424-c081-4fc2-b1af-363f4f3fd4f3" providerId="ADAL" clId="{A0270966-F2B6-4C43-A82D-05966011E8F7}" dt="2022-03-26T08:57:12.276" v="4144"/>
          <ac:graphicFrameMkLst>
            <pc:docMk/>
            <pc:sldMk cId="201646137" sldId="318"/>
            <ac:graphicFrameMk id="12" creationId="{253EDD8F-A0E2-4FB0-B1CE-C754514AAC85}"/>
          </ac:graphicFrameMkLst>
        </pc:graphicFrameChg>
        <pc:picChg chg="mod">
          <ac:chgData name="William Grey" userId="37b73424-c081-4fc2-b1af-363f4f3fd4f3" providerId="ADAL" clId="{A0270966-F2B6-4C43-A82D-05966011E8F7}" dt="2022-03-26T09:01:42.647" v="4198" actId="14100"/>
          <ac:picMkLst>
            <pc:docMk/>
            <pc:sldMk cId="201646137" sldId="318"/>
            <ac:picMk id="9" creationId="{BD196823-B1A3-4C14-8035-B060FD8B319D}"/>
          </ac:picMkLst>
        </pc:picChg>
      </pc:sldChg>
      <pc:sldChg chg="modSp add del mod">
        <pc:chgData name="William Grey" userId="37b73424-c081-4fc2-b1af-363f4f3fd4f3" providerId="ADAL" clId="{A0270966-F2B6-4C43-A82D-05966011E8F7}" dt="2022-03-21T12:14:07.839" v="2737" actId="47"/>
        <pc:sldMkLst>
          <pc:docMk/>
          <pc:sldMk cId="990854762" sldId="318"/>
        </pc:sldMkLst>
        <pc:spChg chg="mod">
          <ac:chgData name="William Grey" userId="37b73424-c081-4fc2-b1af-363f4f3fd4f3" providerId="ADAL" clId="{A0270966-F2B6-4C43-A82D-05966011E8F7}" dt="2022-03-21T12:03:48.070" v="2281" actId="14100"/>
          <ac:spMkLst>
            <pc:docMk/>
            <pc:sldMk cId="990854762" sldId="318"/>
            <ac:spMk id="5" creationId="{EA078E1B-A1B3-446E-BCE4-DC5660F83FF2}"/>
          </ac:spMkLst>
        </pc:spChg>
        <pc:spChg chg="mod">
          <ac:chgData name="William Grey" userId="37b73424-c081-4fc2-b1af-363f4f3fd4f3" providerId="ADAL" clId="{A0270966-F2B6-4C43-A82D-05966011E8F7}" dt="2022-03-21T12:04:05.756" v="2310" actId="20577"/>
          <ac:spMkLst>
            <pc:docMk/>
            <pc:sldMk cId="990854762" sldId="318"/>
            <ac:spMk id="8" creationId="{C51FD61E-BCA7-4837-A700-B68178B725DD}"/>
          </ac:spMkLst>
        </pc:spChg>
      </pc:sldChg>
      <pc:sldChg chg="addSp delSp modSp add mod">
        <pc:chgData name="William Grey" userId="37b73424-c081-4fc2-b1af-363f4f3fd4f3" providerId="ADAL" clId="{A0270966-F2B6-4C43-A82D-05966011E8F7}" dt="2022-03-26T08:57:21.020" v="4148"/>
        <pc:sldMkLst>
          <pc:docMk/>
          <pc:sldMk cId="416142313" sldId="319"/>
        </pc:sldMkLst>
        <pc:spChg chg="mod">
          <ac:chgData name="William Grey" userId="37b73424-c081-4fc2-b1af-363f4f3fd4f3" providerId="ADAL" clId="{A0270966-F2B6-4C43-A82D-05966011E8F7}" dt="2022-03-21T21:32:59.870" v="3634" actId="20577"/>
          <ac:spMkLst>
            <pc:docMk/>
            <pc:sldMk cId="416142313" sldId="319"/>
            <ac:spMk id="2" creationId="{00000000-0000-0000-0000-000000000000}"/>
          </ac:spMkLst>
        </pc:spChg>
        <pc:spChg chg="mod">
          <ac:chgData name="William Grey" userId="37b73424-c081-4fc2-b1af-363f4f3fd4f3" providerId="ADAL" clId="{A0270966-F2B6-4C43-A82D-05966011E8F7}" dt="2022-03-22T20:34:42.079" v="3868" actId="20577"/>
          <ac:spMkLst>
            <pc:docMk/>
            <pc:sldMk cId="416142313" sldId="319"/>
            <ac:spMk id="4" creationId="{2258BE80-9963-4BF1-9DDE-6333DBF2DB56}"/>
          </ac:spMkLst>
        </pc:spChg>
        <pc:spChg chg="mod">
          <ac:chgData name="William Grey" userId="37b73424-c081-4fc2-b1af-363f4f3fd4f3" providerId="ADAL" clId="{A0270966-F2B6-4C43-A82D-05966011E8F7}" dt="2022-03-22T20:33:54.268" v="3857" actId="14100"/>
          <ac:spMkLst>
            <pc:docMk/>
            <pc:sldMk cId="416142313" sldId="319"/>
            <ac:spMk id="5" creationId="{7935984C-C584-4025-B3DF-3DD2A31367B9}"/>
          </ac:spMkLst>
        </pc:spChg>
        <pc:spChg chg="mod">
          <ac:chgData name="William Grey" userId="37b73424-c081-4fc2-b1af-363f4f3fd4f3" providerId="ADAL" clId="{A0270966-F2B6-4C43-A82D-05966011E8F7}" dt="2022-03-22T20:34:47.301" v="3869" actId="1076"/>
          <ac:spMkLst>
            <pc:docMk/>
            <pc:sldMk cId="416142313" sldId="319"/>
            <ac:spMk id="7" creationId="{2FDA6FA7-6B2D-463D-8212-B4C63BB09F22}"/>
          </ac:spMkLst>
        </pc:spChg>
        <pc:spChg chg="add mod">
          <ac:chgData name="William Grey" userId="37b73424-c081-4fc2-b1af-363f4f3fd4f3" providerId="ADAL" clId="{A0270966-F2B6-4C43-A82D-05966011E8F7}" dt="2022-03-22T20:34:35.355" v="3865"/>
          <ac:spMkLst>
            <pc:docMk/>
            <pc:sldMk cId="416142313" sldId="319"/>
            <ac:spMk id="10" creationId="{A3070593-4A5A-4166-B9A8-20911EED2712}"/>
          </ac:spMkLst>
        </pc:spChg>
        <pc:graphicFrameChg chg="add del mod">
          <ac:chgData name="William Grey" userId="37b73424-c081-4fc2-b1af-363f4f3fd4f3" providerId="ADAL" clId="{A0270966-F2B6-4C43-A82D-05966011E8F7}" dt="2022-03-22T20:29:30.972" v="3693" actId="478"/>
          <ac:graphicFrameMkLst>
            <pc:docMk/>
            <pc:sldMk cId="416142313" sldId="319"/>
            <ac:graphicFrameMk id="6" creationId="{9B066A7C-A83C-40BC-968A-910627AD7412}"/>
          </ac:graphicFrameMkLst>
        </pc:graphicFrameChg>
        <pc:graphicFrameChg chg="del">
          <ac:chgData name="William Grey" userId="37b73424-c081-4fc2-b1af-363f4f3fd4f3" providerId="ADAL" clId="{A0270966-F2B6-4C43-A82D-05966011E8F7}" dt="2022-03-21T21:26:46.068" v="3298" actId="478"/>
          <ac:graphicFrameMkLst>
            <pc:docMk/>
            <pc:sldMk cId="416142313" sldId="319"/>
            <ac:graphicFrameMk id="7" creationId="{92007719-29D1-4489-82A0-802760F0C8B4}"/>
          </ac:graphicFrameMkLst>
        </pc:graphicFrameChg>
        <pc:graphicFrameChg chg="add del mod">
          <ac:chgData name="William Grey" userId="37b73424-c081-4fc2-b1af-363f4f3fd4f3" providerId="ADAL" clId="{A0270966-F2B6-4C43-A82D-05966011E8F7}" dt="2022-03-26T08:57:20.782" v="4147" actId="478"/>
          <ac:graphicFrameMkLst>
            <pc:docMk/>
            <pc:sldMk cId="416142313" sldId="319"/>
            <ac:graphicFrameMk id="8" creationId="{A4FFE40D-F7A5-4666-9B49-87DDEA1B7860}"/>
          </ac:graphicFrameMkLst>
        </pc:graphicFrameChg>
        <pc:graphicFrameChg chg="add mod">
          <ac:chgData name="William Grey" userId="37b73424-c081-4fc2-b1af-363f4f3fd4f3" providerId="ADAL" clId="{A0270966-F2B6-4C43-A82D-05966011E8F7}" dt="2022-03-26T08:57:21.020" v="4148"/>
          <ac:graphicFrameMkLst>
            <pc:docMk/>
            <pc:sldMk cId="416142313" sldId="319"/>
            <ac:graphicFrameMk id="11" creationId="{AAE0DD06-4BE2-4309-91D0-FD56D76C308B}"/>
          </ac:graphicFrameMkLst>
        </pc:graphicFrameChg>
        <pc:picChg chg="add mod">
          <ac:chgData name="William Grey" userId="37b73424-c081-4fc2-b1af-363f4f3fd4f3" providerId="ADAL" clId="{A0270966-F2B6-4C43-A82D-05966011E8F7}" dt="2022-03-22T20:34:35.355" v="3865"/>
          <ac:picMkLst>
            <pc:docMk/>
            <pc:sldMk cId="416142313" sldId="319"/>
            <ac:picMk id="9" creationId="{91238B15-08F2-46BC-8A99-2A419DDA4C37}"/>
          </ac:picMkLst>
        </pc:picChg>
      </pc:sldChg>
      <pc:sldChg chg="modSp add del mod">
        <pc:chgData name="William Grey" userId="37b73424-c081-4fc2-b1af-363f4f3fd4f3" providerId="ADAL" clId="{A0270966-F2B6-4C43-A82D-05966011E8F7}" dt="2022-03-21T12:14:08.043" v="2738" actId="47"/>
        <pc:sldMkLst>
          <pc:docMk/>
          <pc:sldMk cId="1019833266" sldId="319"/>
        </pc:sldMkLst>
        <pc:spChg chg="mod">
          <ac:chgData name="William Grey" userId="37b73424-c081-4fc2-b1af-363f4f3fd4f3" providerId="ADAL" clId="{A0270966-F2B6-4C43-A82D-05966011E8F7}" dt="2022-03-21T12:09:37.406" v="2643" actId="1076"/>
          <ac:spMkLst>
            <pc:docMk/>
            <pc:sldMk cId="1019833266" sldId="319"/>
            <ac:spMk id="5" creationId="{EA078E1B-A1B3-446E-BCE4-DC5660F83FF2}"/>
          </ac:spMkLst>
        </pc:spChg>
        <pc:spChg chg="mod">
          <ac:chgData name="William Grey" userId="37b73424-c081-4fc2-b1af-363f4f3fd4f3" providerId="ADAL" clId="{A0270966-F2B6-4C43-A82D-05966011E8F7}" dt="2022-03-21T12:10:20.687" v="2725" actId="20577"/>
          <ac:spMkLst>
            <pc:docMk/>
            <pc:sldMk cId="1019833266" sldId="319"/>
            <ac:spMk id="8" creationId="{C51FD61E-BCA7-4837-A700-B68178B725DD}"/>
          </ac:spMkLst>
        </pc:spChg>
      </pc:sldChg>
      <pc:sldChg chg="modSp add del mod">
        <pc:chgData name="William Grey" userId="37b73424-c081-4fc2-b1af-363f4f3fd4f3" providerId="ADAL" clId="{A0270966-F2B6-4C43-A82D-05966011E8F7}" dt="2022-03-21T12:14:08.245" v="2739" actId="47"/>
        <pc:sldMkLst>
          <pc:docMk/>
          <pc:sldMk cId="160668564" sldId="320"/>
        </pc:sldMkLst>
        <pc:spChg chg="mod">
          <ac:chgData name="William Grey" userId="37b73424-c081-4fc2-b1af-363f4f3fd4f3" providerId="ADAL" clId="{A0270966-F2B6-4C43-A82D-05966011E8F7}" dt="2022-03-21T12:09:01.722" v="2603" actId="1076"/>
          <ac:spMkLst>
            <pc:docMk/>
            <pc:sldMk cId="160668564" sldId="320"/>
            <ac:spMk id="5" creationId="{EA078E1B-A1B3-446E-BCE4-DC5660F83FF2}"/>
          </ac:spMkLst>
        </pc:spChg>
        <pc:spChg chg="mod">
          <ac:chgData name="William Grey" userId="37b73424-c081-4fc2-b1af-363f4f3fd4f3" providerId="ADAL" clId="{A0270966-F2B6-4C43-A82D-05966011E8F7}" dt="2022-03-21T12:09:58.407" v="2687" actId="20577"/>
          <ac:spMkLst>
            <pc:docMk/>
            <pc:sldMk cId="160668564" sldId="320"/>
            <ac:spMk id="8" creationId="{C51FD61E-BCA7-4837-A700-B68178B725DD}"/>
          </ac:spMkLst>
        </pc:spChg>
      </pc:sldChg>
      <pc:sldChg chg="addSp delSp modSp add mod ord">
        <pc:chgData name="William Grey" userId="37b73424-c081-4fc2-b1af-363f4f3fd4f3" providerId="ADAL" clId="{A0270966-F2B6-4C43-A82D-05966011E8F7}" dt="2022-03-26T09:01:33.743" v="4197" actId="1076"/>
        <pc:sldMkLst>
          <pc:docMk/>
          <pc:sldMk cId="4213367043" sldId="320"/>
        </pc:sldMkLst>
        <pc:spChg chg="mod">
          <ac:chgData name="William Grey" userId="37b73424-c081-4fc2-b1af-363f4f3fd4f3" providerId="ADAL" clId="{A0270966-F2B6-4C43-A82D-05966011E8F7}" dt="2022-03-21T21:33:03.714" v="3636" actId="20577"/>
          <ac:spMkLst>
            <pc:docMk/>
            <pc:sldMk cId="4213367043" sldId="320"/>
            <ac:spMk id="2" creationId="{00000000-0000-0000-0000-000000000000}"/>
          </ac:spMkLst>
        </pc:spChg>
        <pc:spChg chg="mod">
          <ac:chgData name="William Grey" userId="37b73424-c081-4fc2-b1af-363f4f3fd4f3" providerId="ADAL" clId="{A0270966-F2B6-4C43-A82D-05966011E8F7}" dt="2022-03-22T20:33:28.467" v="3853" actId="20577"/>
          <ac:spMkLst>
            <pc:docMk/>
            <pc:sldMk cId="4213367043" sldId="320"/>
            <ac:spMk id="4" creationId="{2258BE80-9963-4BF1-9DDE-6333DBF2DB56}"/>
          </ac:spMkLst>
        </pc:spChg>
        <pc:spChg chg="mod">
          <ac:chgData name="William Grey" userId="37b73424-c081-4fc2-b1af-363f4f3fd4f3" providerId="ADAL" clId="{A0270966-F2B6-4C43-A82D-05966011E8F7}" dt="2022-03-22T20:33:02.612" v="3819" actId="1035"/>
          <ac:spMkLst>
            <pc:docMk/>
            <pc:sldMk cId="4213367043" sldId="320"/>
            <ac:spMk id="5" creationId="{7935984C-C584-4025-B3DF-3DD2A31367B9}"/>
          </ac:spMkLst>
        </pc:spChg>
        <pc:spChg chg="mod">
          <ac:chgData name="William Grey" userId="37b73424-c081-4fc2-b1af-363f4f3fd4f3" providerId="ADAL" clId="{A0270966-F2B6-4C43-A82D-05966011E8F7}" dt="2022-03-26T09:01:33.743" v="4197" actId="1076"/>
          <ac:spMkLst>
            <pc:docMk/>
            <pc:sldMk cId="4213367043" sldId="320"/>
            <ac:spMk id="10" creationId="{AEB0ED6D-5AF2-429C-9CC3-CABBEFBA5A61}"/>
          </ac:spMkLst>
        </pc:spChg>
        <pc:graphicFrameChg chg="add mod">
          <ac:chgData name="William Grey" userId="37b73424-c081-4fc2-b1af-363f4f3fd4f3" providerId="ADAL" clId="{A0270966-F2B6-4C43-A82D-05966011E8F7}" dt="2022-03-21T21:26:58.923" v="3301"/>
          <ac:graphicFrameMkLst>
            <pc:docMk/>
            <pc:sldMk cId="4213367043" sldId="320"/>
            <ac:graphicFrameMk id="6" creationId="{312C005A-7740-46B0-A019-C9D90FB6C158}"/>
          </ac:graphicFrameMkLst>
        </pc:graphicFrameChg>
        <pc:graphicFrameChg chg="del">
          <ac:chgData name="William Grey" userId="37b73424-c081-4fc2-b1af-363f4f3fd4f3" providerId="ADAL" clId="{A0270966-F2B6-4C43-A82D-05966011E8F7}" dt="2022-03-21T21:26:58.485" v="3300" actId="478"/>
          <ac:graphicFrameMkLst>
            <pc:docMk/>
            <pc:sldMk cId="4213367043" sldId="320"/>
            <ac:graphicFrameMk id="7" creationId="{92007719-29D1-4489-82A0-802760F0C8B4}"/>
          </ac:graphicFrameMkLst>
        </pc:graphicFrameChg>
        <pc:graphicFrameChg chg="del">
          <ac:chgData name="William Grey" userId="37b73424-c081-4fc2-b1af-363f4f3fd4f3" providerId="ADAL" clId="{A0270966-F2B6-4C43-A82D-05966011E8F7}" dt="2022-03-22T20:29:37.232" v="3695" actId="478"/>
          <ac:graphicFrameMkLst>
            <pc:docMk/>
            <pc:sldMk cId="4213367043" sldId="320"/>
            <ac:graphicFrameMk id="8" creationId="{69422E7C-781A-45D8-B5D1-D0BABE053F77}"/>
          </ac:graphicFrameMkLst>
        </pc:graphicFrameChg>
        <pc:graphicFrameChg chg="add mod">
          <ac:chgData name="William Grey" userId="37b73424-c081-4fc2-b1af-363f4f3fd4f3" providerId="ADAL" clId="{A0270966-F2B6-4C43-A82D-05966011E8F7}" dt="2022-03-26T08:57:15.963" v="4146"/>
          <ac:graphicFrameMkLst>
            <pc:docMk/>
            <pc:sldMk cId="4213367043" sldId="320"/>
            <ac:graphicFrameMk id="8" creationId="{DF5CCB82-EDCE-49BC-97BF-E8FA91B536EB}"/>
          </ac:graphicFrameMkLst>
        </pc:graphicFrameChg>
        <pc:graphicFrameChg chg="add del mod">
          <ac:chgData name="William Grey" userId="37b73424-c081-4fc2-b1af-363f4f3fd4f3" providerId="ADAL" clId="{A0270966-F2B6-4C43-A82D-05966011E8F7}" dt="2022-03-26T08:57:15.709" v="4145" actId="478"/>
          <ac:graphicFrameMkLst>
            <pc:docMk/>
            <pc:sldMk cId="4213367043" sldId="320"/>
            <ac:graphicFrameMk id="11" creationId="{8B918519-3E0E-42BF-832E-5E112E8E3948}"/>
          </ac:graphicFrameMkLst>
        </pc:graphicFrameChg>
        <pc:picChg chg="mod">
          <ac:chgData name="William Grey" userId="37b73424-c081-4fc2-b1af-363f4f3fd4f3" providerId="ADAL" clId="{A0270966-F2B6-4C43-A82D-05966011E8F7}" dt="2022-03-26T09:01:28.718" v="4196" actId="14100"/>
          <ac:picMkLst>
            <pc:docMk/>
            <pc:sldMk cId="4213367043" sldId="320"/>
            <ac:picMk id="9" creationId="{8A7C5102-3BB7-4C37-B72D-CA925508CBFE}"/>
          </ac:picMkLst>
        </pc:picChg>
      </pc:sldChg>
      <pc:sldChg chg="addSp delSp modSp add mod">
        <pc:chgData name="William Grey" userId="37b73424-c081-4fc2-b1af-363f4f3fd4f3" providerId="ADAL" clId="{A0270966-F2B6-4C43-A82D-05966011E8F7}" dt="2022-03-22T20:35:41.981" v="3875" actId="207"/>
        <pc:sldMkLst>
          <pc:docMk/>
          <pc:sldMk cId="2138891223" sldId="321"/>
        </pc:sldMkLst>
        <pc:spChg chg="mod">
          <ac:chgData name="William Grey" userId="37b73424-c081-4fc2-b1af-363f4f3fd4f3" providerId="ADAL" clId="{A0270966-F2B6-4C43-A82D-05966011E8F7}" dt="2022-03-21T21:33:10.098" v="3638" actId="20577"/>
          <ac:spMkLst>
            <pc:docMk/>
            <pc:sldMk cId="2138891223" sldId="321"/>
            <ac:spMk id="2" creationId="{00000000-0000-0000-0000-000000000000}"/>
          </ac:spMkLst>
        </pc:spChg>
        <pc:spChg chg="mod">
          <ac:chgData name="William Grey" userId="37b73424-c081-4fc2-b1af-363f4f3fd4f3" providerId="ADAL" clId="{A0270966-F2B6-4C43-A82D-05966011E8F7}" dt="2022-03-21T21:30:11.640" v="3421" actId="20577"/>
          <ac:spMkLst>
            <pc:docMk/>
            <pc:sldMk cId="2138891223" sldId="321"/>
            <ac:spMk id="4" creationId="{2258BE80-9963-4BF1-9DDE-6333DBF2DB56}"/>
          </ac:spMkLst>
        </pc:spChg>
        <pc:spChg chg="mod">
          <ac:chgData name="William Grey" userId="37b73424-c081-4fc2-b1af-363f4f3fd4f3" providerId="ADAL" clId="{A0270966-F2B6-4C43-A82D-05966011E8F7}" dt="2022-03-21T21:29:48.313" v="3416" actId="14100"/>
          <ac:spMkLst>
            <pc:docMk/>
            <pc:sldMk cId="2138891223" sldId="321"/>
            <ac:spMk id="5" creationId="{7935984C-C584-4025-B3DF-3DD2A31367B9}"/>
          </ac:spMkLst>
        </pc:spChg>
        <pc:spChg chg="add mod">
          <ac:chgData name="William Grey" userId="37b73424-c081-4fc2-b1af-363f4f3fd4f3" providerId="ADAL" clId="{A0270966-F2B6-4C43-A82D-05966011E8F7}" dt="2022-03-22T20:35:41.981" v="3875" actId="207"/>
          <ac:spMkLst>
            <pc:docMk/>
            <pc:sldMk cId="2138891223" sldId="321"/>
            <ac:spMk id="12" creationId="{5DB27757-FAC5-45A1-8CF1-5BAAE09EB9EF}"/>
          </ac:spMkLst>
        </pc:spChg>
        <pc:graphicFrameChg chg="add mod">
          <ac:chgData name="William Grey" userId="37b73424-c081-4fc2-b1af-363f4f3fd4f3" providerId="ADAL" clId="{A0270966-F2B6-4C43-A82D-05966011E8F7}" dt="2022-03-21T21:27:08.022" v="3303"/>
          <ac:graphicFrameMkLst>
            <pc:docMk/>
            <pc:sldMk cId="2138891223" sldId="321"/>
            <ac:graphicFrameMk id="6" creationId="{F5F60848-0D20-47CC-BD40-5ADD7D66CA76}"/>
          </ac:graphicFrameMkLst>
        </pc:graphicFrameChg>
        <pc:graphicFrameChg chg="del">
          <ac:chgData name="William Grey" userId="37b73424-c081-4fc2-b1af-363f4f3fd4f3" providerId="ADAL" clId="{A0270966-F2B6-4C43-A82D-05966011E8F7}" dt="2022-03-21T21:27:07.541" v="3302" actId="478"/>
          <ac:graphicFrameMkLst>
            <pc:docMk/>
            <pc:sldMk cId="2138891223" sldId="321"/>
            <ac:graphicFrameMk id="7" creationId="{92007719-29D1-4489-82A0-802760F0C8B4}"/>
          </ac:graphicFrameMkLst>
        </pc:graphicFrameChg>
        <pc:graphicFrameChg chg="del">
          <ac:chgData name="William Grey" userId="37b73424-c081-4fc2-b1af-363f4f3fd4f3" providerId="ADAL" clId="{A0270966-F2B6-4C43-A82D-05966011E8F7}" dt="2022-03-22T20:29:42.719" v="3697" actId="478"/>
          <ac:graphicFrameMkLst>
            <pc:docMk/>
            <pc:sldMk cId="2138891223" sldId="321"/>
            <ac:graphicFrameMk id="8" creationId="{579F57ED-A02D-4E6E-BD62-30FB7DF4C302}"/>
          </ac:graphicFrameMkLst>
        </pc:graphicFrameChg>
        <pc:graphicFrameChg chg="add mod">
          <ac:chgData name="William Grey" userId="37b73424-c081-4fc2-b1af-363f4f3fd4f3" providerId="ADAL" clId="{A0270966-F2B6-4C43-A82D-05966011E8F7}" dt="2022-03-22T20:29:42.900" v="3698"/>
          <ac:graphicFrameMkLst>
            <pc:docMk/>
            <pc:sldMk cId="2138891223" sldId="321"/>
            <ac:graphicFrameMk id="11" creationId="{7B64AAEF-EB20-4589-9236-E5928632EFF5}"/>
          </ac:graphicFrameMkLst>
        </pc:graphicFrameChg>
      </pc:sldChg>
      <pc:sldChg chg="modSp add del mod">
        <pc:chgData name="William Grey" userId="37b73424-c081-4fc2-b1af-363f4f3fd4f3" providerId="ADAL" clId="{A0270966-F2B6-4C43-A82D-05966011E8F7}" dt="2022-03-21T12:14:08.469" v="2740" actId="47"/>
        <pc:sldMkLst>
          <pc:docMk/>
          <pc:sldMk cId="4182821262" sldId="321"/>
        </pc:sldMkLst>
        <pc:spChg chg="mod">
          <ac:chgData name="William Grey" userId="37b73424-c081-4fc2-b1af-363f4f3fd4f3" providerId="ADAL" clId="{A0270966-F2B6-4C43-A82D-05966011E8F7}" dt="2022-03-21T12:08:27.180" v="2543" actId="1076"/>
          <ac:spMkLst>
            <pc:docMk/>
            <pc:sldMk cId="4182821262" sldId="321"/>
            <ac:spMk id="5" creationId="{EA078E1B-A1B3-446E-BCE4-DC5660F83FF2}"/>
          </ac:spMkLst>
        </pc:spChg>
        <pc:spChg chg="mod">
          <ac:chgData name="William Grey" userId="37b73424-c081-4fc2-b1af-363f4f3fd4f3" providerId="ADAL" clId="{A0270966-F2B6-4C43-A82D-05966011E8F7}" dt="2022-03-21T12:08:48.678" v="2602" actId="20577"/>
          <ac:spMkLst>
            <pc:docMk/>
            <pc:sldMk cId="4182821262" sldId="321"/>
            <ac:spMk id="8" creationId="{C51FD61E-BCA7-4837-A700-B68178B725DD}"/>
          </ac:spMkLst>
        </pc:spChg>
      </pc:sldChg>
      <pc:sldChg chg="add del">
        <pc:chgData name="William Grey" userId="37b73424-c081-4fc2-b1af-363f4f3fd4f3" providerId="ADAL" clId="{A0270966-F2B6-4C43-A82D-05966011E8F7}" dt="2022-03-21T12:08:14.500" v="2542" actId="47"/>
        <pc:sldMkLst>
          <pc:docMk/>
          <pc:sldMk cId="847701721" sldId="322"/>
        </pc:sldMkLst>
      </pc:sldChg>
      <pc:sldChg chg="addSp delSp modSp add mod">
        <pc:chgData name="William Grey" userId="37b73424-c081-4fc2-b1af-363f4f3fd4f3" providerId="ADAL" clId="{A0270966-F2B6-4C43-A82D-05966011E8F7}" dt="2022-03-26T08:59:50.985" v="4179" actId="14100"/>
        <pc:sldMkLst>
          <pc:docMk/>
          <pc:sldMk cId="3193742645" sldId="322"/>
        </pc:sldMkLst>
        <pc:spChg chg="mod">
          <ac:chgData name="William Grey" userId="37b73424-c081-4fc2-b1af-363f4f3fd4f3" providerId="ADAL" clId="{A0270966-F2B6-4C43-A82D-05966011E8F7}" dt="2022-03-21T21:33:13.528" v="3640" actId="20577"/>
          <ac:spMkLst>
            <pc:docMk/>
            <pc:sldMk cId="3193742645" sldId="322"/>
            <ac:spMk id="2" creationId="{00000000-0000-0000-0000-000000000000}"/>
          </ac:spMkLst>
        </pc:spChg>
        <pc:spChg chg="mod">
          <ac:chgData name="William Grey" userId="37b73424-c081-4fc2-b1af-363f4f3fd4f3" providerId="ADAL" clId="{A0270966-F2B6-4C43-A82D-05966011E8F7}" dt="2022-03-21T21:30:40.949" v="3439" actId="1076"/>
          <ac:spMkLst>
            <pc:docMk/>
            <pc:sldMk cId="3193742645" sldId="322"/>
            <ac:spMk id="4" creationId="{2258BE80-9963-4BF1-9DDE-6333DBF2DB56}"/>
          </ac:spMkLst>
        </pc:spChg>
        <pc:spChg chg="mod">
          <ac:chgData name="William Grey" userId="37b73424-c081-4fc2-b1af-363f4f3fd4f3" providerId="ADAL" clId="{A0270966-F2B6-4C43-A82D-05966011E8F7}" dt="2022-03-21T21:30:25.673" v="3422" actId="1076"/>
          <ac:spMkLst>
            <pc:docMk/>
            <pc:sldMk cId="3193742645" sldId="322"/>
            <ac:spMk id="5" creationId="{7935984C-C584-4025-B3DF-3DD2A31367B9}"/>
          </ac:spMkLst>
        </pc:spChg>
        <pc:spChg chg="mod">
          <ac:chgData name="William Grey" userId="37b73424-c081-4fc2-b1af-363f4f3fd4f3" providerId="ADAL" clId="{A0270966-F2B6-4C43-A82D-05966011E8F7}" dt="2022-03-26T08:59:50.985" v="4179" actId="14100"/>
          <ac:spMkLst>
            <pc:docMk/>
            <pc:sldMk cId="3193742645" sldId="322"/>
            <ac:spMk id="10" creationId="{E53ABE2E-4F88-462C-A0E3-18703C30AFB6}"/>
          </ac:spMkLst>
        </pc:spChg>
        <pc:graphicFrameChg chg="add mod">
          <ac:chgData name="William Grey" userId="37b73424-c081-4fc2-b1af-363f4f3fd4f3" providerId="ADAL" clId="{A0270966-F2B6-4C43-A82D-05966011E8F7}" dt="2022-03-21T21:27:22.409" v="3305"/>
          <ac:graphicFrameMkLst>
            <pc:docMk/>
            <pc:sldMk cId="3193742645" sldId="322"/>
            <ac:graphicFrameMk id="6" creationId="{42553AB0-29E8-49F9-B404-638372A8DA07}"/>
          </ac:graphicFrameMkLst>
        </pc:graphicFrameChg>
        <pc:graphicFrameChg chg="del">
          <ac:chgData name="William Grey" userId="37b73424-c081-4fc2-b1af-363f4f3fd4f3" providerId="ADAL" clId="{A0270966-F2B6-4C43-A82D-05966011E8F7}" dt="2022-03-21T21:27:22.056" v="3304" actId="478"/>
          <ac:graphicFrameMkLst>
            <pc:docMk/>
            <pc:sldMk cId="3193742645" sldId="322"/>
            <ac:graphicFrameMk id="7" creationId="{92007719-29D1-4489-82A0-802760F0C8B4}"/>
          </ac:graphicFrameMkLst>
        </pc:graphicFrameChg>
        <pc:graphicFrameChg chg="del">
          <ac:chgData name="William Grey" userId="37b73424-c081-4fc2-b1af-363f4f3fd4f3" providerId="ADAL" clId="{A0270966-F2B6-4C43-A82D-05966011E8F7}" dt="2022-03-22T20:29:48.907" v="3699" actId="478"/>
          <ac:graphicFrameMkLst>
            <pc:docMk/>
            <pc:sldMk cId="3193742645" sldId="322"/>
            <ac:graphicFrameMk id="8" creationId="{634FC210-4CDD-495D-B935-D20A1753FCDA}"/>
          </ac:graphicFrameMkLst>
        </pc:graphicFrameChg>
        <pc:graphicFrameChg chg="add mod">
          <ac:chgData name="William Grey" userId="37b73424-c081-4fc2-b1af-363f4f3fd4f3" providerId="ADAL" clId="{A0270966-F2B6-4C43-A82D-05966011E8F7}" dt="2022-03-26T08:58:15.215" v="4168"/>
          <ac:graphicFrameMkLst>
            <pc:docMk/>
            <pc:sldMk cId="3193742645" sldId="322"/>
            <ac:graphicFrameMk id="8" creationId="{98F6A075-6C9F-4DEA-AD18-C09B3101C5A4}"/>
          </ac:graphicFrameMkLst>
        </pc:graphicFrameChg>
        <pc:graphicFrameChg chg="add del mod">
          <ac:chgData name="William Grey" userId="37b73424-c081-4fc2-b1af-363f4f3fd4f3" providerId="ADAL" clId="{A0270966-F2B6-4C43-A82D-05966011E8F7}" dt="2022-03-26T08:58:14.883" v="4167" actId="478"/>
          <ac:graphicFrameMkLst>
            <pc:docMk/>
            <pc:sldMk cId="3193742645" sldId="322"/>
            <ac:graphicFrameMk id="11" creationId="{26B2315E-C3A4-4B02-967B-75721686F63A}"/>
          </ac:graphicFrameMkLst>
        </pc:graphicFrameChg>
        <pc:picChg chg="mod">
          <ac:chgData name="William Grey" userId="37b73424-c081-4fc2-b1af-363f4f3fd4f3" providerId="ADAL" clId="{A0270966-F2B6-4C43-A82D-05966011E8F7}" dt="2022-03-26T08:59:48.105" v="4178" actId="14100"/>
          <ac:picMkLst>
            <pc:docMk/>
            <pc:sldMk cId="3193742645" sldId="322"/>
            <ac:picMk id="9" creationId="{71DAB8A3-389D-40E5-8AD6-2071883CAF41}"/>
          </ac:picMkLst>
        </pc:picChg>
      </pc:sldChg>
      <pc:sldChg chg="modSp add del mod">
        <pc:chgData name="William Grey" userId="37b73424-c081-4fc2-b1af-363f4f3fd4f3" providerId="ADAL" clId="{A0270966-F2B6-4C43-A82D-05966011E8F7}" dt="2022-03-21T12:14:08.922" v="2742" actId="47"/>
        <pc:sldMkLst>
          <pc:docMk/>
          <pc:sldMk cId="2073845318" sldId="323"/>
        </pc:sldMkLst>
        <pc:spChg chg="mod">
          <ac:chgData name="William Grey" userId="37b73424-c081-4fc2-b1af-363f4f3fd4f3" providerId="ADAL" clId="{A0270966-F2B6-4C43-A82D-05966011E8F7}" dt="2022-03-21T12:05:37.162" v="2339" actId="14100"/>
          <ac:spMkLst>
            <pc:docMk/>
            <pc:sldMk cId="2073845318" sldId="323"/>
            <ac:spMk id="5" creationId="{EA078E1B-A1B3-446E-BCE4-DC5660F83FF2}"/>
          </ac:spMkLst>
        </pc:spChg>
        <pc:spChg chg="mod">
          <ac:chgData name="William Grey" userId="37b73424-c081-4fc2-b1af-363f4f3fd4f3" providerId="ADAL" clId="{A0270966-F2B6-4C43-A82D-05966011E8F7}" dt="2022-03-21T12:06:32.580" v="2479" actId="20577"/>
          <ac:spMkLst>
            <pc:docMk/>
            <pc:sldMk cId="2073845318" sldId="323"/>
            <ac:spMk id="8" creationId="{C51FD61E-BCA7-4837-A700-B68178B725DD}"/>
          </ac:spMkLst>
        </pc:spChg>
      </pc:sldChg>
      <pc:sldChg chg="addSp delSp modSp add mod">
        <pc:chgData name="William Grey" userId="37b73424-c081-4fc2-b1af-363f4f3fd4f3" providerId="ADAL" clId="{A0270966-F2B6-4C43-A82D-05966011E8F7}" dt="2022-03-26T08:59:43.178" v="4177" actId="14100"/>
        <pc:sldMkLst>
          <pc:docMk/>
          <pc:sldMk cId="3222002824" sldId="323"/>
        </pc:sldMkLst>
        <pc:spChg chg="mod">
          <ac:chgData name="William Grey" userId="37b73424-c081-4fc2-b1af-363f4f3fd4f3" providerId="ADAL" clId="{A0270966-F2B6-4C43-A82D-05966011E8F7}" dt="2022-03-21T21:31:46.983" v="3568" actId="20577"/>
          <ac:spMkLst>
            <pc:docMk/>
            <pc:sldMk cId="3222002824" sldId="323"/>
            <ac:spMk id="2" creationId="{00000000-0000-0000-0000-000000000000}"/>
          </ac:spMkLst>
        </pc:spChg>
        <pc:spChg chg="mod">
          <ac:chgData name="William Grey" userId="37b73424-c081-4fc2-b1af-363f4f3fd4f3" providerId="ADAL" clId="{A0270966-F2B6-4C43-A82D-05966011E8F7}" dt="2022-03-21T21:31:43.015" v="3566" actId="20577"/>
          <ac:spMkLst>
            <pc:docMk/>
            <pc:sldMk cId="3222002824" sldId="323"/>
            <ac:spMk id="4" creationId="{2258BE80-9963-4BF1-9DDE-6333DBF2DB56}"/>
          </ac:spMkLst>
        </pc:spChg>
        <pc:spChg chg="mod">
          <ac:chgData name="William Grey" userId="37b73424-c081-4fc2-b1af-363f4f3fd4f3" providerId="ADAL" clId="{A0270966-F2B6-4C43-A82D-05966011E8F7}" dt="2022-03-21T21:31:19.485" v="3558" actId="14100"/>
          <ac:spMkLst>
            <pc:docMk/>
            <pc:sldMk cId="3222002824" sldId="323"/>
            <ac:spMk id="5" creationId="{7935984C-C584-4025-B3DF-3DD2A31367B9}"/>
          </ac:spMkLst>
        </pc:spChg>
        <pc:spChg chg="mod">
          <ac:chgData name="William Grey" userId="37b73424-c081-4fc2-b1af-363f4f3fd4f3" providerId="ADAL" clId="{A0270966-F2B6-4C43-A82D-05966011E8F7}" dt="2022-03-26T08:59:43.178" v="4177" actId="14100"/>
          <ac:spMkLst>
            <pc:docMk/>
            <pc:sldMk cId="3222002824" sldId="323"/>
            <ac:spMk id="11" creationId="{968218DE-EF79-4FC0-8305-2F83D1A7D9F3}"/>
          </ac:spMkLst>
        </pc:spChg>
        <pc:graphicFrameChg chg="add mod">
          <ac:chgData name="William Grey" userId="37b73424-c081-4fc2-b1af-363f4f3fd4f3" providerId="ADAL" clId="{A0270966-F2B6-4C43-A82D-05966011E8F7}" dt="2022-03-21T21:27:30.715" v="3307"/>
          <ac:graphicFrameMkLst>
            <pc:docMk/>
            <pc:sldMk cId="3222002824" sldId="323"/>
            <ac:graphicFrameMk id="6" creationId="{6B6C6D95-7721-4215-9639-BD653E37AB70}"/>
          </ac:graphicFrameMkLst>
        </pc:graphicFrameChg>
        <pc:graphicFrameChg chg="del">
          <ac:chgData name="William Grey" userId="37b73424-c081-4fc2-b1af-363f4f3fd4f3" providerId="ADAL" clId="{A0270966-F2B6-4C43-A82D-05966011E8F7}" dt="2022-03-21T21:27:30.305" v="3306" actId="478"/>
          <ac:graphicFrameMkLst>
            <pc:docMk/>
            <pc:sldMk cId="3222002824" sldId="323"/>
            <ac:graphicFrameMk id="7" creationId="{92007719-29D1-4489-82A0-802760F0C8B4}"/>
          </ac:graphicFrameMkLst>
        </pc:graphicFrameChg>
        <pc:graphicFrameChg chg="add del mod">
          <ac:chgData name="William Grey" userId="37b73424-c081-4fc2-b1af-363f4f3fd4f3" providerId="ADAL" clId="{A0270966-F2B6-4C43-A82D-05966011E8F7}" dt="2022-03-26T08:58:20.950" v="4169" actId="478"/>
          <ac:graphicFrameMkLst>
            <pc:docMk/>
            <pc:sldMk cId="3222002824" sldId="323"/>
            <ac:graphicFrameMk id="8" creationId="{5401AB39-9F99-4E89-8A1B-F5D2984B7FD8}"/>
          </ac:graphicFrameMkLst>
        </pc:graphicFrameChg>
        <pc:graphicFrameChg chg="add mod">
          <ac:chgData name="William Grey" userId="37b73424-c081-4fc2-b1af-363f4f3fd4f3" providerId="ADAL" clId="{A0270966-F2B6-4C43-A82D-05966011E8F7}" dt="2022-03-26T08:58:21.412" v="4170"/>
          <ac:graphicFrameMkLst>
            <pc:docMk/>
            <pc:sldMk cId="3222002824" sldId="323"/>
            <ac:graphicFrameMk id="9" creationId="{11A2B998-3E5F-4B89-BE93-3B7AF03D80CE}"/>
          </ac:graphicFrameMkLst>
        </pc:graphicFrameChg>
        <pc:graphicFrameChg chg="del">
          <ac:chgData name="William Grey" userId="37b73424-c081-4fc2-b1af-363f4f3fd4f3" providerId="ADAL" clId="{A0270966-F2B6-4C43-A82D-05966011E8F7}" dt="2022-03-22T20:29:56.376" v="3701" actId="478"/>
          <ac:graphicFrameMkLst>
            <pc:docMk/>
            <pc:sldMk cId="3222002824" sldId="323"/>
            <ac:graphicFrameMk id="9" creationId="{9394C0A7-3F86-4683-971D-E342BB8CE16A}"/>
          </ac:graphicFrameMkLst>
        </pc:graphicFrameChg>
        <pc:picChg chg="mod">
          <ac:chgData name="William Grey" userId="37b73424-c081-4fc2-b1af-363f4f3fd4f3" providerId="ADAL" clId="{A0270966-F2B6-4C43-A82D-05966011E8F7}" dt="2022-03-26T08:59:39.366" v="4176" actId="14100"/>
          <ac:picMkLst>
            <pc:docMk/>
            <pc:sldMk cId="3222002824" sldId="323"/>
            <ac:picMk id="10" creationId="{E9E7FB8E-9702-4A74-BFC9-501DAD01C99E}"/>
          </ac:picMkLst>
        </pc:picChg>
      </pc:sldChg>
      <pc:sldChg chg="modSp add del mod">
        <pc:chgData name="William Grey" userId="37b73424-c081-4fc2-b1af-363f4f3fd4f3" providerId="ADAL" clId="{A0270966-F2B6-4C43-A82D-05966011E8F7}" dt="2022-03-21T12:14:09.984" v="2743" actId="47"/>
        <pc:sldMkLst>
          <pc:docMk/>
          <pc:sldMk cId="1225585558" sldId="324"/>
        </pc:sldMkLst>
        <pc:spChg chg="mod">
          <ac:chgData name="William Grey" userId="37b73424-c081-4fc2-b1af-363f4f3fd4f3" providerId="ADAL" clId="{A0270966-F2B6-4C43-A82D-05966011E8F7}" dt="2022-03-21T12:07:46.233" v="2540" actId="1076"/>
          <ac:spMkLst>
            <pc:docMk/>
            <pc:sldMk cId="1225585558" sldId="324"/>
            <ac:spMk id="5" creationId="{EA078E1B-A1B3-446E-BCE4-DC5660F83FF2}"/>
          </ac:spMkLst>
        </pc:spChg>
        <pc:spChg chg="mod">
          <ac:chgData name="William Grey" userId="37b73424-c081-4fc2-b1af-363f4f3fd4f3" providerId="ADAL" clId="{A0270966-F2B6-4C43-A82D-05966011E8F7}" dt="2022-03-21T12:07:45.875" v="2539" actId="1076"/>
          <ac:spMkLst>
            <pc:docMk/>
            <pc:sldMk cId="1225585558" sldId="324"/>
            <ac:spMk id="8" creationId="{C51FD61E-BCA7-4837-A700-B68178B725DD}"/>
          </ac:spMkLst>
        </pc:spChg>
      </pc:sldChg>
      <pc:sldChg chg="addSp delSp modSp add mod">
        <pc:chgData name="William Grey" userId="37b73424-c081-4fc2-b1af-363f4f3fd4f3" providerId="ADAL" clId="{A0270966-F2B6-4C43-A82D-05966011E8F7}" dt="2022-03-26T08:59:30.309" v="4175" actId="14100"/>
        <pc:sldMkLst>
          <pc:docMk/>
          <pc:sldMk cId="2230420084" sldId="324"/>
        </pc:sldMkLst>
        <pc:spChg chg="mod">
          <ac:chgData name="William Grey" userId="37b73424-c081-4fc2-b1af-363f4f3fd4f3" providerId="ADAL" clId="{A0270966-F2B6-4C43-A82D-05966011E8F7}" dt="2022-03-21T21:33:20.211" v="3642" actId="20577"/>
          <ac:spMkLst>
            <pc:docMk/>
            <pc:sldMk cId="2230420084" sldId="324"/>
            <ac:spMk id="2" creationId="{00000000-0000-0000-0000-000000000000}"/>
          </ac:spMkLst>
        </pc:spChg>
        <pc:spChg chg="mod">
          <ac:chgData name="William Grey" userId="37b73424-c081-4fc2-b1af-363f4f3fd4f3" providerId="ADAL" clId="{A0270966-F2B6-4C43-A82D-05966011E8F7}" dt="2022-03-22T20:36:10.999" v="3887" actId="20577"/>
          <ac:spMkLst>
            <pc:docMk/>
            <pc:sldMk cId="2230420084" sldId="324"/>
            <ac:spMk id="4" creationId="{2258BE80-9963-4BF1-9DDE-6333DBF2DB56}"/>
          </ac:spMkLst>
        </pc:spChg>
        <pc:spChg chg="mod">
          <ac:chgData name="William Grey" userId="37b73424-c081-4fc2-b1af-363f4f3fd4f3" providerId="ADAL" clId="{A0270966-F2B6-4C43-A82D-05966011E8F7}" dt="2022-03-21T21:31:58.652" v="3569" actId="1076"/>
          <ac:spMkLst>
            <pc:docMk/>
            <pc:sldMk cId="2230420084" sldId="324"/>
            <ac:spMk id="5" creationId="{7935984C-C584-4025-B3DF-3DD2A31367B9}"/>
          </ac:spMkLst>
        </pc:spChg>
        <pc:spChg chg="mod">
          <ac:chgData name="William Grey" userId="37b73424-c081-4fc2-b1af-363f4f3fd4f3" providerId="ADAL" clId="{A0270966-F2B6-4C43-A82D-05966011E8F7}" dt="2022-03-26T08:59:30.309" v="4175" actId="14100"/>
          <ac:spMkLst>
            <pc:docMk/>
            <pc:sldMk cId="2230420084" sldId="324"/>
            <ac:spMk id="10" creationId="{C9B61E7C-8E19-4706-8A9C-ABF405C955CC}"/>
          </ac:spMkLst>
        </pc:spChg>
        <pc:graphicFrameChg chg="add mod">
          <ac:chgData name="William Grey" userId="37b73424-c081-4fc2-b1af-363f4f3fd4f3" providerId="ADAL" clId="{A0270966-F2B6-4C43-A82D-05966011E8F7}" dt="2022-03-21T21:27:36.626" v="3309"/>
          <ac:graphicFrameMkLst>
            <pc:docMk/>
            <pc:sldMk cId="2230420084" sldId="324"/>
            <ac:graphicFrameMk id="6" creationId="{AC346B63-0F83-4C1C-856E-07C1425E54B4}"/>
          </ac:graphicFrameMkLst>
        </pc:graphicFrameChg>
        <pc:graphicFrameChg chg="del">
          <ac:chgData name="William Grey" userId="37b73424-c081-4fc2-b1af-363f4f3fd4f3" providerId="ADAL" clId="{A0270966-F2B6-4C43-A82D-05966011E8F7}" dt="2022-03-21T21:27:36.234" v="3308" actId="478"/>
          <ac:graphicFrameMkLst>
            <pc:docMk/>
            <pc:sldMk cId="2230420084" sldId="324"/>
            <ac:graphicFrameMk id="7" creationId="{92007719-29D1-4489-82A0-802760F0C8B4}"/>
          </ac:graphicFrameMkLst>
        </pc:graphicFrameChg>
        <pc:graphicFrameChg chg="del">
          <ac:chgData name="William Grey" userId="37b73424-c081-4fc2-b1af-363f4f3fd4f3" providerId="ADAL" clId="{A0270966-F2B6-4C43-A82D-05966011E8F7}" dt="2022-03-22T20:30:03.264" v="3703" actId="478"/>
          <ac:graphicFrameMkLst>
            <pc:docMk/>
            <pc:sldMk cId="2230420084" sldId="324"/>
            <ac:graphicFrameMk id="8" creationId="{320E84AC-9FD3-4D02-9CB2-59240F9E821A}"/>
          </ac:graphicFrameMkLst>
        </pc:graphicFrameChg>
        <pc:graphicFrameChg chg="add mod">
          <ac:chgData name="William Grey" userId="37b73424-c081-4fc2-b1af-363f4f3fd4f3" providerId="ADAL" clId="{A0270966-F2B6-4C43-A82D-05966011E8F7}" dt="2022-03-26T08:58:32.612" v="4173"/>
          <ac:graphicFrameMkLst>
            <pc:docMk/>
            <pc:sldMk cId="2230420084" sldId="324"/>
            <ac:graphicFrameMk id="8" creationId="{B2081EA4-F1D4-49BB-83CF-E8A2D7BDAD94}"/>
          </ac:graphicFrameMkLst>
        </pc:graphicFrameChg>
        <pc:graphicFrameChg chg="add del mod modGraphic">
          <ac:chgData name="William Grey" userId="37b73424-c081-4fc2-b1af-363f4f3fd4f3" providerId="ADAL" clId="{A0270966-F2B6-4C43-A82D-05966011E8F7}" dt="2022-03-26T08:58:32.188" v="4172" actId="478"/>
          <ac:graphicFrameMkLst>
            <pc:docMk/>
            <pc:sldMk cId="2230420084" sldId="324"/>
            <ac:graphicFrameMk id="11" creationId="{C1BDFE34-FA68-4AC2-B015-983C4EF22BBD}"/>
          </ac:graphicFrameMkLst>
        </pc:graphicFrameChg>
        <pc:picChg chg="mod">
          <ac:chgData name="William Grey" userId="37b73424-c081-4fc2-b1af-363f4f3fd4f3" providerId="ADAL" clId="{A0270966-F2B6-4C43-A82D-05966011E8F7}" dt="2022-03-26T08:59:27.827" v="4174" actId="14100"/>
          <ac:picMkLst>
            <pc:docMk/>
            <pc:sldMk cId="2230420084" sldId="324"/>
            <ac:picMk id="9" creationId="{396E62F6-191A-4E4F-BCAB-198255D9071A}"/>
          </ac:picMkLst>
        </pc:picChg>
      </pc:sldChg>
      <pc:sldChg chg="addSp delSp modSp add del mod">
        <pc:chgData name="William Grey" userId="37b73424-c081-4fc2-b1af-363f4f3fd4f3" providerId="ADAL" clId="{A0270966-F2B6-4C43-A82D-05966011E8F7}" dt="2022-03-21T21:33:24.170" v="3643" actId="47"/>
        <pc:sldMkLst>
          <pc:docMk/>
          <pc:sldMk cId="914227369" sldId="325"/>
        </pc:sldMkLst>
        <pc:spChg chg="mod">
          <ac:chgData name="William Grey" userId="37b73424-c081-4fc2-b1af-363f4f3fd4f3" providerId="ADAL" clId="{A0270966-F2B6-4C43-A82D-05966011E8F7}" dt="2022-03-21T21:09:22.097" v="2928" actId="1076"/>
          <ac:spMkLst>
            <pc:docMk/>
            <pc:sldMk cId="914227369" sldId="325"/>
            <ac:spMk id="5" creationId="{7935984C-C584-4025-B3DF-3DD2A31367B9}"/>
          </ac:spMkLst>
        </pc:spChg>
        <pc:graphicFrameChg chg="add mod">
          <ac:chgData name="William Grey" userId="37b73424-c081-4fc2-b1af-363f4f3fd4f3" providerId="ADAL" clId="{A0270966-F2B6-4C43-A82D-05966011E8F7}" dt="2022-03-21T21:27:44.869" v="3311"/>
          <ac:graphicFrameMkLst>
            <pc:docMk/>
            <pc:sldMk cId="914227369" sldId="325"/>
            <ac:graphicFrameMk id="6" creationId="{40F4B1A8-93BC-402E-BA54-4F5184F3D2F8}"/>
          </ac:graphicFrameMkLst>
        </pc:graphicFrameChg>
        <pc:graphicFrameChg chg="del">
          <ac:chgData name="William Grey" userId="37b73424-c081-4fc2-b1af-363f4f3fd4f3" providerId="ADAL" clId="{A0270966-F2B6-4C43-A82D-05966011E8F7}" dt="2022-03-21T21:27:44.416" v="3310" actId="478"/>
          <ac:graphicFrameMkLst>
            <pc:docMk/>
            <pc:sldMk cId="914227369" sldId="325"/>
            <ac:graphicFrameMk id="7" creationId="{92007719-29D1-4489-82A0-802760F0C8B4}"/>
          </ac:graphicFrameMkLst>
        </pc:graphicFrameChg>
      </pc:sldChg>
      <pc:sldChg chg="add del">
        <pc:chgData name="William Grey" userId="37b73424-c081-4fc2-b1af-363f4f3fd4f3" providerId="ADAL" clId="{A0270966-F2B6-4C43-A82D-05966011E8F7}" dt="2022-03-21T12:14:08.684" v="2741" actId="47"/>
        <pc:sldMkLst>
          <pc:docMk/>
          <pc:sldMk cId="2884464452" sldId="325"/>
        </pc:sldMkLst>
      </pc:sldChg>
      <pc:sldChg chg="modSp add del mod">
        <pc:chgData name="William Grey" userId="37b73424-c081-4fc2-b1af-363f4f3fd4f3" providerId="ADAL" clId="{A0270966-F2B6-4C43-A82D-05966011E8F7}" dt="2022-03-21T21:27:55.485" v="3312" actId="47"/>
        <pc:sldMkLst>
          <pc:docMk/>
          <pc:sldMk cId="959908815" sldId="326"/>
        </pc:sldMkLst>
        <pc:spChg chg="mod">
          <ac:chgData name="William Grey" userId="37b73424-c081-4fc2-b1af-363f4f3fd4f3" providerId="ADAL" clId="{A0270966-F2B6-4C43-A82D-05966011E8F7}" dt="2022-03-21T21:09:13.349" v="2927" actId="1076"/>
          <ac:spMkLst>
            <pc:docMk/>
            <pc:sldMk cId="959908815" sldId="326"/>
            <ac:spMk id="5" creationId="{7935984C-C584-4025-B3DF-3DD2A31367B9}"/>
          </ac:spMkLst>
        </pc:spChg>
      </pc:sldChg>
      <pc:sldChg chg="modSp add del mod">
        <pc:chgData name="William Grey" userId="37b73424-c081-4fc2-b1af-363f4f3fd4f3" providerId="ADAL" clId="{A0270966-F2B6-4C43-A82D-05966011E8F7}" dt="2022-03-21T21:27:56.296" v="3313" actId="47"/>
        <pc:sldMkLst>
          <pc:docMk/>
          <pc:sldMk cId="3021183634" sldId="327"/>
        </pc:sldMkLst>
        <pc:spChg chg="mod">
          <ac:chgData name="William Grey" userId="37b73424-c081-4fc2-b1af-363f4f3fd4f3" providerId="ADAL" clId="{A0270966-F2B6-4C43-A82D-05966011E8F7}" dt="2022-03-21T21:09:06.048" v="2926" actId="1076"/>
          <ac:spMkLst>
            <pc:docMk/>
            <pc:sldMk cId="3021183634" sldId="327"/>
            <ac:spMk id="5" creationId="{7935984C-C584-4025-B3DF-3DD2A31367B9}"/>
          </ac:spMkLst>
        </pc:spChg>
      </pc:sldChg>
      <pc:sldChg chg="addSp delSp modSp add mod">
        <pc:chgData name="William Grey" userId="37b73424-c081-4fc2-b1af-363f4f3fd4f3" providerId="ADAL" clId="{A0270966-F2B6-4C43-A82D-05966011E8F7}" dt="2022-03-26T08:56:38.989" v="4138" actId="1076"/>
        <pc:sldMkLst>
          <pc:docMk/>
          <pc:sldMk cId="1967168317" sldId="328"/>
        </pc:sldMkLst>
        <pc:spChg chg="mod">
          <ac:chgData name="William Grey" userId="37b73424-c081-4fc2-b1af-363f4f3fd4f3" providerId="ADAL" clId="{A0270966-F2B6-4C43-A82D-05966011E8F7}" dt="2022-03-21T21:32:42.705" v="3626" actId="20577"/>
          <ac:spMkLst>
            <pc:docMk/>
            <pc:sldMk cId="1967168317" sldId="328"/>
            <ac:spMk id="2" creationId="{00000000-0000-0000-0000-000000000000}"/>
          </ac:spMkLst>
        </pc:spChg>
        <pc:spChg chg="del">
          <ac:chgData name="William Grey" userId="37b73424-c081-4fc2-b1af-363f4f3fd4f3" providerId="ADAL" clId="{A0270966-F2B6-4C43-A82D-05966011E8F7}" dt="2022-03-21T21:12:28.201" v="3043" actId="478"/>
          <ac:spMkLst>
            <pc:docMk/>
            <pc:sldMk cId="1967168317" sldId="328"/>
            <ac:spMk id="4" creationId="{2258BE80-9963-4BF1-9DDE-6333DBF2DB56}"/>
          </ac:spMkLst>
        </pc:spChg>
        <pc:spChg chg="mod">
          <ac:chgData name="William Grey" userId="37b73424-c081-4fc2-b1af-363f4f3fd4f3" providerId="ADAL" clId="{A0270966-F2B6-4C43-A82D-05966011E8F7}" dt="2022-03-21T21:11:50.890" v="2968" actId="14100"/>
          <ac:spMkLst>
            <pc:docMk/>
            <pc:sldMk cId="1967168317" sldId="328"/>
            <ac:spMk id="5" creationId="{7935984C-C584-4025-B3DF-3DD2A31367B9}"/>
          </ac:spMkLst>
        </pc:spChg>
        <pc:spChg chg="add mod">
          <ac:chgData name="William Grey" userId="37b73424-c081-4fc2-b1af-363f4f3fd4f3" providerId="ADAL" clId="{A0270966-F2B6-4C43-A82D-05966011E8F7}" dt="2022-03-22T20:31:02.063" v="3712" actId="14100"/>
          <ac:spMkLst>
            <pc:docMk/>
            <pc:sldMk cId="1967168317" sldId="328"/>
            <ac:spMk id="6" creationId="{AE828C54-F365-4708-B985-CB16472EBE71}"/>
          </ac:spMkLst>
        </pc:spChg>
        <pc:spChg chg="mod">
          <ac:chgData name="William Grey" userId="37b73424-c081-4fc2-b1af-363f4f3fd4f3" providerId="ADAL" clId="{A0270966-F2B6-4C43-A82D-05966011E8F7}" dt="2022-03-26T08:56:38.989" v="4138" actId="1076"/>
          <ac:spMkLst>
            <pc:docMk/>
            <pc:sldMk cId="1967168317" sldId="328"/>
            <ac:spMk id="11" creationId="{4B2E2853-73D3-4CFC-95A2-A3F82114FFA6}"/>
          </ac:spMkLst>
        </pc:spChg>
        <pc:graphicFrameChg chg="del">
          <ac:chgData name="William Grey" userId="37b73424-c081-4fc2-b1af-363f4f3fd4f3" providerId="ADAL" clId="{A0270966-F2B6-4C43-A82D-05966011E8F7}" dt="2022-03-21T21:26:15.192" v="3290" actId="478"/>
          <ac:graphicFrameMkLst>
            <pc:docMk/>
            <pc:sldMk cId="1967168317" sldId="328"/>
            <ac:graphicFrameMk id="7" creationId="{92007719-29D1-4489-82A0-802760F0C8B4}"/>
          </ac:graphicFrameMkLst>
        </pc:graphicFrameChg>
        <pc:graphicFrameChg chg="add mod">
          <ac:chgData name="William Grey" userId="37b73424-c081-4fc2-b1af-363f4f3fd4f3" providerId="ADAL" clId="{A0270966-F2B6-4C43-A82D-05966011E8F7}" dt="2022-03-21T21:26:15.797" v="3291"/>
          <ac:graphicFrameMkLst>
            <pc:docMk/>
            <pc:sldMk cId="1967168317" sldId="328"/>
            <ac:graphicFrameMk id="8" creationId="{49DC0844-951A-40BF-BA42-1434E4F38A8D}"/>
          </ac:graphicFrameMkLst>
        </pc:graphicFrameChg>
        <pc:graphicFrameChg chg="add mod">
          <ac:chgData name="William Grey" userId="37b73424-c081-4fc2-b1af-363f4f3fd4f3" providerId="ADAL" clId="{A0270966-F2B6-4C43-A82D-05966011E8F7}" dt="2022-03-26T08:56:31.766" v="4136"/>
          <ac:graphicFrameMkLst>
            <pc:docMk/>
            <pc:sldMk cId="1967168317" sldId="328"/>
            <ac:graphicFrameMk id="8" creationId="{C46BE001-0E31-48E1-818A-419861BEC172}"/>
          </ac:graphicFrameMkLst>
        </pc:graphicFrameChg>
        <pc:graphicFrameChg chg="del mod modGraphic">
          <ac:chgData name="William Grey" userId="37b73424-c081-4fc2-b1af-363f4f3fd4f3" providerId="ADAL" clId="{A0270966-F2B6-4C43-A82D-05966011E8F7}" dt="2022-03-26T08:56:31.324" v="4135" actId="478"/>
          <ac:graphicFrameMkLst>
            <pc:docMk/>
            <pc:sldMk cId="1967168317" sldId="328"/>
            <ac:graphicFrameMk id="9" creationId="{90E56997-F458-4CB3-A49D-2F90578C9FF9}"/>
          </ac:graphicFrameMkLst>
        </pc:graphicFrameChg>
        <pc:picChg chg="mod">
          <ac:chgData name="William Grey" userId="37b73424-c081-4fc2-b1af-363f4f3fd4f3" providerId="ADAL" clId="{A0270966-F2B6-4C43-A82D-05966011E8F7}" dt="2022-03-26T08:56:35.775" v="4137" actId="1076"/>
          <ac:picMkLst>
            <pc:docMk/>
            <pc:sldMk cId="1967168317" sldId="328"/>
            <ac:picMk id="10" creationId="{74990519-81F3-42A0-A505-6AD884442139}"/>
          </ac:picMkLst>
        </pc:picChg>
      </pc:sldChg>
      <pc:sldChg chg="addSp delSp modSp add mod">
        <pc:chgData name="William Grey" userId="37b73424-c081-4fc2-b1af-363f4f3fd4f3" providerId="ADAL" clId="{A0270966-F2B6-4C43-A82D-05966011E8F7}" dt="2022-03-26T08:56:22.942" v="4134" actId="20577"/>
        <pc:sldMkLst>
          <pc:docMk/>
          <pc:sldMk cId="2526030062" sldId="329"/>
        </pc:sldMkLst>
        <pc:spChg chg="mod">
          <ac:chgData name="William Grey" userId="37b73424-c081-4fc2-b1af-363f4f3fd4f3" providerId="ADAL" clId="{A0270966-F2B6-4C43-A82D-05966011E8F7}" dt="2022-03-21T21:32:39.368" v="3624" actId="20577"/>
          <ac:spMkLst>
            <pc:docMk/>
            <pc:sldMk cId="2526030062" sldId="329"/>
            <ac:spMk id="2" creationId="{00000000-0000-0000-0000-000000000000}"/>
          </ac:spMkLst>
        </pc:spChg>
        <pc:spChg chg="mod">
          <ac:chgData name="William Grey" userId="37b73424-c081-4fc2-b1af-363f4f3fd4f3" providerId="ADAL" clId="{A0270966-F2B6-4C43-A82D-05966011E8F7}" dt="2022-03-26T08:56:22.942" v="4134" actId="20577"/>
          <ac:spMkLst>
            <pc:docMk/>
            <pc:sldMk cId="2526030062" sldId="329"/>
            <ac:spMk id="4" creationId="{2258BE80-9963-4BF1-9DDE-6333DBF2DB56}"/>
          </ac:spMkLst>
        </pc:spChg>
        <pc:spChg chg="mod">
          <ac:chgData name="William Grey" userId="37b73424-c081-4fc2-b1af-363f4f3fd4f3" providerId="ADAL" clId="{A0270966-F2B6-4C43-A82D-05966011E8F7}" dt="2022-03-21T21:28:15.855" v="3314" actId="1076"/>
          <ac:spMkLst>
            <pc:docMk/>
            <pc:sldMk cId="2526030062" sldId="329"/>
            <ac:spMk id="5" creationId="{7935984C-C584-4025-B3DF-3DD2A31367B9}"/>
          </ac:spMkLst>
        </pc:spChg>
        <pc:spChg chg="mod">
          <ac:chgData name="William Grey" userId="37b73424-c081-4fc2-b1af-363f4f3fd4f3" providerId="ADAL" clId="{A0270966-F2B6-4C43-A82D-05966011E8F7}" dt="2022-03-26T08:55:59.029" v="4071" actId="1076"/>
          <ac:spMkLst>
            <pc:docMk/>
            <pc:sldMk cId="2526030062" sldId="329"/>
            <ac:spMk id="8" creationId="{4C9A1C5F-1262-4A85-81B7-9DBBD0674D6D}"/>
          </ac:spMkLst>
        </pc:spChg>
        <pc:graphicFrameChg chg="del mod modGraphic">
          <ac:chgData name="William Grey" userId="37b73424-c081-4fc2-b1af-363f4f3fd4f3" providerId="ADAL" clId="{A0270966-F2B6-4C43-A82D-05966011E8F7}" dt="2022-03-26T08:55:51.896" v="4068" actId="478"/>
          <ac:graphicFrameMkLst>
            <pc:docMk/>
            <pc:sldMk cId="2526030062" sldId="329"/>
            <ac:graphicFrameMk id="7" creationId="{92007719-29D1-4489-82A0-802760F0C8B4}"/>
          </ac:graphicFrameMkLst>
        </pc:graphicFrameChg>
        <pc:graphicFrameChg chg="add mod">
          <ac:chgData name="William Grey" userId="37b73424-c081-4fc2-b1af-363f4f3fd4f3" providerId="ADAL" clId="{A0270966-F2B6-4C43-A82D-05966011E8F7}" dt="2022-03-26T08:55:52.283" v="4069"/>
          <ac:graphicFrameMkLst>
            <pc:docMk/>
            <pc:sldMk cId="2526030062" sldId="329"/>
            <ac:graphicFrameMk id="9" creationId="{2920931A-7146-49CF-A3EF-2E41836725CC}"/>
          </ac:graphicFrameMkLst>
        </pc:graphicFrameChg>
        <pc:picChg chg="mod">
          <ac:chgData name="William Grey" userId="37b73424-c081-4fc2-b1af-363f4f3fd4f3" providerId="ADAL" clId="{A0270966-F2B6-4C43-A82D-05966011E8F7}" dt="2022-03-26T08:55:55.808" v="4070" actId="14100"/>
          <ac:picMkLst>
            <pc:docMk/>
            <pc:sldMk cId="2526030062" sldId="329"/>
            <ac:picMk id="6" creationId="{DB2D982B-9B91-4619-9393-5A7FB1EEA636}"/>
          </ac:picMkLst>
        </pc:picChg>
      </pc:sldChg>
      <pc:sldChg chg="add del">
        <pc:chgData name="William Grey" userId="37b73424-c081-4fc2-b1af-363f4f3fd4f3" providerId="ADAL" clId="{A0270966-F2B6-4C43-A82D-05966011E8F7}" dt="2022-03-22T20:36:46.422" v="3889"/>
        <pc:sldMkLst>
          <pc:docMk/>
          <pc:sldMk cId="2814585164" sldId="330"/>
        </pc:sldMkLst>
      </pc:sldChg>
      <pc:sldChg chg="addSp delSp modSp add mod">
        <pc:chgData name="William Grey" userId="37b73424-c081-4fc2-b1af-363f4f3fd4f3" providerId="ADAL" clId="{A0270966-F2B6-4C43-A82D-05966011E8F7}" dt="2022-03-26T09:01:21.371" v="4195" actId="1076"/>
        <pc:sldMkLst>
          <pc:docMk/>
          <pc:sldMk cId="3632463619" sldId="330"/>
        </pc:sldMkLst>
        <pc:spChg chg="mod">
          <ac:chgData name="William Grey" userId="37b73424-c081-4fc2-b1af-363f4f3fd4f3" providerId="ADAL" clId="{A0270966-F2B6-4C43-A82D-05966011E8F7}" dt="2022-03-22T20:37:40.591" v="3916" actId="20577"/>
          <ac:spMkLst>
            <pc:docMk/>
            <pc:sldMk cId="3632463619" sldId="330"/>
            <ac:spMk id="3" creationId="{1398118A-C123-48C8-B7F9-E5777F649DC5}"/>
          </ac:spMkLst>
        </pc:spChg>
        <pc:spChg chg="mod">
          <ac:chgData name="William Grey" userId="37b73424-c081-4fc2-b1af-363f4f3fd4f3" providerId="ADAL" clId="{A0270966-F2B6-4C43-A82D-05966011E8F7}" dt="2022-03-22T20:37:22.203" v="3893" actId="20577"/>
          <ac:spMkLst>
            <pc:docMk/>
            <pc:sldMk cId="3632463619" sldId="330"/>
            <ac:spMk id="4" creationId="{2258BE80-9963-4BF1-9DDE-6333DBF2DB56}"/>
          </ac:spMkLst>
        </pc:spChg>
        <pc:spChg chg="mod">
          <ac:chgData name="William Grey" userId="37b73424-c081-4fc2-b1af-363f4f3fd4f3" providerId="ADAL" clId="{A0270966-F2B6-4C43-A82D-05966011E8F7}" dt="2022-03-26T09:01:21.371" v="4195" actId="1076"/>
          <ac:spMkLst>
            <pc:docMk/>
            <pc:sldMk cId="3632463619" sldId="330"/>
            <ac:spMk id="10" creationId="{BD98C8DF-1867-4E72-A128-F2C1950BCF40}"/>
          </ac:spMkLst>
        </pc:spChg>
        <pc:graphicFrameChg chg="del">
          <ac:chgData name="William Grey" userId="37b73424-c081-4fc2-b1af-363f4f3fd4f3" providerId="ADAL" clId="{A0270966-F2B6-4C43-A82D-05966011E8F7}" dt="2022-03-26T08:57:25.259" v="4149" actId="478"/>
          <ac:graphicFrameMkLst>
            <pc:docMk/>
            <pc:sldMk cId="3632463619" sldId="330"/>
            <ac:graphicFrameMk id="11" creationId="{831FE49F-8DEE-4026-B0A9-8BC01651F033}"/>
          </ac:graphicFrameMkLst>
        </pc:graphicFrameChg>
        <pc:graphicFrameChg chg="add mod">
          <ac:chgData name="William Grey" userId="37b73424-c081-4fc2-b1af-363f4f3fd4f3" providerId="ADAL" clId="{A0270966-F2B6-4C43-A82D-05966011E8F7}" dt="2022-03-26T08:57:25.495" v="4150"/>
          <ac:graphicFrameMkLst>
            <pc:docMk/>
            <pc:sldMk cId="3632463619" sldId="330"/>
            <ac:graphicFrameMk id="12" creationId="{E9355E72-7B8F-478C-8CE4-D790730FB9FE}"/>
          </ac:graphicFrameMkLst>
        </pc:graphicFrameChg>
        <pc:picChg chg="mod">
          <ac:chgData name="William Grey" userId="37b73424-c081-4fc2-b1af-363f4f3fd4f3" providerId="ADAL" clId="{A0270966-F2B6-4C43-A82D-05966011E8F7}" dt="2022-03-26T09:01:17.911" v="4194" actId="14100"/>
          <ac:picMkLst>
            <pc:docMk/>
            <pc:sldMk cId="3632463619" sldId="330"/>
            <ac:picMk id="9" creationId="{BD196823-B1A3-4C14-8035-B060FD8B319D}"/>
          </ac:picMkLst>
        </pc:picChg>
      </pc:sldChg>
      <pc:sldChg chg="addSp delSp modSp add mod">
        <pc:chgData name="William Grey" userId="37b73424-c081-4fc2-b1af-363f4f3fd4f3" providerId="ADAL" clId="{A0270966-F2B6-4C43-A82D-05966011E8F7}" dt="2022-03-26T09:01:10.288" v="4193" actId="1076"/>
        <pc:sldMkLst>
          <pc:docMk/>
          <pc:sldMk cId="428332067" sldId="331"/>
        </pc:sldMkLst>
        <pc:spChg chg="mod">
          <ac:chgData name="William Grey" userId="37b73424-c081-4fc2-b1af-363f4f3fd4f3" providerId="ADAL" clId="{A0270966-F2B6-4C43-A82D-05966011E8F7}" dt="2022-03-26T09:01:10.288" v="4193" actId="1076"/>
          <ac:spMkLst>
            <pc:docMk/>
            <pc:sldMk cId="428332067" sldId="331"/>
            <ac:spMk id="10" creationId="{AEB0ED6D-5AF2-429C-9CC3-CABBEFBA5A61}"/>
          </ac:spMkLst>
        </pc:spChg>
        <pc:graphicFrameChg chg="add mod">
          <ac:chgData name="William Grey" userId="37b73424-c081-4fc2-b1af-363f4f3fd4f3" providerId="ADAL" clId="{A0270966-F2B6-4C43-A82D-05966011E8F7}" dt="2022-03-26T08:57:31.450" v="4152"/>
          <ac:graphicFrameMkLst>
            <pc:docMk/>
            <pc:sldMk cId="428332067" sldId="331"/>
            <ac:graphicFrameMk id="8" creationId="{28474538-8291-4B2E-8440-B6993E0AFDC1}"/>
          </ac:graphicFrameMkLst>
        </pc:graphicFrameChg>
        <pc:graphicFrameChg chg="del">
          <ac:chgData name="William Grey" userId="37b73424-c081-4fc2-b1af-363f4f3fd4f3" providerId="ADAL" clId="{A0270966-F2B6-4C43-A82D-05966011E8F7}" dt="2022-03-26T08:57:31.200" v="4151" actId="478"/>
          <ac:graphicFrameMkLst>
            <pc:docMk/>
            <pc:sldMk cId="428332067" sldId="331"/>
            <ac:graphicFrameMk id="11" creationId="{8B918519-3E0E-42BF-832E-5E112E8E3948}"/>
          </ac:graphicFrameMkLst>
        </pc:graphicFrameChg>
        <pc:picChg chg="mod">
          <ac:chgData name="William Grey" userId="37b73424-c081-4fc2-b1af-363f4f3fd4f3" providerId="ADAL" clId="{A0270966-F2B6-4C43-A82D-05966011E8F7}" dt="2022-03-26T09:01:06.244" v="4192" actId="14100"/>
          <ac:picMkLst>
            <pc:docMk/>
            <pc:sldMk cId="428332067" sldId="331"/>
            <ac:picMk id="9" creationId="{8A7C5102-3BB7-4C37-B72D-CA925508CBFE}"/>
          </ac:picMkLst>
        </pc:picChg>
      </pc:sldChg>
      <pc:sldChg chg="add del">
        <pc:chgData name="William Grey" userId="37b73424-c081-4fc2-b1af-363f4f3fd4f3" providerId="ADAL" clId="{A0270966-F2B6-4C43-A82D-05966011E8F7}" dt="2022-03-22T20:36:46.422" v="3889"/>
        <pc:sldMkLst>
          <pc:docMk/>
          <pc:sldMk cId="914019428" sldId="331"/>
        </pc:sldMkLst>
      </pc:sldChg>
      <pc:sldChg chg="addSp delSp modSp add mod">
        <pc:chgData name="William Grey" userId="37b73424-c081-4fc2-b1af-363f4f3fd4f3" providerId="ADAL" clId="{A0270966-F2B6-4C43-A82D-05966011E8F7}" dt="2022-03-26T09:00:58.909" v="4191" actId="14100"/>
        <pc:sldMkLst>
          <pc:docMk/>
          <pc:sldMk cId="108273180" sldId="332"/>
        </pc:sldMkLst>
        <pc:spChg chg="mod">
          <ac:chgData name="William Grey" userId="37b73424-c081-4fc2-b1af-363f4f3fd4f3" providerId="ADAL" clId="{A0270966-F2B6-4C43-A82D-05966011E8F7}" dt="2022-03-22T20:38:08.997" v="3946" actId="20577"/>
          <ac:spMkLst>
            <pc:docMk/>
            <pc:sldMk cId="108273180" sldId="332"/>
            <ac:spMk id="7" creationId="{2FDA6FA7-6B2D-463D-8212-B4C63BB09F22}"/>
          </ac:spMkLst>
        </pc:spChg>
        <pc:spChg chg="mod">
          <ac:chgData name="William Grey" userId="37b73424-c081-4fc2-b1af-363f4f3fd4f3" providerId="ADAL" clId="{A0270966-F2B6-4C43-A82D-05966011E8F7}" dt="2022-03-26T09:00:58.909" v="4191" actId="14100"/>
          <ac:spMkLst>
            <pc:docMk/>
            <pc:sldMk cId="108273180" sldId="332"/>
            <ac:spMk id="10" creationId="{A3070593-4A5A-4166-B9A8-20911EED2712}"/>
          </ac:spMkLst>
        </pc:spChg>
        <pc:graphicFrameChg chg="del">
          <ac:chgData name="William Grey" userId="37b73424-c081-4fc2-b1af-363f4f3fd4f3" providerId="ADAL" clId="{A0270966-F2B6-4C43-A82D-05966011E8F7}" dt="2022-03-26T08:57:37.716" v="4153" actId="478"/>
          <ac:graphicFrameMkLst>
            <pc:docMk/>
            <pc:sldMk cId="108273180" sldId="332"/>
            <ac:graphicFrameMk id="8" creationId="{A4FFE40D-F7A5-4666-9B49-87DDEA1B7860}"/>
          </ac:graphicFrameMkLst>
        </pc:graphicFrameChg>
        <pc:graphicFrameChg chg="add mod">
          <ac:chgData name="William Grey" userId="37b73424-c081-4fc2-b1af-363f4f3fd4f3" providerId="ADAL" clId="{A0270966-F2B6-4C43-A82D-05966011E8F7}" dt="2022-03-26T08:57:37.917" v="4154"/>
          <ac:graphicFrameMkLst>
            <pc:docMk/>
            <pc:sldMk cId="108273180" sldId="332"/>
            <ac:graphicFrameMk id="11" creationId="{C0544183-67C0-4C12-ABC3-FA9C3666ECF4}"/>
          </ac:graphicFrameMkLst>
        </pc:graphicFrameChg>
        <pc:picChg chg="mod">
          <ac:chgData name="William Grey" userId="37b73424-c081-4fc2-b1af-363f4f3fd4f3" providerId="ADAL" clId="{A0270966-F2B6-4C43-A82D-05966011E8F7}" dt="2022-03-26T09:00:55.903" v="4190" actId="14100"/>
          <ac:picMkLst>
            <pc:docMk/>
            <pc:sldMk cId="108273180" sldId="332"/>
            <ac:picMk id="9" creationId="{91238B15-08F2-46BC-8A99-2A419DDA4C37}"/>
          </ac:picMkLst>
        </pc:picChg>
      </pc:sldChg>
      <pc:sldChg chg="add del">
        <pc:chgData name="William Grey" userId="37b73424-c081-4fc2-b1af-363f4f3fd4f3" providerId="ADAL" clId="{A0270966-F2B6-4C43-A82D-05966011E8F7}" dt="2022-03-22T20:36:46.422" v="3889"/>
        <pc:sldMkLst>
          <pc:docMk/>
          <pc:sldMk cId="2701098699" sldId="332"/>
        </pc:sldMkLst>
      </pc:sldChg>
      <pc:sldChg chg="addSp delSp modSp add mod">
        <pc:chgData name="William Grey" userId="37b73424-c081-4fc2-b1af-363f4f3fd4f3" providerId="ADAL" clId="{A0270966-F2B6-4C43-A82D-05966011E8F7}" dt="2022-03-26T09:00:50.701" v="4189" actId="1076"/>
        <pc:sldMkLst>
          <pc:docMk/>
          <pc:sldMk cId="2190010705" sldId="333"/>
        </pc:sldMkLst>
        <pc:spChg chg="mod">
          <ac:chgData name="William Grey" userId="37b73424-c081-4fc2-b1af-363f4f3fd4f3" providerId="ADAL" clId="{A0270966-F2B6-4C43-A82D-05966011E8F7}" dt="2022-03-26T09:00:50.701" v="4189" actId="1076"/>
          <ac:spMkLst>
            <pc:docMk/>
            <pc:sldMk cId="2190010705" sldId="333"/>
            <ac:spMk id="10" creationId="{DA9FD3F1-CEC8-48C5-940F-B08322BD7321}"/>
          </ac:spMkLst>
        </pc:spChg>
        <pc:spChg chg="mod">
          <ac:chgData name="William Grey" userId="37b73424-c081-4fc2-b1af-363f4f3fd4f3" providerId="ADAL" clId="{A0270966-F2B6-4C43-A82D-05966011E8F7}" dt="2022-03-22T20:38:47.131" v="3951" actId="20577"/>
          <ac:spMkLst>
            <pc:docMk/>
            <pc:sldMk cId="2190010705" sldId="333"/>
            <ac:spMk id="12" creationId="{5DB27757-FAC5-45A1-8CF1-5BAAE09EB9EF}"/>
          </ac:spMkLst>
        </pc:spChg>
        <pc:graphicFrameChg chg="del">
          <ac:chgData name="William Grey" userId="37b73424-c081-4fc2-b1af-363f4f3fd4f3" providerId="ADAL" clId="{A0270966-F2B6-4C43-A82D-05966011E8F7}" dt="2022-03-26T08:57:41.749" v="4155" actId="478"/>
          <ac:graphicFrameMkLst>
            <pc:docMk/>
            <pc:sldMk cId="2190010705" sldId="333"/>
            <ac:graphicFrameMk id="11" creationId="{7B64AAEF-EB20-4589-9236-E5928632EFF5}"/>
          </ac:graphicFrameMkLst>
        </pc:graphicFrameChg>
        <pc:graphicFrameChg chg="add mod">
          <ac:chgData name="William Grey" userId="37b73424-c081-4fc2-b1af-363f4f3fd4f3" providerId="ADAL" clId="{A0270966-F2B6-4C43-A82D-05966011E8F7}" dt="2022-03-26T08:57:41.970" v="4156"/>
          <ac:graphicFrameMkLst>
            <pc:docMk/>
            <pc:sldMk cId="2190010705" sldId="333"/>
            <ac:graphicFrameMk id="13" creationId="{D3D2E7C0-06CB-4397-B05E-AAB4715EFE58}"/>
          </ac:graphicFrameMkLst>
        </pc:graphicFrameChg>
        <pc:picChg chg="mod">
          <ac:chgData name="William Grey" userId="37b73424-c081-4fc2-b1af-363f4f3fd4f3" providerId="ADAL" clId="{A0270966-F2B6-4C43-A82D-05966011E8F7}" dt="2022-03-26T09:00:46.006" v="4188" actId="14100"/>
          <ac:picMkLst>
            <pc:docMk/>
            <pc:sldMk cId="2190010705" sldId="333"/>
            <ac:picMk id="9" creationId="{3F515861-8712-4AB7-BFC2-3454272FD15F}"/>
          </ac:picMkLst>
        </pc:picChg>
      </pc:sldChg>
      <pc:sldChg chg="addSp delSp modSp add mod">
        <pc:chgData name="William Grey" userId="37b73424-c081-4fc2-b1af-363f4f3fd4f3" providerId="ADAL" clId="{A0270966-F2B6-4C43-A82D-05966011E8F7}" dt="2022-03-26T09:00:38.169" v="4187" actId="14100"/>
        <pc:sldMkLst>
          <pc:docMk/>
          <pc:sldMk cId="4014425598" sldId="334"/>
        </pc:sldMkLst>
        <pc:spChg chg="mod">
          <ac:chgData name="William Grey" userId="37b73424-c081-4fc2-b1af-363f4f3fd4f3" providerId="ADAL" clId="{A0270966-F2B6-4C43-A82D-05966011E8F7}" dt="2022-03-22T20:39:16.785" v="3987" actId="20577"/>
          <ac:spMkLst>
            <pc:docMk/>
            <pc:sldMk cId="4014425598" sldId="334"/>
            <ac:spMk id="3" creationId="{1398118A-C123-48C8-B7F9-E5777F649DC5}"/>
          </ac:spMkLst>
        </pc:spChg>
        <pc:spChg chg="mod">
          <ac:chgData name="William Grey" userId="37b73424-c081-4fc2-b1af-363f4f3fd4f3" providerId="ADAL" clId="{A0270966-F2B6-4C43-A82D-05966011E8F7}" dt="2022-03-26T09:00:38.169" v="4187" actId="14100"/>
          <ac:spMkLst>
            <pc:docMk/>
            <pc:sldMk cId="4014425598" sldId="334"/>
            <ac:spMk id="10" creationId="{BD98C8DF-1867-4E72-A128-F2C1950BCF40}"/>
          </ac:spMkLst>
        </pc:spChg>
        <pc:graphicFrameChg chg="del">
          <ac:chgData name="William Grey" userId="37b73424-c081-4fc2-b1af-363f4f3fd4f3" providerId="ADAL" clId="{A0270966-F2B6-4C43-A82D-05966011E8F7}" dt="2022-03-26T08:57:45.600" v="4157" actId="478"/>
          <ac:graphicFrameMkLst>
            <pc:docMk/>
            <pc:sldMk cId="4014425598" sldId="334"/>
            <ac:graphicFrameMk id="11" creationId="{831FE49F-8DEE-4026-B0A9-8BC01651F033}"/>
          </ac:graphicFrameMkLst>
        </pc:graphicFrameChg>
        <pc:graphicFrameChg chg="add mod">
          <ac:chgData name="William Grey" userId="37b73424-c081-4fc2-b1af-363f4f3fd4f3" providerId="ADAL" clId="{A0270966-F2B6-4C43-A82D-05966011E8F7}" dt="2022-03-26T08:57:45.839" v="4158"/>
          <ac:graphicFrameMkLst>
            <pc:docMk/>
            <pc:sldMk cId="4014425598" sldId="334"/>
            <ac:graphicFrameMk id="12" creationId="{CEA1BC95-8898-4EF5-80F3-02D0EA3ECD58}"/>
          </ac:graphicFrameMkLst>
        </pc:graphicFrameChg>
        <pc:picChg chg="mod">
          <ac:chgData name="William Grey" userId="37b73424-c081-4fc2-b1af-363f4f3fd4f3" providerId="ADAL" clId="{A0270966-F2B6-4C43-A82D-05966011E8F7}" dt="2022-03-26T09:00:34.145" v="4186" actId="14100"/>
          <ac:picMkLst>
            <pc:docMk/>
            <pc:sldMk cId="4014425598" sldId="334"/>
            <ac:picMk id="9" creationId="{BD196823-B1A3-4C14-8035-B060FD8B319D}"/>
          </ac:picMkLst>
        </pc:picChg>
      </pc:sldChg>
      <pc:sldChg chg="addSp delSp modSp add mod">
        <pc:chgData name="William Grey" userId="37b73424-c081-4fc2-b1af-363f4f3fd4f3" providerId="ADAL" clId="{A0270966-F2B6-4C43-A82D-05966011E8F7}" dt="2022-03-26T09:00:23.613" v="4185" actId="14100"/>
        <pc:sldMkLst>
          <pc:docMk/>
          <pc:sldMk cId="3888908932" sldId="335"/>
        </pc:sldMkLst>
        <pc:spChg chg="mod">
          <ac:chgData name="William Grey" userId="37b73424-c081-4fc2-b1af-363f4f3fd4f3" providerId="ADAL" clId="{A0270966-F2B6-4C43-A82D-05966011E8F7}" dt="2022-03-26T09:00:23.613" v="4185" actId="14100"/>
          <ac:spMkLst>
            <pc:docMk/>
            <pc:sldMk cId="3888908932" sldId="335"/>
            <ac:spMk id="10" creationId="{AEB0ED6D-5AF2-429C-9CC3-CABBEFBA5A61}"/>
          </ac:spMkLst>
        </pc:spChg>
        <pc:graphicFrameChg chg="add mod">
          <ac:chgData name="William Grey" userId="37b73424-c081-4fc2-b1af-363f4f3fd4f3" providerId="ADAL" clId="{A0270966-F2B6-4C43-A82D-05966011E8F7}" dt="2022-03-26T08:57:51.213" v="4160"/>
          <ac:graphicFrameMkLst>
            <pc:docMk/>
            <pc:sldMk cId="3888908932" sldId="335"/>
            <ac:graphicFrameMk id="8" creationId="{209EC51B-1390-4AAB-9E53-E20139B34512}"/>
          </ac:graphicFrameMkLst>
        </pc:graphicFrameChg>
        <pc:graphicFrameChg chg="del">
          <ac:chgData name="William Grey" userId="37b73424-c081-4fc2-b1af-363f4f3fd4f3" providerId="ADAL" clId="{A0270966-F2B6-4C43-A82D-05966011E8F7}" dt="2022-03-26T08:57:50.693" v="4159" actId="478"/>
          <ac:graphicFrameMkLst>
            <pc:docMk/>
            <pc:sldMk cId="3888908932" sldId="335"/>
            <ac:graphicFrameMk id="11" creationId="{8B918519-3E0E-42BF-832E-5E112E8E3948}"/>
          </ac:graphicFrameMkLst>
        </pc:graphicFrameChg>
        <pc:picChg chg="mod">
          <ac:chgData name="William Grey" userId="37b73424-c081-4fc2-b1af-363f4f3fd4f3" providerId="ADAL" clId="{A0270966-F2B6-4C43-A82D-05966011E8F7}" dt="2022-03-26T09:00:18.519" v="4184" actId="14100"/>
          <ac:picMkLst>
            <pc:docMk/>
            <pc:sldMk cId="3888908932" sldId="335"/>
            <ac:picMk id="9" creationId="{8A7C5102-3BB7-4C37-B72D-CA925508CBFE}"/>
          </ac:picMkLst>
        </pc:picChg>
      </pc:sldChg>
      <pc:sldChg chg="addSp delSp modSp add mod">
        <pc:chgData name="William Grey" userId="37b73424-c081-4fc2-b1af-363f4f3fd4f3" providerId="ADAL" clId="{A0270966-F2B6-4C43-A82D-05966011E8F7}" dt="2022-03-26T09:00:13.389" v="4183" actId="14100"/>
        <pc:sldMkLst>
          <pc:docMk/>
          <pc:sldMk cId="2647352627" sldId="336"/>
        </pc:sldMkLst>
        <pc:spChg chg="mod">
          <ac:chgData name="William Grey" userId="37b73424-c081-4fc2-b1af-363f4f3fd4f3" providerId="ADAL" clId="{A0270966-F2B6-4C43-A82D-05966011E8F7}" dt="2022-03-22T20:39:47.192" v="4021" actId="20577"/>
          <ac:spMkLst>
            <pc:docMk/>
            <pc:sldMk cId="2647352627" sldId="336"/>
            <ac:spMk id="7" creationId="{2FDA6FA7-6B2D-463D-8212-B4C63BB09F22}"/>
          </ac:spMkLst>
        </pc:spChg>
        <pc:spChg chg="mod">
          <ac:chgData name="William Grey" userId="37b73424-c081-4fc2-b1af-363f4f3fd4f3" providerId="ADAL" clId="{A0270966-F2B6-4C43-A82D-05966011E8F7}" dt="2022-03-26T09:00:10.317" v="4182" actId="14100"/>
          <ac:spMkLst>
            <pc:docMk/>
            <pc:sldMk cId="2647352627" sldId="336"/>
            <ac:spMk id="10" creationId="{A3070593-4A5A-4166-B9A8-20911EED2712}"/>
          </ac:spMkLst>
        </pc:spChg>
        <pc:graphicFrameChg chg="del">
          <ac:chgData name="William Grey" userId="37b73424-c081-4fc2-b1af-363f4f3fd4f3" providerId="ADAL" clId="{A0270966-F2B6-4C43-A82D-05966011E8F7}" dt="2022-03-26T08:57:54.803" v="4161" actId="478"/>
          <ac:graphicFrameMkLst>
            <pc:docMk/>
            <pc:sldMk cId="2647352627" sldId="336"/>
            <ac:graphicFrameMk id="8" creationId="{A4FFE40D-F7A5-4666-9B49-87DDEA1B7860}"/>
          </ac:graphicFrameMkLst>
        </pc:graphicFrameChg>
        <pc:graphicFrameChg chg="add mod">
          <ac:chgData name="William Grey" userId="37b73424-c081-4fc2-b1af-363f4f3fd4f3" providerId="ADAL" clId="{A0270966-F2B6-4C43-A82D-05966011E8F7}" dt="2022-03-26T08:57:55.187" v="4162"/>
          <ac:graphicFrameMkLst>
            <pc:docMk/>
            <pc:sldMk cId="2647352627" sldId="336"/>
            <ac:graphicFrameMk id="11" creationId="{7FCDEAA6-DEC4-4FB2-90A0-599C8E53C89B}"/>
          </ac:graphicFrameMkLst>
        </pc:graphicFrameChg>
        <pc:picChg chg="mod">
          <ac:chgData name="William Grey" userId="37b73424-c081-4fc2-b1af-363f4f3fd4f3" providerId="ADAL" clId="{A0270966-F2B6-4C43-A82D-05966011E8F7}" dt="2022-03-26T09:00:13.389" v="4183" actId="14100"/>
          <ac:picMkLst>
            <pc:docMk/>
            <pc:sldMk cId="2647352627" sldId="336"/>
            <ac:picMk id="9" creationId="{91238B15-08F2-46BC-8A99-2A419DDA4C37}"/>
          </ac:picMkLst>
        </pc:picChg>
      </pc:sldChg>
      <pc:sldChg chg="addSp delSp modSp add mod">
        <pc:chgData name="William Grey" userId="37b73424-c081-4fc2-b1af-363f4f3fd4f3" providerId="ADAL" clId="{A0270966-F2B6-4C43-A82D-05966011E8F7}" dt="2022-03-26T09:00:02.650" v="4181" actId="14100"/>
        <pc:sldMkLst>
          <pc:docMk/>
          <pc:sldMk cId="3229784403" sldId="337"/>
        </pc:sldMkLst>
        <pc:spChg chg="mod">
          <ac:chgData name="William Grey" userId="37b73424-c081-4fc2-b1af-363f4f3fd4f3" providerId="ADAL" clId="{A0270966-F2B6-4C43-A82D-05966011E8F7}" dt="2022-03-26T09:00:02.650" v="4181" actId="14100"/>
          <ac:spMkLst>
            <pc:docMk/>
            <pc:sldMk cId="3229784403" sldId="337"/>
            <ac:spMk id="10" creationId="{DA9FD3F1-CEC8-48C5-940F-B08322BD7321}"/>
          </ac:spMkLst>
        </pc:spChg>
        <pc:spChg chg="mod">
          <ac:chgData name="William Grey" userId="37b73424-c081-4fc2-b1af-363f4f3fd4f3" providerId="ADAL" clId="{A0270966-F2B6-4C43-A82D-05966011E8F7}" dt="2022-03-22T20:40:36.358" v="4030" actId="20577"/>
          <ac:spMkLst>
            <pc:docMk/>
            <pc:sldMk cId="3229784403" sldId="337"/>
            <ac:spMk id="12" creationId="{5DB27757-FAC5-45A1-8CF1-5BAAE09EB9EF}"/>
          </ac:spMkLst>
        </pc:spChg>
        <pc:graphicFrameChg chg="del mod modGraphic">
          <ac:chgData name="William Grey" userId="37b73424-c081-4fc2-b1af-363f4f3fd4f3" providerId="ADAL" clId="{A0270966-F2B6-4C43-A82D-05966011E8F7}" dt="2022-03-26T08:58:04.067" v="4165" actId="478"/>
          <ac:graphicFrameMkLst>
            <pc:docMk/>
            <pc:sldMk cId="3229784403" sldId="337"/>
            <ac:graphicFrameMk id="11" creationId="{7B64AAEF-EB20-4589-9236-E5928632EFF5}"/>
          </ac:graphicFrameMkLst>
        </pc:graphicFrameChg>
        <pc:graphicFrameChg chg="add mod">
          <ac:chgData name="William Grey" userId="37b73424-c081-4fc2-b1af-363f4f3fd4f3" providerId="ADAL" clId="{A0270966-F2B6-4C43-A82D-05966011E8F7}" dt="2022-03-26T08:58:04.435" v="4166"/>
          <ac:graphicFrameMkLst>
            <pc:docMk/>
            <pc:sldMk cId="3229784403" sldId="337"/>
            <ac:graphicFrameMk id="13" creationId="{A562B4C9-B282-4934-953D-152CD617B1DF}"/>
          </ac:graphicFrameMkLst>
        </pc:graphicFrameChg>
        <pc:picChg chg="mod">
          <ac:chgData name="William Grey" userId="37b73424-c081-4fc2-b1af-363f4f3fd4f3" providerId="ADAL" clId="{A0270966-F2B6-4C43-A82D-05966011E8F7}" dt="2022-03-26T08:59:58.678" v="4180" actId="14100"/>
          <ac:picMkLst>
            <pc:docMk/>
            <pc:sldMk cId="3229784403" sldId="337"/>
            <ac:picMk id="9" creationId="{3F515861-8712-4AB7-BFC2-3454272FD15F}"/>
          </ac:picMkLst>
        </pc:picChg>
      </pc:sldChg>
    </pc:docChg>
  </pc:docChgLst>
  <pc:docChgLst>
    <pc:chgData name="William Grey" userId="37b73424-c081-4fc2-b1af-363f4f3fd4f3" providerId="ADAL" clId="{02ABA84D-C9C6-4AC2-A3FD-C878849D5E27}"/>
    <pc:docChg chg="custSel modSld">
      <pc:chgData name="William Grey" userId="37b73424-c081-4fc2-b1af-363f4f3fd4f3" providerId="ADAL" clId="{02ABA84D-C9C6-4AC2-A3FD-C878849D5E27}" dt="2020-01-24T13:23:31.801" v="25" actId="20577"/>
      <pc:docMkLst>
        <pc:docMk/>
      </pc:docMkLst>
      <pc:sldChg chg="modSp">
        <pc:chgData name="William Grey" userId="37b73424-c081-4fc2-b1af-363f4f3fd4f3" providerId="ADAL" clId="{02ABA84D-C9C6-4AC2-A3FD-C878849D5E27}" dt="2020-01-22T11:36:17.750" v="4" actId="20577"/>
        <pc:sldMkLst>
          <pc:docMk/>
          <pc:sldMk cId="2068218748" sldId="263"/>
        </pc:sldMkLst>
        <pc:spChg chg="mod">
          <ac:chgData name="William Grey" userId="37b73424-c081-4fc2-b1af-363f4f3fd4f3" providerId="ADAL" clId="{02ABA84D-C9C6-4AC2-A3FD-C878849D5E27}" dt="2020-01-22T11:36:17.750" v="4" actId="20577"/>
          <ac:spMkLst>
            <pc:docMk/>
            <pc:sldMk cId="2068218748" sldId="263"/>
            <ac:spMk id="5" creationId="{00000000-0000-0000-0000-000000000000}"/>
          </ac:spMkLst>
        </pc:spChg>
      </pc:sldChg>
      <pc:sldChg chg="modSp">
        <pc:chgData name="William Grey" userId="37b73424-c081-4fc2-b1af-363f4f3fd4f3" providerId="ADAL" clId="{02ABA84D-C9C6-4AC2-A3FD-C878849D5E27}" dt="2020-01-24T13:23:31.801" v="25" actId="20577"/>
        <pc:sldMkLst>
          <pc:docMk/>
          <pc:sldMk cId="4052035882" sldId="271"/>
        </pc:sldMkLst>
        <pc:spChg chg="mod">
          <ac:chgData name="William Grey" userId="37b73424-c081-4fc2-b1af-363f4f3fd4f3" providerId="ADAL" clId="{02ABA84D-C9C6-4AC2-A3FD-C878849D5E27}" dt="2020-01-24T13:23:31.801" v="25" actId="20577"/>
          <ac:spMkLst>
            <pc:docMk/>
            <pc:sldMk cId="4052035882" sldId="271"/>
            <ac:spMk id="3" creationId="{00000000-0000-0000-0000-000000000000}"/>
          </ac:spMkLst>
        </pc:spChg>
      </pc:sldChg>
    </pc:docChg>
  </pc:docChgLst>
  <pc:docChgLst>
    <pc:chgData name="William Grey" userId="37b73424-c081-4fc2-b1af-363f4f3fd4f3" providerId="ADAL" clId="{832EE9A4-996E-4173-99B6-28BDC9368134}"/>
    <pc:docChg chg="undo custSel addSld modSld">
      <pc:chgData name="William Grey" userId="37b73424-c081-4fc2-b1af-363f4f3fd4f3" providerId="ADAL" clId="{832EE9A4-996E-4173-99B6-28BDC9368134}" dt="2020-11-24T11:25:54.632" v="209" actId="20577"/>
      <pc:docMkLst>
        <pc:docMk/>
      </pc:docMkLst>
      <pc:sldChg chg="modSp mod">
        <pc:chgData name="William Grey" userId="37b73424-c081-4fc2-b1af-363f4f3fd4f3" providerId="ADAL" clId="{832EE9A4-996E-4173-99B6-28BDC9368134}" dt="2020-11-17T13:41:56.851" v="74" actId="20577"/>
        <pc:sldMkLst>
          <pc:docMk/>
          <pc:sldMk cId="2068218748" sldId="263"/>
        </pc:sldMkLst>
        <pc:spChg chg="mod">
          <ac:chgData name="William Grey" userId="37b73424-c081-4fc2-b1af-363f4f3fd4f3" providerId="ADAL" clId="{832EE9A4-996E-4173-99B6-28BDC9368134}" dt="2020-11-17T13:41:56.851" v="74" actId="20577"/>
          <ac:spMkLst>
            <pc:docMk/>
            <pc:sldMk cId="2068218748" sldId="263"/>
            <ac:spMk id="5" creationId="{00000000-0000-0000-0000-000000000000}"/>
          </ac:spMkLst>
        </pc:spChg>
      </pc:sldChg>
      <pc:sldChg chg="modSp mod">
        <pc:chgData name="William Grey" userId="37b73424-c081-4fc2-b1af-363f4f3fd4f3" providerId="ADAL" clId="{832EE9A4-996E-4173-99B6-28BDC9368134}" dt="2020-11-24T10:59:50.040" v="95"/>
        <pc:sldMkLst>
          <pc:docMk/>
          <pc:sldMk cId="1246989762" sldId="273"/>
        </pc:sldMkLst>
        <pc:spChg chg="mod">
          <ac:chgData name="William Grey" userId="37b73424-c081-4fc2-b1af-363f4f3fd4f3" providerId="ADAL" clId="{832EE9A4-996E-4173-99B6-28BDC9368134}" dt="2020-11-24T10:59:50.040" v="95"/>
          <ac:spMkLst>
            <pc:docMk/>
            <pc:sldMk cId="1246989762" sldId="273"/>
            <ac:spMk id="3" creationId="{A6693599-46C3-4FE6-BDCF-225683F68D0B}"/>
          </ac:spMkLst>
        </pc:spChg>
      </pc:sldChg>
      <pc:sldChg chg="modSp add mod">
        <pc:chgData name="William Grey" userId="37b73424-c081-4fc2-b1af-363f4f3fd4f3" providerId="ADAL" clId="{832EE9A4-996E-4173-99B6-28BDC9368134}" dt="2020-11-17T13:37:23.109" v="43" actId="20577"/>
        <pc:sldMkLst>
          <pc:docMk/>
          <pc:sldMk cId="3772853196" sldId="275"/>
        </pc:sldMkLst>
        <pc:spChg chg="mod">
          <ac:chgData name="William Grey" userId="37b73424-c081-4fc2-b1af-363f4f3fd4f3" providerId="ADAL" clId="{832EE9A4-996E-4173-99B6-28BDC9368134}" dt="2020-11-17T13:37:23.109" v="43" actId="20577"/>
          <ac:spMkLst>
            <pc:docMk/>
            <pc:sldMk cId="3772853196" sldId="275"/>
            <ac:spMk id="2" creationId="{00000000-0000-0000-0000-000000000000}"/>
          </ac:spMkLst>
        </pc:spChg>
      </pc:sldChg>
      <pc:sldChg chg="modSp new mod">
        <pc:chgData name="William Grey" userId="37b73424-c081-4fc2-b1af-363f4f3fd4f3" providerId="ADAL" clId="{832EE9A4-996E-4173-99B6-28BDC9368134}" dt="2020-11-24T11:25:54.632" v="209" actId="20577"/>
        <pc:sldMkLst>
          <pc:docMk/>
          <pc:sldMk cId="2310880073" sldId="276"/>
        </pc:sldMkLst>
        <pc:spChg chg="mod">
          <ac:chgData name="William Grey" userId="37b73424-c081-4fc2-b1af-363f4f3fd4f3" providerId="ADAL" clId="{832EE9A4-996E-4173-99B6-28BDC9368134}" dt="2020-11-24T11:00:20.801" v="154" actId="20577"/>
          <ac:spMkLst>
            <pc:docMk/>
            <pc:sldMk cId="2310880073" sldId="276"/>
            <ac:spMk id="2" creationId="{C27DE3B3-C018-4084-8516-0D1A6DB84E8C}"/>
          </ac:spMkLst>
        </pc:spChg>
        <pc:spChg chg="mod">
          <ac:chgData name="William Grey" userId="37b73424-c081-4fc2-b1af-363f4f3fd4f3" providerId="ADAL" clId="{832EE9A4-996E-4173-99B6-28BDC9368134}" dt="2020-11-24T11:25:54.632" v="209" actId="20577"/>
          <ac:spMkLst>
            <pc:docMk/>
            <pc:sldMk cId="2310880073" sldId="276"/>
            <ac:spMk id="3" creationId="{6F8A156E-2986-4DD5-AEE3-8F356DE741B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FA1DF4-D11F-4F6B-B104-21C6D6FBBA4F}" type="datetimeFigureOut">
              <a:rPr lang="en-PH" smtClean="0"/>
              <a:t>24/03/2025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046F5-A664-48DF-8BEA-276C5949D92E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64420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3046F5-A664-48DF-8BEA-276C5949D92E}" type="slidenum">
              <a:rPr lang="en-PH" smtClean="0"/>
              <a:t>5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0023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747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247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882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754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591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11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64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93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19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55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006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589869E-133A-CE72-D20D-6320A0D8741E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5B2775-7967-37F2-1529-ABDE092BF764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3D98A39-477A-2670-9F5D-6182F9A9BD6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10F018-ED47-505B-F046-C5C16F2456A8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67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read_csv.p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1867542-B7AC-4306-81CA-702D5E144874}"/>
              </a:ext>
            </a:extLst>
          </p:cNvPr>
          <p:cNvSpPr/>
          <p:nvPr/>
        </p:nvSpPr>
        <p:spPr>
          <a:xfrm>
            <a:off x="466165" y="124257"/>
            <a:ext cx="883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In pairs, predict what the following code outputs</a:t>
            </a:r>
            <a:endParaRPr lang="en-GB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BFAC42-3F8A-4220-8660-954F3BDB2A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9690" y="5048601"/>
            <a:ext cx="3425323" cy="96299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ADF65CC-A10C-4230-A1BD-E6220E70DB08}"/>
              </a:ext>
            </a:extLst>
          </p:cNvPr>
          <p:cNvSpPr txBox="1"/>
          <p:nvPr/>
        </p:nvSpPr>
        <p:spPr>
          <a:xfrm>
            <a:off x="8437392" y="4679269"/>
            <a:ext cx="40640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dirty="0">
                <a:cs typeface="Courier New" panose="02070309020205020404" pitchFamily="49" charset="0"/>
              </a:rPr>
              <a:t>springfield_elementary_students.csv</a:t>
            </a:r>
            <a:endParaRPr lang="en-GB" dirty="0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49F16865-DB90-4ADE-8285-F72D252F88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772137"/>
              </p:ext>
            </p:extLst>
          </p:nvPr>
        </p:nvGraphicFramePr>
        <p:xfrm>
          <a:off x="196987" y="873166"/>
          <a:ext cx="8122554" cy="553999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78416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444138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text_file,end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 = open(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record in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record.strip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(end)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record.split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(",")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(record)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("springfield_elementary_students.csv“,”,\n”)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print(int(data[0][2])+int(data[0][3])+int(data[0][4]))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6978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35984C-C584-4025-B3DF-3DD2A31367B9}"/>
              </a:ext>
            </a:extLst>
          </p:cNvPr>
          <p:cNvSpPr/>
          <p:nvPr/>
        </p:nvSpPr>
        <p:spPr>
          <a:xfrm>
            <a:off x="104313" y="2343739"/>
            <a:ext cx="7912223" cy="40837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Tracing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58BE80-9963-4BF1-9DDE-6333DBF2DB56}"/>
              </a:ext>
            </a:extLst>
          </p:cNvPr>
          <p:cNvSpPr txBox="1"/>
          <p:nvPr/>
        </p:nvSpPr>
        <p:spPr>
          <a:xfrm>
            <a:off x="8109209" y="2104610"/>
            <a:ext cx="3745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Iterate through each line in the CSV file. On iteration 1 the record is: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D196823-B1A3-4C14-8035-B060FD8B31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8203" y="5019686"/>
            <a:ext cx="3343171" cy="93989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D98C8DF-1867-4E72-A128-F2C1950BCF40}"/>
              </a:ext>
            </a:extLst>
          </p:cNvPr>
          <p:cNvSpPr txBox="1"/>
          <p:nvPr/>
        </p:nvSpPr>
        <p:spPr>
          <a:xfrm>
            <a:off x="8308203" y="4645017"/>
            <a:ext cx="37458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0" dirty="0">
                <a:cs typeface="Courier New" panose="02070309020205020404" pitchFamily="49" charset="0"/>
              </a:rPr>
              <a:t>springfield_elementary_students.csv</a:t>
            </a:r>
            <a:endParaRPr lang="en-GB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98118A-C123-48C8-B7F9-E5777F649DC5}"/>
              </a:ext>
            </a:extLst>
          </p:cNvPr>
          <p:cNvSpPr txBox="1"/>
          <p:nvPr/>
        </p:nvSpPr>
        <p:spPr>
          <a:xfrm>
            <a:off x="8202695" y="2847994"/>
            <a:ext cx="328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Muntz,Nelson,15,16,19</a:t>
            </a:r>
          </a:p>
        </p:txBody>
      </p:sp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253EDD8F-A0E2-4FB0-B1CE-C754514AAC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28146"/>
              </p:ext>
            </p:extLst>
          </p:nvPr>
        </p:nvGraphicFramePr>
        <p:xfrm>
          <a:off x="196986" y="873166"/>
          <a:ext cx="8018545" cy="5547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01345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317200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text_file,end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 = open(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record in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record.strip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(end)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record.split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(",")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(record)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("springfield_elementary_students.csv“,”,\n”)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print(int(data[0][2])+int(data[0][3])+int(data[0][4]))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646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35984C-C584-4025-B3DF-3DD2A31367B9}"/>
              </a:ext>
            </a:extLst>
          </p:cNvPr>
          <p:cNvSpPr/>
          <p:nvPr/>
        </p:nvSpPr>
        <p:spPr>
          <a:xfrm>
            <a:off x="79899" y="2789620"/>
            <a:ext cx="7830105" cy="33855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Tracing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58BE80-9963-4BF1-9DDE-6333DBF2DB56}"/>
              </a:ext>
            </a:extLst>
          </p:cNvPr>
          <p:cNvSpPr txBox="1"/>
          <p:nvPr/>
        </p:nvSpPr>
        <p:spPr>
          <a:xfrm>
            <a:off x="8126309" y="2654331"/>
            <a:ext cx="2629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Remove the end of line</a:t>
            </a:r>
          </a:p>
          <a:p>
            <a:r>
              <a:rPr lang="en-GB" dirty="0"/>
              <a:t>Character from the string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A7C5102-3BB7-4C37-B72D-CA925508C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2618" y="5217117"/>
            <a:ext cx="3323196" cy="93428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EB0ED6D-5AF2-429C-9CC3-CABBEFBA5A61}"/>
              </a:ext>
            </a:extLst>
          </p:cNvPr>
          <p:cNvSpPr txBox="1"/>
          <p:nvPr/>
        </p:nvSpPr>
        <p:spPr>
          <a:xfrm>
            <a:off x="8249204" y="4743273"/>
            <a:ext cx="37458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0" dirty="0">
                <a:cs typeface="Courier New" panose="02070309020205020404" pitchFamily="49" charset="0"/>
              </a:rPr>
              <a:t>springfield_elementary_students.csv</a:t>
            </a:r>
            <a:endParaRPr lang="en-GB" sz="1600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DF5CCB82-EDCE-49BC-97BF-E8FA91B536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28146"/>
              </p:ext>
            </p:extLst>
          </p:nvPr>
        </p:nvGraphicFramePr>
        <p:xfrm>
          <a:off x="196986" y="873166"/>
          <a:ext cx="8018545" cy="5547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01345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317200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text_file,end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 = open(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record in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record.strip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(end)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record.split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(",")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(record)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("springfield_elementary_students.csv“,”,\n”)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print(int(data[0][2])+int(data[0][3])+int(data[0][4]))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367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35984C-C584-4025-B3DF-3DD2A31367B9}"/>
              </a:ext>
            </a:extLst>
          </p:cNvPr>
          <p:cNvSpPr/>
          <p:nvPr/>
        </p:nvSpPr>
        <p:spPr>
          <a:xfrm>
            <a:off x="92711" y="3140242"/>
            <a:ext cx="7832558" cy="31306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Tracing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58BE80-9963-4BF1-9DDE-6333DBF2DB56}"/>
              </a:ext>
            </a:extLst>
          </p:cNvPr>
          <p:cNvSpPr txBox="1"/>
          <p:nvPr/>
        </p:nvSpPr>
        <p:spPr>
          <a:xfrm>
            <a:off x="8029545" y="2996832"/>
            <a:ext cx="33513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Split the string, where there are commas to create a list: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DA6FA7-6B2D-463D-8212-B4C63BB09F22}"/>
              </a:ext>
            </a:extLst>
          </p:cNvPr>
          <p:cNvSpPr txBox="1"/>
          <p:nvPr/>
        </p:nvSpPr>
        <p:spPr>
          <a:xfrm>
            <a:off x="7624946" y="3599357"/>
            <a:ext cx="49088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[“Muntz”,”Nelson”,”15”,”16”,”19”]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1238B15-08F2-46BC-8A99-2A419DDA4C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5565" y="5019685"/>
            <a:ext cx="3745810" cy="105309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3070593-4A5A-4166-B9A8-20911EED2712}"/>
              </a:ext>
            </a:extLst>
          </p:cNvPr>
          <p:cNvSpPr txBox="1"/>
          <p:nvPr/>
        </p:nvSpPr>
        <p:spPr>
          <a:xfrm>
            <a:off x="7905565" y="4584078"/>
            <a:ext cx="37458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0" dirty="0">
                <a:cs typeface="Courier New" panose="02070309020205020404" pitchFamily="49" charset="0"/>
              </a:rPr>
              <a:t>springfield_elementary_students.csv</a:t>
            </a:r>
            <a:endParaRPr lang="en-GB" sz="1600" dirty="0"/>
          </a:p>
        </p:txBody>
      </p:sp>
      <p:graphicFrame>
        <p:nvGraphicFramePr>
          <p:cNvPr id="11" name="Table 4">
            <a:extLst>
              <a:ext uri="{FF2B5EF4-FFF2-40B4-BE49-F238E27FC236}">
                <a16:creationId xmlns:a16="http://schemas.microsoft.com/office/drawing/2014/main" id="{AAE0DD06-4BE2-4309-91D0-FD56D76C30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28146"/>
              </p:ext>
            </p:extLst>
          </p:nvPr>
        </p:nvGraphicFramePr>
        <p:xfrm>
          <a:off x="196986" y="873166"/>
          <a:ext cx="8018545" cy="5547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01345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317200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text_file,end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 = open(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record in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record.strip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(end)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record.split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(",")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(record)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("springfield_elementary_students.csv“,”,\n”)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print(int(data[0][2])+int(data[0][3])+int(data[0][4]))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42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35984C-C584-4025-B3DF-3DD2A31367B9}"/>
              </a:ext>
            </a:extLst>
          </p:cNvPr>
          <p:cNvSpPr/>
          <p:nvPr/>
        </p:nvSpPr>
        <p:spPr>
          <a:xfrm>
            <a:off x="88777" y="3504203"/>
            <a:ext cx="7745766" cy="33855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Tracing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58BE80-9963-4BF1-9DDE-6333DBF2DB56}"/>
              </a:ext>
            </a:extLst>
          </p:cNvPr>
          <p:cNvSpPr txBox="1"/>
          <p:nvPr/>
        </p:nvSpPr>
        <p:spPr>
          <a:xfrm>
            <a:off x="8283534" y="3220691"/>
            <a:ext cx="26299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Append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record </a:t>
            </a:r>
            <a:r>
              <a:rPr lang="en-GB" dirty="0"/>
              <a:t>list to the two-dimensional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en-GB" dirty="0"/>
              <a:t> list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515861-8712-4AB7-BFC2-3454272FD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0004" y="1473812"/>
            <a:ext cx="3745810" cy="105309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A9FD3F1-CEC8-48C5-940F-B08322BD7321}"/>
              </a:ext>
            </a:extLst>
          </p:cNvPr>
          <p:cNvSpPr txBox="1"/>
          <p:nvPr/>
        </p:nvSpPr>
        <p:spPr>
          <a:xfrm>
            <a:off x="7834543" y="1007832"/>
            <a:ext cx="37458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0" dirty="0">
                <a:cs typeface="Courier New" panose="02070309020205020404" pitchFamily="49" charset="0"/>
              </a:rPr>
              <a:t>springfield_elementary_students.csv</a:t>
            </a:r>
            <a:endParaRPr lang="en-GB" sz="1600" dirty="0"/>
          </a:p>
        </p:txBody>
      </p:sp>
      <p:graphicFrame>
        <p:nvGraphicFramePr>
          <p:cNvPr id="11" name="Table 4">
            <a:extLst>
              <a:ext uri="{FF2B5EF4-FFF2-40B4-BE49-F238E27FC236}">
                <a16:creationId xmlns:a16="http://schemas.microsoft.com/office/drawing/2014/main" id="{7B64AAEF-EB20-4589-9236-E5928632EF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381960"/>
              </p:ext>
            </p:extLst>
          </p:nvPr>
        </p:nvGraphicFramePr>
        <p:xfrm>
          <a:off x="196987" y="873166"/>
          <a:ext cx="7455564" cy="5539994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52104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6803460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 = open(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record in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record.strip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("\n")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record.split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(",")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(record)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("springfield_elementary_students.csv")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print(int(data[0][2])+int(data[0][3])+int(data[0][4]))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DB27757-FAC5-45A1-8CF1-5BAAE09EB9EF}"/>
              </a:ext>
            </a:extLst>
          </p:cNvPr>
          <p:cNvSpPr txBox="1"/>
          <p:nvPr/>
        </p:nvSpPr>
        <p:spPr>
          <a:xfrm>
            <a:off x="7134727" y="4225734"/>
            <a:ext cx="5102624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[[“Muntz”,”Nelson”,”15”,”16”,”19”]]</a:t>
            </a:r>
          </a:p>
        </p:txBody>
      </p:sp>
    </p:spTree>
    <p:extLst>
      <p:ext uri="{BB962C8B-B14F-4D97-AF65-F5344CB8AC3E}">
        <p14:creationId xmlns:p14="http://schemas.microsoft.com/office/powerpoint/2010/main" val="2138891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35984C-C584-4025-B3DF-3DD2A31367B9}"/>
              </a:ext>
            </a:extLst>
          </p:cNvPr>
          <p:cNvSpPr/>
          <p:nvPr/>
        </p:nvSpPr>
        <p:spPr>
          <a:xfrm>
            <a:off x="104313" y="2343739"/>
            <a:ext cx="7912223" cy="40837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Tracing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58BE80-9963-4BF1-9DDE-6333DBF2DB56}"/>
              </a:ext>
            </a:extLst>
          </p:cNvPr>
          <p:cNvSpPr txBox="1"/>
          <p:nvPr/>
        </p:nvSpPr>
        <p:spPr>
          <a:xfrm>
            <a:off x="8109209" y="2104610"/>
            <a:ext cx="3745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Iterate through each line in the CSV file. On iteration 2 the record is: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D196823-B1A3-4C14-8035-B060FD8B31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0615" y="5019686"/>
            <a:ext cx="3210760" cy="90267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D98C8DF-1867-4E72-A128-F2C1950BCF40}"/>
              </a:ext>
            </a:extLst>
          </p:cNvPr>
          <p:cNvSpPr txBox="1"/>
          <p:nvPr/>
        </p:nvSpPr>
        <p:spPr>
          <a:xfrm>
            <a:off x="8215531" y="4611704"/>
            <a:ext cx="37458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0" dirty="0">
                <a:cs typeface="Courier New" panose="02070309020205020404" pitchFamily="49" charset="0"/>
              </a:rPr>
              <a:t>springfield_elementary_students.csv</a:t>
            </a:r>
            <a:endParaRPr lang="en-GB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98118A-C123-48C8-B7F9-E5777F649DC5}"/>
              </a:ext>
            </a:extLst>
          </p:cNvPr>
          <p:cNvSpPr txBox="1"/>
          <p:nvPr/>
        </p:nvSpPr>
        <p:spPr>
          <a:xfrm>
            <a:off x="8202695" y="2847994"/>
            <a:ext cx="328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Simpson,Bart,12,17,18</a:t>
            </a:r>
          </a:p>
        </p:txBody>
      </p:sp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E9355E72-7B8F-478C-8CE4-D790730FB9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28146"/>
              </p:ext>
            </p:extLst>
          </p:nvPr>
        </p:nvGraphicFramePr>
        <p:xfrm>
          <a:off x="196986" y="873166"/>
          <a:ext cx="8018545" cy="5547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01345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317200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text_file,end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 = open(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record in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record.strip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(end)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record.split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(",")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(record)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("springfield_elementary_students.csv“,”,\n”)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print(int(data[0][2])+int(data[0][3])+int(data[0][4]))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2463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35984C-C584-4025-B3DF-3DD2A31367B9}"/>
              </a:ext>
            </a:extLst>
          </p:cNvPr>
          <p:cNvSpPr/>
          <p:nvPr/>
        </p:nvSpPr>
        <p:spPr>
          <a:xfrm>
            <a:off x="79899" y="2789620"/>
            <a:ext cx="7830105" cy="33855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Tracing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58BE80-9963-4BF1-9DDE-6333DBF2DB56}"/>
              </a:ext>
            </a:extLst>
          </p:cNvPr>
          <p:cNvSpPr txBox="1"/>
          <p:nvPr/>
        </p:nvSpPr>
        <p:spPr>
          <a:xfrm>
            <a:off x="8126309" y="2654331"/>
            <a:ext cx="2629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Remove the end of line</a:t>
            </a:r>
          </a:p>
          <a:p>
            <a:r>
              <a:rPr lang="en-GB" dirty="0"/>
              <a:t>Character from the string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A7C5102-3BB7-4C37-B72D-CA925508C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4682" y="5217116"/>
            <a:ext cx="3201131" cy="8999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EB0ED6D-5AF2-429C-9CC3-CABBEFBA5A61}"/>
              </a:ext>
            </a:extLst>
          </p:cNvPr>
          <p:cNvSpPr txBox="1"/>
          <p:nvPr/>
        </p:nvSpPr>
        <p:spPr>
          <a:xfrm>
            <a:off x="8403986" y="4748203"/>
            <a:ext cx="37458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0" dirty="0">
                <a:cs typeface="Courier New" panose="02070309020205020404" pitchFamily="49" charset="0"/>
              </a:rPr>
              <a:t>springfield_elementary_students.csv</a:t>
            </a:r>
            <a:endParaRPr lang="en-GB" sz="1600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28474538-8291-4B2E-8440-B6993E0AFD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28146"/>
              </p:ext>
            </p:extLst>
          </p:nvPr>
        </p:nvGraphicFramePr>
        <p:xfrm>
          <a:off x="196986" y="873166"/>
          <a:ext cx="8018545" cy="5547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01345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317200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text_file,end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 = open(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record in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record.strip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(end)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record.split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(",")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(record)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("springfield_elementary_students.csv“,”,\n”)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print(int(data[0][2])+int(data[0][3])+int(data[0][4]))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32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35984C-C584-4025-B3DF-3DD2A31367B9}"/>
              </a:ext>
            </a:extLst>
          </p:cNvPr>
          <p:cNvSpPr/>
          <p:nvPr/>
        </p:nvSpPr>
        <p:spPr>
          <a:xfrm>
            <a:off x="92711" y="3140242"/>
            <a:ext cx="7832558" cy="31306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Tracing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58BE80-9963-4BF1-9DDE-6333DBF2DB56}"/>
              </a:ext>
            </a:extLst>
          </p:cNvPr>
          <p:cNvSpPr txBox="1"/>
          <p:nvPr/>
        </p:nvSpPr>
        <p:spPr>
          <a:xfrm>
            <a:off x="8029545" y="2996832"/>
            <a:ext cx="33513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Split the string, where there are commas to create a list: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DA6FA7-6B2D-463D-8212-B4C63BB09F22}"/>
              </a:ext>
            </a:extLst>
          </p:cNvPr>
          <p:cNvSpPr txBox="1"/>
          <p:nvPr/>
        </p:nvSpPr>
        <p:spPr>
          <a:xfrm>
            <a:off x="7624946" y="3599357"/>
            <a:ext cx="49088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[“Simpson”,”Bart”,”12”,”17”,”18”]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1238B15-08F2-46BC-8A99-2A419DDA4C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9805" y="5019686"/>
            <a:ext cx="3331569" cy="93663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3070593-4A5A-4166-B9A8-20911EED2712}"/>
              </a:ext>
            </a:extLst>
          </p:cNvPr>
          <p:cNvSpPr txBox="1"/>
          <p:nvPr/>
        </p:nvSpPr>
        <p:spPr>
          <a:xfrm>
            <a:off x="8215531" y="4584078"/>
            <a:ext cx="343584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0" dirty="0">
                <a:cs typeface="Courier New" panose="02070309020205020404" pitchFamily="49" charset="0"/>
              </a:rPr>
              <a:t>springfield_elementary_students.csv</a:t>
            </a:r>
            <a:endParaRPr lang="en-GB" sz="1600" dirty="0"/>
          </a:p>
        </p:txBody>
      </p:sp>
      <p:graphicFrame>
        <p:nvGraphicFramePr>
          <p:cNvPr id="11" name="Table 4">
            <a:extLst>
              <a:ext uri="{FF2B5EF4-FFF2-40B4-BE49-F238E27FC236}">
                <a16:creationId xmlns:a16="http://schemas.microsoft.com/office/drawing/2014/main" id="{C0544183-67C0-4C12-ABC3-FA9C3666E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28146"/>
              </p:ext>
            </p:extLst>
          </p:nvPr>
        </p:nvGraphicFramePr>
        <p:xfrm>
          <a:off x="196986" y="873166"/>
          <a:ext cx="8018545" cy="5547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01345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317200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text_file,end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 = open(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record in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record.strip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(end)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record.split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(",")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(record)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("springfield_elementary_students.csv“,”,\n”)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print(int(data[0][2])+int(data[0][3])+int(data[0][4]))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73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35984C-C584-4025-B3DF-3DD2A31367B9}"/>
              </a:ext>
            </a:extLst>
          </p:cNvPr>
          <p:cNvSpPr/>
          <p:nvPr/>
        </p:nvSpPr>
        <p:spPr>
          <a:xfrm>
            <a:off x="88777" y="3504203"/>
            <a:ext cx="7745766" cy="33855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Tracing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58BE80-9963-4BF1-9DDE-6333DBF2DB56}"/>
              </a:ext>
            </a:extLst>
          </p:cNvPr>
          <p:cNvSpPr txBox="1"/>
          <p:nvPr/>
        </p:nvSpPr>
        <p:spPr>
          <a:xfrm>
            <a:off x="8283534" y="3220691"/>
            <a:ext cx="26299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Append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record </a:t>
            </a:r>
            <a:r>
              <a:rPr lang="en-GB" dirty="0"/>
              <a:t>list to the two-dimensional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en-GB" dirty="0"/>
              <a:t> list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515861-8712-4AB7-BFC2-3454272FD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740" y="1473813"/>
            <a:ext cx="3332074" cy="93677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A9FD3F1-CEC8-48C5-940F-B08322BD7321}"/>
              </a:ext>
            </a:extLst>
          </p:cNvPr>
          <p:cNvSpPr txBox="1"/>
          <p:nvPr/>
        </p:nvSpPr>
        <p:spPr>
          <a:xfrm>
            <a:off x="8215531" y="1017466"/>
            <a:ext cx="37458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0" dirty="0">
                <a:cs typeface="Courier New" panose="02070309020205020404" pitchFamily="49" charset="0"/>
              </a:rPr>
              <a:t>springfield_elementary_students.csv</a:t>
            </a:r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B27757-FAC5-45A1-8CF1-5BAAE09EB9EF}"/>
              </a:ext>
            </a:extLst>
          </p:cNvPr>
          <p:cNvSpPr txBox="1"/>
          <p:nvPr/>
        </p:nvSpPr>
        <p:spPr>
          <a:xfrm>
            <a:off x="7134727" y="4225734"/>
            <a:ext cx="5102624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[[“Muntz”,”Nelson”,”15”,”16”,”19”],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[“Simpson”,”Bart”,”12”,”17”,”18”]]</a:t>
            </a: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D3D2E7C0-06CB-4397-B05E-AAB4715EFE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28146"/>
              </p:ext>
            </p:extLst>
          </p:nvPr>
        </p:nvGraphicFramePr>
        <p:xfrm>
          <a:off x="196986" y="873166"/>
          <a:ext cx="8018545" cy="5547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01345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317200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text_file,end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 = open(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record in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record.strip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(end)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record.split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(",")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(record)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("springfield_elementary_students.csv“,”,\n”)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print(int(data[0][2])+int(data[0][3])+int(data[0][4]))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0107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35984C-C584-4025-B3DF-3DD2A31367B9}"/>
              </a:ext>
            </a:extLst>
          </p:cNvPr>
          <p:cNvSpPr/>
          <p:nvPr/>
        </p:nvSpPr>
        <p:spPr>
          <a:xfrm>
            <a:off x="104313" y="2343739"/>
            <a:ext cx="7912223" cy="40837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Tracing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58BE80-9963-4BF1-9DDE-6333DBF2DB56}"/>
              </a:ext>
            </a:extLst>
          </p:cNvPr>
          <p:cNvSpPr txBox="1"/>
          <p:nvPr/>
        </p:nvSpPr>
        <p:spPr>
          <a:xfrm>
            <a:off x="8109209" y="2104610"/>
            <a:ext cx="3745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Iterate through each line in the CSV file. On iteration 1 the record is: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D196823-B1A3-4C14-8035-B060FD8B31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8203" y="5019686"/>
            <a:ext cx="3343171" cy="93989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D98C8DF-1867-4E72-A128-F2C1950BCF40}"/>
              </a:ext>
            </a:extLst>
          </p:cNvPr>
          <p:cNvSpPr txBox="1"/>
          <p:nvPr/>
        </p:nvSpPr>
        <p:spPr>
          <a:xfrm>
            <a:off x="8362199" y="4584078"/>
            <a:ext cx="32891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0" dirty="0">
                <a:cs typeface="Courier New" panose="02070309020205020404" pitchFamily="49" charset="0"/>
              </a:rPr>
              <a:t>springfield_elementary_students.csv</a:t>
            </a:r>
            <a:endParaRPr lang="en-GB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98118A-C123-48C8-B7F9-E5777F649DC5}"/>
              </a:ext>
            </a:extLst>
          </p:cNvPr>
          <p:cNvSpPr txBox="1"/>
          <p:nvPr/>
        </p:nvSpPr>
        <p:spPr>
          <a:xfrm>
            <a:off x="8202695" y="2847994"/>
            <a:ext cx="328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Wiggum,Ralf,23,10,10</a:t>
            </a:r>
          </a:p>
        </p:txBody>
      </p:sp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CEA1BC95-8898-4EF5-80F3-02D0EA3ECD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28146"/>
              </p:ext>
            </p:extLst>
          </p:nvPr>
        </p:nvGraphicFramePr>
        <p:xfrm>
          <a:off x="196986" y="873166"/>
          <a:ext cx="8018545" cy="5547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01345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317200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text_file,end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 = open(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record in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record.strip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(end)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record.split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(",")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(record)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("springfield_elementary_students.csv“,”,\n”)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print(int(data[0][2])+int(data[0][3])+int(data[0][4]))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44255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35984C-C584-4025-B3DF-3DD2A31367B9}"/>
              </a:ext>
            </a:extLst>
          </p:cNvPr>
          <p:cNvSpPr/>
          <p:nvPr/>
        </p:nvSpPr>
        <p:spPr>
          <a:xfrm>
            <a:off x="79899" y="2789620"/>
            <a:ext cx="7830105" cy="33855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Tracing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58BE80-9963-4BF1-9DDE-6333DBF2DB56}"/>
              </a:ext>
            </a:extLst>
          </p:cNvPr>
          <p:cNvSpPr txBox="1"/>
          <p:nvPr/>
        </p:nvSpPr>
        <p:spPr>
          <a:xfrm>
            <a:off x="8126309" y="2654331"/>
            <a:ext cx="2629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Remove the end of line</a:t>
            </a:r>
          </a:p>
          <a:p>
            <a:r>
              <a:rPr lang="en-GB" dirty="0"/>
              <a:t>Character from the string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A7C5102-3BB7-4C37-B72D-CA925508C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6262" y="5217117"/>
            <a:ext cx="3209552" cy="9023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EB0ED6D-5AF2-429C-9CC3-CABBEFBA5A61}"/>
              </a:ext>
            </a:extLst>
          </p:cNvPr>
          <p:cNvSpPr txBox="1"/>
          <p:nvPr/>
        </p:nvSpPr>
        <p:spPr>
          <a:xfrm>
            <a:off x="8332618" y="4773878"/>
            <a:ext cx="332319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0" dirty="0">
                <a:cs typeface="Courier New" panose="02070309020205020404" pitchFamily="49" charset="0"/>
              </a:rPr>
              <a:t>springfield_elementary_students.csv</a:t>
            </a:r>
            <a:endParaRPr lang="en-GB" sz="1600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209EC51B-1390-4AAB-9E53-E20139B345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28146"/>
              </p:ext>
            </p:extLst>
          </p:nvPr>
        </p:nvGraphicFramePr>
        <p:xfrm>
          <a:off x="196986" y="873166"/>
          <a:ext cx="8018545" cy="5547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01345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317200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text_file,end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 = open(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record in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record.strip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(end)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record.split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(",")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(record)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("springfield_elementary_students.csv“,”,\n”)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print(int(data[0][2])+int(data[0][3])+int(data[0][4]))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908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Reading CSV files</a:t>
            </a:r>
          </a:p>
        </p:txBody>
      </p:sp>
    </p:spTree>
    <p:extLst>
      <p:ext uri="{BB962C8B-B14F-4D97-AF65-F5344CB8AC3E}">
        <p14:creationId xmlns:p14="http://schemas.microsoft.com/office/powerpoint/2010/main" val="2785724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35984C-C584-4025-B3DF-3DD2A31367B9}"/>
              </a:ext>
            </a:extLst>
          </p:cNvPr>
          <p:cNvSpPr/>
          <p:nvPr/>
        </p:nvSpPr>
        <p:spPr>
          <a:xfrm>
            <a:off x="92711" y="3140242"/>
            <a:ext cx="7832558" cy="31306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Tracing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58BE80-9963-4BF1-9DDE-6333DBF2DB56}"/>
              </a:ext>
            </a:extLst>
          </p:cNvPr>
          <p:cNvSpPr txBox="1"/>
          <p:nvPr/>
        </p:nvSpPr>
        <p:spPr>
          <a:xfrm>
            <a:off x="8029545" y="2996832"/>
            <a:ext cx="33513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Split the string, where there are commas to create a list:</a:t>
            </a:r>
          </a:p>
          <a:p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DA6FA7-6B2D-463D-8212-B4C63BB09F22}"/>
              </a:ext>
            </a:extLst>
          </p:cNvPr>
          <p:cNvSpPr txBox="1"/>
          <p:nvPr/>
        </p:nvSpPr>
        <p:spPr>
          <a:xfrm>
            <a:off x="7624946" y="3599357"/>
            <a:ext cx="49088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[“Wiggum”,”Ralf”,”23”,”10”,”10”]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1238B15-08F2-46BC-8A99-2A419DDA4C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8751" y="5019685"/>
            <a:ext cx="3182624" cy="89475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3070593-4A5A-4166-B9A8-20911EED2712}"/>
              </a:ext>
            </a:extLst>
          </p:cNvPr>
          <p:cNvSpPr txBox="1"/>
          <p:nvPr/>
        </p:nvSpPr>
        <p:spPr>
          <a:xfrm>
            <a:off x="8319805" y="4584078"/>
            <a:ext cx="33315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0" dirty="0">
                <a:cs typeface="Courier New" panose="02070309020205020404" pitchFamily="49" charset="0"/>
              </a:rPr>
              <a:t>springfield_elementary_students.csv</a:t>
            </a:r>
            <a:endParaRPr lang="en-GB" sz="1600" dirty="0"/>
          </a:p>
        </p:txBody>
      </p:sp>
      <p:graphicFrame>
        <p:nvGraphicFramePr>
          <p:cNvPr id="11" name="Table 4">
            <a:extLst>
              <a:ext uri="{FF2B5EF4-FFF2-40B4-BE49-F238E27FC236}">
                <a16:creationId xmlns:a16="http://schemas.microsoft.com/office/drawing/2014/main" id="{7FCDEAA6-DEC4-4FB2-90A0-599C8E53C8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28146"/>
              </p:ext>
            </p:extLst>
          </p:nvPr>
        </p:nvGraphicFramePr>
        <p:xfrm>
          <a:off x="196986" y="873166"/>
          <a:ext cx="8018545" cy="5547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01345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317200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text_file,end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 = open(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record in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record.strip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(end)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record.split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(",")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(record)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("springfield_elementary_students.csv“,”,\n”)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print(int(data[0][2])+int(data[0][3])+int(data[0][4]))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3526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35984C-C584-4025-B3DF-3DD2A31367B9}"/>
              </a:ext>
            </a:extLst>
          </p:cNvPr>
          <p:cNvSpPr/>
          <p:nvPr/>
        </p:nvSpPr>
        <p:spPr>
          <a:xfrm>
            <a:off x="88777" y="3504203"/>
            <a:ext cx="7745766" cy="33855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Tracing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58BE80-9963-4BF1-9DDE-6333DBF2DB56}"/>
              </a:ext>
            </a:extLst>
          </p:cNvPr>
          <p:cNvSpPr txBox="1"/>
          <p:nvPr/>
        </p:nvSpPr>
        <p:spPr>
          <a:xfrm>
            <a:off x="8283534" y="3220691"/>
            <a:ext cx="26299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Append 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record </a:t>
            </a:r>
            <a:r>
              <a:rPr lang="en-GB" dirty="0"/>
              <a:t>list to the two-dimensional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en-GB" dirty="0"/>
              <a:t> list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515861-8712-4AB7-BFC2-3454272FD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1562" y="1473812"/>
            <a:ext cx="3284252" cy="92333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A9FD3F1-CEC8-48C5-940F-B08322BD7321}"/>
              </a:ext>
            </a:extLst>
          </p:cNvPr>
          <p:cNvSpPr txBox="1"/>
          <p:nvPr/>
        </p:nvSpPr>
        <p:spPr>
          <a:xfrm>
            <a:off x="8296101" y="1007831"/>
            <a:ext cx="328425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0" dirty="0">
                <a:cs typeface="Courier New" panose="02070309020205020404" pitchFamily="49" charset="0"/>
              </a:rPr>
              <a:t>springfield_elementary_students.csv</a:t>
            </a:r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B27757-FAC5-45A1-8CF1-5BAAE09EB9EF}"/>
              </a:ext>
            </a:extLst>
          </p:cNvPr>
          <p:cNvSpPr txBox="1"/>
          <p:nvPr/>
        </p:nvSpPr>
        <p:spPr>
          <a:xfrm>
            <a:off x="7134727" y="4225734"/>
            <a:ext cx="5102624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[[“Muntz”,”Nelson”,”15”,”16”,”19”],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[“Simpson”,”Bart”,”12”,”17”,”18”],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[“Wiggum”,”Ralf”,”23”,”10”,”10”]]</a:t>
            </a: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A562B4C9-B282-4934-953D-152CD617B1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28146"/>
              </p:ext>
            </p:extLst>
          </p:nvPr>
        </p:nvGraphicFramePr>
        <p:xfrm>
          <a:off x="196986" y="873166"/>
          <a:ext cx="8018545" cy="5547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01345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317200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text_file,end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 = open(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record in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record.strip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(end)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record.split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(",")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(record)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("springfield_elementary_students.csv“,”,\n”)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print(int(data[0][2])+int(data[0][3])+int(data[0][4]))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7844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35984C-C584-4025-B3DF-3DD2A31367B9}"/>
              </a:ext>
            </a:extLst>
          </p:cNvPr>
          <p:cNvSpPr/>
          <p:nvPr/>
        </p:nvSpPr>
        <p:spPr>
          <a:xfrm>
            <a:off x="43337" y="4268232"/>
            <a:ext cx="7791206" cy="36933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Tracing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58BE80-9963-4BF1-9DDE-6333DBF2DB56}"/>
              </a:ext>
            </a:extLst>
          </p:cNvPr>
          <p:cNvSpPr txBox="1"/>
          <p:nvPr/>
        </p:nvSpPr>
        <p:spPr>
          <a:xfrm>
            <a:off x="8034417" y="4268232"/>
            <a:ext cx="1888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Close the file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1DAB8A3-389D-40E5-8AD6-2071883CA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9180" y="1473812"/>
            <a:ext cx="3286634" cy="9240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53ABE2E-4F88-462C-A0E3-18703C30AFB6}"/>
              </a:ext>
            </a:extLst>
          </p:cNvPr>
          <p:cNvSpPr txBox="1"/>
          <p:nvPr/>
        </p:nvSpPr>
        <p:spPr>
          <a:xfrm>
            <a:off x="8369179" y="1007832"/>
            <a:ext cx="32111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0" dirty="0">
                <a:cs typeface="Courier New" panose="02070309020205020404" pitchFamily="49" charset="0"/>
              </a:rPr>
              <a:t>springfield_elementary_students.csv</a:t>
            </a:r>
            <a:endParaRPr lang="en-GB" sz="1600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98F6A075-6C9F-4DEA-AD18-C09B3101C5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28146"/>
              </p:ext>
            </p:extLst>
          </p:nvPr>
        </p:nvGraphicFramePr>
        <p:xfrm>
          <a:off x="196986" y="873166"/>
          <a:ext cx="8018545" cy="5547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01345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317200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text_file,end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 = open(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record in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record.strip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(end)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record.split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(",")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(record)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("springfield_elementary_students.csv“,”,\n”)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print(int(data[0][2])+int(data[0][3])+int(data[0][4]))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37426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35984C-C584-4025-B3DF-3DD2A31367B9}"/>
              </a:ext>
            </a:extLst>
          </p:cNvPr>
          <p:cNvSpPr/>
          <p:nvPr/>
        </p:nvSpPr>
        <p:spPr>
          <a:xfrm>
            <a:off x="34560" y="4641819"/>
            <a:ext cx="7875444" cy="33855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Tracing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58BE80-9963-4BF1-9DDE-6333DBF2DB56}"/>
              </a:ext>
            </a:extLst>
          </p:cNvPr>
          <p:cNvSpPr txBox="1"/>
          <p:nvPr/>
        </p:nvSpPr>
        <p:spPr>
          <a:xfrm>
            <a:off x="8201199" y="4210931"/>
            <a:ext cx="26299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Return the two-dimensional list from the subroutine.  Contains all the data in the CSV file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9E7FB8E-9702-4A74-BFC9-501DAD01C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7956" y="1473812"/>
            <a:ext cx="3277857" cy="92153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68218DE-EF79-4FC0-8305-2F83D1A7D9F3}"/>
              </a:ext>
            </a:extLst>
          </p:cNvPr>
          <p:cNvSpPr txBox="1"/>
          <p:nvPr/>
        </p:nvSpPr>
        <p:spPr>
          <a:xfrm>
            <a:off x="8302495" y="1007832"/>
            <a:ext cx="327785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0" dirty="0">
                <a:cs typeface="Courier New" panose="02070309020205020404" pitchFamily="49" charset="0"/>
              </a:rPr>
              <a:t>springfield_elementary_students.csv</a:t>
            </a:r>
            <a:endParaRPr lang="en-GB" sz="1600" dirty="0"/>
          </a:p>
        </p:txBody>
      </p:sp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11A2B998-3E5F-4B89-BE93-3B7AF03D80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28146"/>
              </p:ext>
            </p:extLst>
          </p:nvPr>
        </p:nvGraphicFramePr>
        <p:xfrm>
          <a:off x="196986" y="873166"/>
          <a:ext cx="8018545" cy="5547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01345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317200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text_file,end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 = open(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record in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record.strip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(end)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record.split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(",")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(record)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("springfield_elementary_students.csv“,”,\n”)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print(int(data[0][2])+int(data[0][3])+int(data[0][4]))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0028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35984C-C584-4025-B3DF-3DD2A31367B9}"/>
              </a:ext>
            </a:extLst>
          </p:cNvPr>
          <p:cNvSpPr/>
          <p:nvPr/>
        </p:nvSpPr>
        <p:spPr>
          <a:xfrm>
            <a:off x="99989" y="5638431"/>
            <a:ext cx="7810015" cy="44715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Tracing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58BE80-9963-4BF1-9DDE-6333DBF2DB56}"/>
              </a:ext>
            </a:extLst>
          </p:cNvPr>
          <p:cNvSpPr txBox="1"/>
          <p:nvPr/>
        </p:nvSpPr>
        <p:spPr>
          <a:xfrm>
            <a:off x="8221510" y="5474883"/>
            <a:ext cx="26299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Print the sum of all the numbers in the first record which is 50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96E62F6-191A-4E4F-BCAB-198255D90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0954" y="1473812"/>
            <a:ext cx="3144860" cy="88414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9B61E7C-8E19-4706-8A9C-ABF405C955CC}"/>
              </a:ext>
            </a:extLst>
          </p:cNvPr>
          <p:cNvSpPr txBox="1"/>
          <p:nvPr/>
        </p:nvSpPr>
        <p:spPr>
          <a:xfrm>
            <a:off x="8435491" y="1007832"/>
            <a:ext cx="314486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0" dirty="0">
                <a:cs typeface="Courier New" panose="02070309020205020404" pitchFamily="49" charset="0"/>
              </a:rPr>
              <a:t>springfield_elementary_students.csv</a:t>
            </a:r>
            <a:endParaRPr lang="en-GB" sz="1600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B2081EA4-F1D4-49BB-83CF-E8A2D7BDAD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28146"/>
              </p:ext>
            </p:extLst>
          </p:nvPr>
        </p:nvGraphicFramePr>
        <p:xfrm>
          <a:off x="196986" y="873166"/>
          <a:ext cx="8018545" cy="5547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01345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317200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text_file,end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 = open(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record in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record.strip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(end)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record.split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(",")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(record)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("springfield_elementary_students.csv“,”,\n”)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print(int(data[0][2])+int(data[0][3])+int(data[0][4]))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4200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162DF-99BD-45A5-8615-5170AE293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Reading CSV files alternative subroutine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93599-46C3-4FE6-BDCF-225683F68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824"/>
            <a:ext cx="10515600" cy="4760705"/>
          </a:xfrm>
          <a:ln>
            <a:solidFill>
              <a:srgbClr val="92D05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</a:rPr>
              <a:t>import csv</a:t>
            </a:r>
          </a:p>
          <a:p>
            <a:pPr marL="0" indent="0">
              <a:buNone/>
            </a:pPr>
            <a:endParaRPr lang="en-GB" sz="2200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</a:rPr>
              <a:t>def </a:t>
            </a:r>
            <a:r>
              <a:rPr lang="en-GB" sz="2200" dirty="0" err="1">
                <a:latin typeface="Courier New" panose="02070309020205020404" pitchFamily="49" charset="0"/>
              </a:rPr>
              <a:t>read_csv_alt</a:t>
            </a:r>
            <a:r>
              <a:rPr lang="en-GB" sz="2200" dirty="0">
                <a:latin typeface="Courier New" panose="02070309020205020404" pitchFamily="49" charset="0"/>
              </a:rPr>
              <a:t>(</a:t>
            </a:r>
            <a:r>
              <a:rPr lang="en-GB" sz="2200" dirty="0" err="1">
                <a:latin typeface="Courier New" panose="02070309020205020404" pitchFamily="49" charset="0"/>
              </a:rPr>
              <a:t>csv_file</a:t>
            </a:r>
            <a:r>
              <a:rPr lang="en-GB" sz="2200" dirty="0">
                <a:latin typeface="Courier New" panose="02070309020205020404" pitchFamily="49" charset="0"/>
              </a:rPr>
              <a:t>): 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</a:rPr>
              <a:t> data=[] 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</a:rPr>
              <a:t> file=open(</a:t>
            </a:r>
            <a:r>
              <a:rPr lang="en-GB" sz="2200" dirty="0" err="1">
                <a:latin typeface="Courier New" panose="02070309020205020404" pitchFamily="49" charset="0"/>
              </a:rPr>
              <a:t>csv_file</a:t>
            </a:r>
            <a:r>
              <a:rPr lang="en-GB" sz="2200" dirty="0">
                <a:latin typeface="Courier New" panose="02070309020205020404" pitchFamily="49" charset="0"/>
              </a:rPr>
              <a:t>) 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</a:rPr>
              <a:t> r=</a:t>
            </a:r>
            <a:r>
              <a:rPr lang="en-GB" sz="2200" dirty="0" err="1">
                <a:latin typeface="Courier New" panose="02070309020205020404" pitchFamily="49" charset="0"/>
              </a:rPr>
              <a:t>csv.reader</a:t>
            </a:r>
            <a:r>
              <a:rPr lang="en-GB" sz="2200" dirty="0">
                <a:latin typeface="Courier New" panose="02070309020205020404" pitchFamily="49" charset="0"/>
              </a:rPr>
              <a:t>(file) 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</a:rPr>
              <a:t> for </a:t>
            </a:r>
            <a:r>
              <a:rPr lang="en-GB" sz="2200" dirty="0" err="1">
                <a:latin typeface="Courier New" panose="02070309020205020404" pitchFamily="49" charset="0"/>
              </a:rPr>
              <a:t>i</a:t>
            </a:r>
            <a:r>
              <a:rPr lang="en-GB" sz="2200" dirty="0">
                <a:latin typeface="Courier New" panose="02070309020205020404" pitchFamily="49" charset="0"/>
              </a:rPr>
              <a:t> in r: 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</a:rPr>
              <a:t>  </a:t>
            </a:r>
            <a:r>
              <a:rPr lang="en-GB" sz="2200" dirty="0" err="1">
                <a:latin typeface="Courier New" panose="02070309020205020404" pitchFamily="49" charset="0"/>
              </a:rPr>
              <a:t>data.append</a:t>
            </a:r>
            <a:r>
              <a:rPr lang="en-GB" sz="2200" dirty="0">
                <a:latin typeface="Courier New" panose="02070309020205020404" pitchFamily="49" charset="0"/>
              </a:rPr>
              <a:t>(</a:t>
            </a:r>
            <a:r>
              <a:rPr lang="en-GB" sz="2200" dirty="0" err="1">
                <a:latin typeface="Courier New" panose="02070309020205020404" pitchFamily="49" charset="0"/>
              </a:rPr>
              <a:t>i</a:t>
            </a:r>
            <a:r>
              <a:rPr lang="en-GB" sz="2200" dirty="0">
                <a:latin typeface="Courier New" panose="02070309020205020404" pitchFamily="49" charset="0"/>
              </a:rPr>
              <a:t>) 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</a:rPr>
              <a:t> </a:t>
            </a:r>
            <a:r>
              <a:rPr lang="en-GB" sz="2200" dirty="0" err="1">
                <a:latin typeface="Courier New" panose="02070309020205020404" pitchFamily="49" charset="0"/>
              </a:rPr>
              <a:t>file.close</a:t>
            </a:r>
            <a:r>
              <a:rPr lang="en-GB" sz="2200" dirty="0">
                <a:latin typeface="Courier New" panose="02070309020205020404" pitchFamily="49" charset="0"/>
              </a:rPr>
              <a:t>() </a:t>
            </a: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</a:rPr>
              <a:t> return data </a:t>
            </a:r>
          </a:p>
          <a:p>
            <a:pPr marL="0" indent="0">
              <a:buNone/>
            </a:pPr>
            <a:endParaRPr lang="en-GB" sz="2200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</a:rPr>
              <a:t>print(</a:t>
            </a:r>
            <a:r>
              <a:rPr lang="en-GB" sz="2200" dirty="0" err="1">
                <a:latin typeface="Courier New" panose="02070309020205020404" pitchFamily="49" charset="0"/>
              </a:rPr>
              <a:t>read_csv_alt</a:t>
            </a:r>
            <a:r>
              <a:rPr lang="en-GB" sz="2200" dirty="0">
                <a:latin typeface="Courier New" panose="02070309020205020404" pitchFamily="49" charset="0"/>
              </a:rPr>
              <a:t>("springfield_elementary_students.csv"))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9897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F4941-C4D4-4C18-AC82-97E9538FE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Make: Login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EC57D-F43B-41E0-B930-C0DA5481A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Write a login system.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 file stores the username and password for each user.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A new user is added when they sign up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To login the user enters their username and password.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If these match the message “You have logged in” is output.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/>
              <a:t>If </a:t>
            </a:r>
            <a:r>
              <a:rPr lang="en-GB" dirty="0"/>
              <a:t>there is no match after 3 attempts the message “Too many login attempts. Your account is disabled for 5 minutes” is displayed.</a:t>
            </a:r>
          </a:p>
        </p:txBody>
      </p:sp>
    </p:spTree>
    <p:extLst>
      <p:ext uri="{BB962C8B-B14F-4D97-AF65-F5344CB8AC3E}">
        <p14:creationId xmlns:p14="http://schemas.microsoft.com/office/powerpoint/2010/main" val="382219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0AF87-18BB-4188-8C20-6D6C7E830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2165A-E1DC-492F-A430-F231150DA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Read multicolumn data from CSV files</a:t>
            </a:r>
          </a:p>
        </p:txBody>
      </p:sp>
    </p:spTree>
    <p:extLst>
      <p:ext uri="{BB962C8B-B14F-4D97-AF65-F5344CB8AC3E}">
        <p14:creationId xmlns:p14="http://schemas.microsoft.com/office/powerpoint/2010/main" val="4252219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Run and investigate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58BE80-9963-4BF1-9DDE-6333DBF2DB56}"/>
              </a:ext>
            </a:extLst>
          </p:cNvPr>
          <p:cNvSpPr txBox="1"/>
          <p:nvPr/>
        </p:nvSpPr>
        <p:spPr>
          <a:xfrm>
            <a:off x="8325853" y="1491915"/>
            <a:ext cx="28514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Download the code from </a:t>
            </a:r>
            <a:r>
              <a:rPr lang="en-GB" dirty="0">
                <a:hlinkClick r:id="rId2"/>
              </a:rPr>
              <a:t>read_csv.py</a:t>
            </a:r>
            <a:endParaRPr lang="en-GB" dirty="0"/>
          </a:p>
          <a:p>
            <a:endParaRPr lang="en-GB" dirty="0"/>
          </a:p>
          <a:p>
            <a:r>
              <a:rPr lang="en-GB" dirty="0"/>
              <a:t>Discuss with your neighbour what each line of code is doing</a:t>
            </a:r>
          </a:p>
          <a:p>
            <a:endParaRPr lang="en-GB" dirty="0"/>
          </a:p>
          <a:p>
            <a:r>
              <a:rPr lang="en-GB" dirty="0"/>
              <a:t>Add a comment above each line of code explaining what it is doing </a:t>
            </a: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A758D4D-366B-47AE-993B-CEB4B3CB0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702575"/>
              </p:ext>
            </p:extLst>
          </p:nvPr>
        </p:nvGraphicFramePr>
        <p:xfrm>
          <a:off x="196986" y="873166"/>
          <a:ext cx="8018545" cy="5547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01345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317200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text_file,end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 = open(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record in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record.strip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(end)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record.split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(",")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(record)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("springfield_elementary_students.csv“,”,\n”)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print(int(data[0][2])+int(data[0][3])+int(data[0][4]))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233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180AB59-C2E3-8043-D9DC-B53466D36B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492" y="1099812"/>
            <a:ext cx="11041016" cy="465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175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35984C-C584-4025-B3DF-3DD2A31367B9}"/>
              </a:ext>
            </a:extLst>
          </p:cNvPr>
          <p:cNvSpPr/>
          <p:nvPr/>
        </p:nvSpPr>
        <p:spPr>
          <a:xfrm>
            <a:off x="121526" y="5342743"/>
            <a:ext cx="7713017" cy="33855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Tracing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58BE80-9963-4BF1-9DDE-6333DBF2DB56}"/>
              </a:ext>
            </a:extLst>
          </p:cNvPr>
          <p:cNvSpPr txBox="1"/>
          <p:nvPr/>
        </p:nvSpPr>
        <p:spPr>
          <a:xfrm>
            <a:off x="8392467" y="5211590"/>
            <a:ext cx="2629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Call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read_csv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subroutine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2D982B-9B91-4619-9393-5A7FB1EEA6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6036" y="1473812"/>
            <a:ext cx="2919777" cy="82086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C9A1C5F-1262-4A85-81B7-9DBBD0674D6D}"/>
              </a:ext>
            </a:extLst>
          </p:cNvPr>
          <p:cNvSpPr txBox="1"/>
          <p:nvPr/>
        </p:nvSpPr>
        <p:spPr>
          <a:xfrm>
            <a:off x="8215531" y="1000079"/>
            <a:ext cx="37458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0" dirty="0">
                <a:cs typeface="Courier New" panose="02070309020205020404" pitchFamily="49" charset="0"/>
              </a:rPr>
              <a:t>springfield_elementary_students.csv</a:t>
            </a:r>
            <a:endParaRPr lang="en-GB" sz="1600" dirty="0"/>
          </a:p>
        </p:txBody>
      </p:sp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2920931A-7146-49CF-A3EF-2E41836725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28146"/>
              </p:ext>
            </p:extLst>
          </p:nvPr>
        </p:nvGraphicFramePr>
        <p:xfrm>
          <a:off x="196986" y="873166"/>
          <a:ext cx="8018545" cy="5547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01345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317200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text_file,end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 = open(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record in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record.strip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(end)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record.split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(",")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(record)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("springfield_elementary_students.csv“,”,\n”)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print(int(data[0][2])+int(data[0][3])+int(data[0][4]))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030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35984C-C584-4025-B3DF-3DD2A31367B9}"/>
              </a:ext>
            </a:extLst>
          </p:cNvPr>
          <p:cNvSpPr/>
          <p:nvPr/>
        </p:nvSpPr>
        <p:spPr>
          <a:xfrm>
            <a:off x="21862" y="924638"/>
            <a:ext cx="7832908" cy="37376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Tracing the code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828C54-F365-4708-B985-CB16472EBE71}"/>
              </a:ext>
            </a:extLst>
          </p:cNvPr>
          <p:cNvSpPr txBox="1"/>
          <p:nvPr/>
        </p:nvSpPr>
        <p:spPr>
          <a:xfrm>
            <a:off x="8206556" y="867443"/>
            <a:ext cx="3223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define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read_csv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subroutine with a single parameter which is the name of the CSV file that you want to read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4990519-81F3-42A0-A505-6AD8844421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6190" y="4712054"/>
            <a:ext cx="3745810" cy="105309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B2E2853-73D3-4CFC-95A2-A3F82114FFA6}"/>
              </a:ext>
            </a:extLst>
          </p:cNvPr>
          <p:cNvSpPr txBox="1"/>
          <p:nvPr/>
        </p:nvSpPr>
        <p:spPr>
          <a:xfrm>
            <a:off x="8446190" y="4198740"/>
            <a:ext cx="37458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0" dirty="0">
                <a:cs typeface="Courier New" panose="02070309020205020404" pitchFamily="49" charset="0"/>
              </a:rPr>
              <a:t>springfield_elementary_students.csv</a:t>
            </a:r>
            <a:endParaRPr lang="en-GB" sz="1600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C46BE001-0E31-48E1-818A-419861BEC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28146"/>
              </p:ext>
            </p:extLst>
          </p:nvPr>
        </p:nvGraphicFramePr>
        <p:xfrm>
          <a:off x="196986" y="873166"/>
          <a:ext cx="8018545" cy="5547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01345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317200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text_file,end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 = open(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record in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record.strip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(end)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record.split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(",")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(record)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("springfield_elementary_students.csv“,”,\n”)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print(int(data[0][2])+int(data[0][3])+int(data[0][4]))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168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35984C-C584-4025-B3DF-3DD2A31367B9}"/>
              </a:ext>
            </a:extLst>
          </p:cNvPr>
          <p:cNvSpPr/>
          <p:nvPr/>
        </p:nvSpPr>
        <p:spPr>
          <a:xfrm>
            <a:off x="204538" y="1660358"/>
            <a:ext cx="7829880" cy="36933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Tracing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58BE80-9963-4BF1-9DDE-6333DBF2DB56}"/>
              </a:ext>
            </a:extLst>
          </p:cNvPr>
          <p:cNvSpPr txBox="1"/>
          <p:nvPr/>
        </p:nvSpPr>
        <p:spPr>
          <a:xfrm>
            <a:off x="9095874" y="1660358"/>
            <a:ext cx="26299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Create an empty list. This will eventually be the “D list </a:t>
            </a:r>
            <a:r>
              <a:rPr lang="en-GB" dirty="0" err="1"/>
              <a:t>containg</a:t>
            </a:r>
            <a:r>
              <a:rPr lang="en-GB" dirty="0"/>
              <a:t> all the data copied form the CVS file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D999F7-0612-4B04-A296-45F2413BB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0026" y="4017721"/>
            <a:ext cx="3745810" cy="105309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D9B374B-781A-4D16-8BAE-A90A89BFA691}"/>
              </a:ext>
            </a:extLst>
          </p:cNvPr>
          <p:cNvSpPr txBox="1"/>
          <p:nvPr/>
        </p:nvSpPr>
        <p:spPr>
          <a:xfrm>
            <a:off x="7890964" y="3617459"/>
            <a:ext cx="37458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0" dirty="0">
                <a:cs typeface="Courier New" panose="02070309020205020404" pitchFamily="49" charset="0"/>
              </a:rPr>
              <a:t>springfield_elementary_students.csv</a:t>
            </a:r>
            <a:endParaRPr lang="en-GB" sz="1600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962120B3-AC7C-452F-86FA-6F57111083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28146"/>
              </p:ext>
            </p:extLst>
          </p:nvPr>
        </p:nvGraphicFramePr>
        <p:xfrm>
          <a:off x="196986" y="873166"/>
          <a:ext cx="8018545" cy="5547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01345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317200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text_file,end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 = open(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record in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record.strip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(end)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record.split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(",")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(record)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("springfield_elementary_students.csv“,”,\n”)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print(int(data[0][2])+int(data[0][3])+int(data[0][4]))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230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935984C-C584-4025-B3DF-3DD2A31367B9}"/>
              </a:ext>
            </a:extLst>
          </p:cNvPr>
          <p:cNvSpPr/>
          <p:nvPr/>
        </p:nvSpPr>
        <p:spPr>
          <a:xfrm>
            <a:off x="66407" y="2056094"/>
            <a:ext cx="7909098" cy="33855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Tracing the 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58BE80-9963-4BF1-9DDE-6333DBF2DB56}"/>
              </a:ext>
            </a:extLst>
          </p:cNvPr>
          <p:cNvSpPr txBox="1"/>
          <p:nvPr/>
        </p:nvSpPr>
        <p:spPr>
          <a:xfrm>
            <a:off x="8482263" y="2056094"/>
            <a:ext cx="3239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Open the CSV file for reading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CF84C11-7965-45C7-970C-9A24A8065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6540" y="4278757"/>
            <a:ext cx="3294773" cy="92628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7D80BBF-A914-4401-B716-5AB49BE85F3F}"/>
              </a:ext>
            </a:extLst>
          </p:cNvPr>
          <p:cNvSpPr txBox="1"/>
          <p:nvPr/>
        </p:nvSpPr>
        <p:spPr>
          <a:xfrm>
            <a:off x="8346110" y="3747211"/>
            <a:ext cx="37458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0" dirty="0">
                <a:cs typeface="Courier New" panose="02070309020205020404" pitchFamily="49" charset="0"/>
              </a:rPr>
              <a:t>springfield_elementary_students.csv</a:t>
            </a:r>
            <a:endParaRPr lang="en-GB" sz="1600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B0E43F93-8BE5-4557-AE08-264EB09C67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28146"/>
              </p:ext>
            </p:extLst>
          </p:nvPr>
        </p:nvGraphicFramePr>
        <p:xfrm>
          <a:off x="196986" y="873166"/>
          <a:ext cx="8018545" cy="55473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01345">
                  <a:extLst>
                    <a:ext uri="{9D8B030D-6E8A-4147-A177-3AD203B41FA5}">
                      <a16:colId xmlns:a16="http://schemas.microsoft.com/office/drawing/2014/main" val="567023720"/>
                    </a:ext>
                  </a:extLst>
                </a:gridCol>
                <a:gridCol w="7317200">
                  <a:extLst>
                    <a:ext uri="{9D8B030D-6E8A-4147-A177-3AD203B41FA5}">
                      <a16:colId xmlns:a16="http://schemas.microsoft.com/office/drawing/2014/main" val="29209742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dirty="0"/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text_file,end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data=[]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file = open(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text_file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'r')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for record in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file.readlines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record.strip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(end)  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record=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record.split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(",")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data.append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(record)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file.close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return data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data=</a:t>
                      </a:r>
                      <a:r>
                        <a:rPr lang="en-GB" sz="16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("springfield_elementary_students.csv“,”,\n”)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6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print(int(data[0][2])+int(data[0][3])+int(data[0][4]))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GB" sz="16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83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20472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</TotalTime>
  <Words>3253</Words>
  <Application>Microsoft Office PowerPoint</Application>
  <PresentationFormat>Widescreen</PresentationFormat>
  <Paragraphs>692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Aptos</vt:lpstr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PowerPoint Presentation</vt:lpstr>
      <vt:lpstr>Reading CSV files</vt:lpstr>
      <vt:lpstr>Learning objectives</vt:lpstr>
      <vt:lpstr>Run and investigate the code</vt:lpstr>
      <vt:lpstr>PowerPoint Presentation</vt:lpstr>
      <vt:lpstr>Tracing the code</vt:lpstr>
      <vt:lpstr>Tracing the code</vt:lpstr>
      <vt:lpstr>Tracing the code</vt:lpstr>
      <vt:lpstr>Tracing the code</vt:lpstr>
      <vt:lpstr>Tracing the code</vt:lpstr>
      <vt:lpstr>Tracing the code</vt:lpstr>
      <vt:lpstr>Tracing the code</vt:lpstr>
      <vt:lpstr>Tracing the code</vt:lpstr>
      <vt:lpstr>Tracing the code</vt:lpstr>
      <vt:lpstr>Tracing the code</vt:lpstr>
      <vt:lpstr>Tracing the code</vt:lpstr>
      <vt:lpstr>Tracing the code</vt:lpstr>
      <vt:lpstr>Tracing the code</vt:lpstr>
      <vt:lpstr>Tracing the code</vt:lpstr>
      <vt:lpstr>Tracing the code</vt:lpstr>
      <vt:lpstr>Tracing the code</vt:lpstr>
      <vt:lpstr>Tracing the code</vt:lpstr>
      <vt:lpstr>Tracing the code</vt:lpstr>
      <vt:lpstr>Tracing the code</vt:lpstr>
      <vt:lpstr>Reading CSV files alternative subroutine</vt:lpstr>
      <vt:lpstr>Make: Login system</vt:lpstr>
    </vt:vector>
  </TitlesOfParts>
  <Company>Comberton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Grey</dc:creator>
  <cp:lastModifiedBy>Chezka Mae Madrona</cp:lastModifiedBy>
  <cp:revision>2</cp:revision>
  <dcterms:created xsi:type="dcterms:W3CDTF">2018-04-06T09:36:12Z</dcterms:created>
  <dcterms:modified xsi:type="dcterms:W3CDTF">2025-03-24T09:46:43Z</dcterms:modified>
</cp:coreProperties>
</file>