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637" r:id="rId2"/>
    <p:sldId id="574" r:id="rId3"/>
    <p:sldId id="258" r:id="rId4"/>
    <p:sldId id="521" r:id="rId5"/>
    <p:sldId id="634" r:id="rId6"/>
    <p:sldId id="522" r:id="rId7"/>
    <p:sldId id="523" r:id="rId8"/>
    <p:sldId id="524" r:id="rId9"/>
    <p:sldId id="525" r:id="rId10"/>
    <p:sldId id="526" r:id="rId11"/>
    <p:sldId id="527" r:id="rId12"/>
    <p:sldId id="528" r:id="rId13"/>
    <p:sldId id="529" r:id="rId14"/>
    <p:sldId id="530" r:id="rId15"/>
    <p:sldId id="531" r:id="rId16"/>
    <p:sldId id="613" r:id="rId17"/>
    <p:sldId id="612" r:id="rId18"/>
    <p:sldId id="614" r:id="rId19"/>
    <p:sldId id="635" r:id="rId20"/>
    <p:sldId id="615" r:id="rId21"/>
    <p:sldId id="616" r:id="rId22"/>
    <p:sldId id="617" r:id="rId23"/>
    <p:sldId id="618" r:id="rId24"/>
    <p:sldId id="619" r:id="rId25"/>
    <p:sldId id="620" r:id="rId26"/>
    <p:sldId id="621" r:id="rId27"/>
    <p:sldId id="636" r:id="rId28"/>
    <p:sldId id="633" r:id="rId29"/>
    <p:sldId id="622" r:id="rId30"/>
    <p:sldId id="623" r:id="rId31"/>
    <p:sldId id="624" r:id="rId32"/>
    <p:sldId id="62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 Joynson" initials="BJ" lastIdx="1" clrIdx="0">
    <p:extLst>
      <p:ext uri="{19B8F6BF-5375-455C-9EA6-DF929625EA0E}">
        <p15:presenceInfo xmlns:p15="http://schemas.microsoft.com/office/powerpoint/2012/main" userId="S-1-5-21-3007840997-625823797-792107426-48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0C0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588" autoAdjust="0"/>
    <p:restoredTop sz="94674" autoAdjust="0"/>
  </p:normalViewPr>
  <p:slideViewPr>
    <p:cSldViewPr snapToGrid="0" snapToObjects="1">
      <p:cViewPr varScale="1">
        <p:scale>
          <a:sx n="101" d="100"/>
          <a:sy n="101" d="100"/>
        </p:scale>
        <p:origin x="135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279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8EAF2-464E-4639-925C-DAF987F9B21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3429F40-A0EE-439C-891E-DF86F8BD886E}">
      <dgm:prSet phldrT="[Text]"/>
      <dgm:spPr>
        <a:solidFill>
          <a:srgbClr val="FFFF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2.3 Testing </a:t>
          </a:r>
        </a:p>
      </dgm:t>
    </dgm:pt>
    <dgm:pt modelId="{BD5C13FF-DB3D-4277-99D8-B23C529AB8E2}" type="parTrans" cxnId="{A19D1A72-4F58-42AF-A76D-F8D5E6B80BB7}">
      <dgm:prSet/>
      <dgm:spPr/>
      <dgm:t>
        <a:bodyPr/>
        <a:lstStyle/>
        <a:p>
          <a:endParaRPr lang="en-GB"/>
        </a:p>
      </dgm:t>
    </dgm:pt>
    <dgm:pt modelId="{2226F155-2B69-4840-8795-F44DEA23973E}" type="sibTrans" cxnId="{A19D1A72-4F58-42AF-A76D-F8D5E6B80BB7}">
      <dgm:prSet/>
      <dgm:spPr/>
      <dgm:t>
        <a:bodyPr/>
        <a:lstStyle/>
        <a:p>
          <a:endParaRPr lang="en-GB"/>
        </a:p>
      </dgm:t>
    </dgm:pt>
    <dgm:pt modelId="{954371E9-E14C-49E5-A4FE-F5B3EA7A204C}">
      <dgm:prSet phldrT="[Text]"/>
      <dgm:spPr>
        <a:solidFill>
          <a:srgbClr val="92D05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2 Test Types</a:t>
          </a:r>
        </a:p>
      </dgm:t>
    </dgm:pt>
    <dgm:pt modelId="{026F0F85-4FCA-4487-956F-6D7538202E34}" type="parTrans" cxnId="{400068B0-F4E1-4E88-AA0D-A463A17C1037}">
      <dgm:prSet/>
      <dgm:spPr/>
      <dgm:t>
        <a:bodyPr/>
        <a:lstStyle/>
        <a:p>
          <a:endParaRPr lang="en-GB"/>
        </a:p>
      </dgm:t>
    </dgm:pt>
    <dgm:pt modelId="{94F343A8-F9E0-4AD6-AC4D-276BD0A90295}" type="sibTrans" cxnId="{400068B0-F4E1-4E88-AA0D-A463A17C1037}">
      <dgm:prSet/>
      <dgm:spPr/>
      <dgm:t>
        <a:bodyPr/>
        <a:lstStyle/>
        <a:p>
          <a:endParaRPr lang="en-GB"/>
        </a:p>
      </dgm:t>
    </dgm:pt>
    <dgm:pt modelId="{9912265C-8174-4C8F-974B-2E7A8075FB36}">
      <dgm:prSet phldrT="[Text]"/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3 Test Data Types</a:t>
          </a:r>
        </a:p>
      </dgm:t>
    </dgm:pt>
    <dgm:pt modelId="{A2CDFACD-614F-4657-BF53-C3565C18F886}" type="parTrans" cxnId="{0D4A8638-25AC-4F74-BC8F-3E4A57BDD149}">
      <dgm:prSet/>
      <dgm:spPr/>
      <dgm:t>
        <a:bodyPr/>
        <a:lstStyle/>
        <a:p>
          <a:endParaRPr lang="en-GB"/>
        </a:p>
      </dgm:t>
    </dgm:pt>
    <dgm:pt modelId="{3406AF3A-2898-4B1B-A956-727ED033B4FE}" type="sibTrans" cxnId="{0D4A8638-25AC-4F74-BC8F-3E4A57BDD149}">
      <dgm:prSet/>
      <dgm:spPr/>
      <dgm:t>
        <a:bodyPr/>
        <a:lstStyle/>
        <a:p>
          <a:endParaRPr lang="en-GB"/>
        </a:p>
      </dgm:t>
    </dgm:pt>
    <dgm:pt modelId="{8ABC723B-BDD4-4B66-861B-8C47FA478EF6}">
      <dgm:prSet/>
      <dgm:spPr>
        <a:solidFill>
          <a:srgbClr val="92D05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Iterative</a:t>
          </a:r>
        </a:p>
      </dgm:t>
    </dgm:pt>
    <dgm:pt modelId="{2ABC23C1-D52F-493E-B9C4-29AE47283EB2}" type="parTrans" cxnId="{C8F21BEC-3408-4285-BD72-70E05F528A49}">
      <dgm:prSet/>
      <dgm:spPr/>
      <dgm:t>
        <a:bodyPr/>
        <a:lstStyle/>
        <a:p>
          <a:endParaRPr lang="en-GB"/>
        </a:p>
      </dgm:t>
    </dgm:pt>
    <dgm:pt modelId="{7ECCC9B8-6B32-4400-B2CA-096EBF870E11}" type="sibTrans" cxnId="{C8F21BEC-3408-4285-BD72-70E05F528A49}">
      <dgm:prSet/>
      <dgm:spPr/>
      <dgm:t>
        <a:bodyPr/>
        <a:lstStyle/>
        <a:p>
          <a:endParaRPr lang="en-GB"/>
        </a:p>
      </dgm:t>
    </dgm:pt>
    <dgm:pt modelId="{284B64B7-3BC1-45A0-81FA-B8815B190133}">
      <dgm:prSet/>
      <dgm:spPr>
        <a:solidFill>
          <a:srgbClr val="92D05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Final </a:t>
          </a:r>
        </a:p>
      </dgm:t>
    </dgm:pt>
    <dgm:pt modelId="{06EC01C4-1ACC-4E8E-9E00-1FCF8D0EF2FF}" type="parTrans" cxnId="{A2CD621E-3E62-4604-94B6-DA498AB30BBF}">
      <dgm:prSet/>
      <dgm:spPr/>
      <dgm:t>
        <a:bodyPr/>
        <a:lstStyle/>
        <a:p>
          <a:endParaRPr lang="en-GB"/>
        </a:p>
      </dgm:t>
    </dgm:pt>
    <dgm:pt modelId="{D06899BA-6347-4E0C-BD44-AC2349BE0F82}" type="sibTrans" cxnId="{A2CD621E-3E62-4604-94B6-DA498AB30BBF}">
      <dgm:prSet/>
      <dgm:spPr/>
      <dgm:t>
        <a:bodyPr/>
        <a:lstStyle/>
        <a:p>
          <a:endParaRPr lang="en-GB"/>
        </a:p>
      </dgm:t>
    </dgm:pt>
    <dgm:pt modelId="{1D4B3887-FD42-417E-A6B5-AD209E780EB6}">
      <dgm:prSet/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Normal</a:t>
          </a:r>
        </a:p>
      </dgm:t>
    </dgm:pt>
    <dgm:pt modelId="{0D5C0BFC-19A4-4D4D-95E1-FB58756A9705}" type="parTrans" cxnId="{64AA2055-EC42-42CB-AA0E-183B405EC7B3}">
      <dgm:prSet/>
      <dgm:spPr/>
      <dgm:t>
        <a:bodyPr/>
        <a:lstStyle/>
        <a:p>
          <a:endParaRPr lang="en-GB"/>
        </a:p>
      </dgm:t>
    </dgm:pt>
    <dgm:pt modelId="{F8AEAE4B-7A56-4A56-9CBE-A464614E655B}" type="sibTrans" cxnId="{64AA2055-EC42-42CB-AA0E-183B405EC7B3}">
      <dgm:prSet/>
      <dgm:spPr/>
      <dgm:t>
        <a:bodyPr/>
        <a:lstStyle/>
        <a:p>
          <a:endParaRPr lang="en-GB"/>
        </a:p>
      </dgm:t>
    </dgm:pt>
    <dgm:pt modelId="{CE90E2A6-2607-4F23-95A0-9E38A4EA3B48}">
      <dgm:prSet/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Boundary</a:t>
          </a:r>
        </a:p>
      </dgm:t>
    </dgm:pt>
    <dgm:pt modelId="{327E3C0B-9856-4E3D-8903-401148D9B4DB}" type="parTrans" cxnId="{521D85E5-96A7-4135-B7AC-12954E3B203F}">
      <dgm:prSet/>
      <dgm:spPr/>
      <dgm:t>
        <a:bodyPr/>
        <a:lstStyle/>
        <a:p>
          <a:endParaRPr lang="en-GB"/>
        </a:p>
      </dgm:t>
    </dgm:pt>
    <dgm:pt modelId="{E289BE8E-2769-4305-A033-53DCD2EF5777}" type="sibTrans" cxnId="{521D85E5-96A7-4135-B7AC-12954E3B203F}">
      <dgm:prSet/>
      <dgm:spPr/>
      <dgm:t>
        <a:bodyPr/>
        <a:lstStyle/>
        <a:p>
          <a:endParaRPr lang="en-GB"/>
        </a:p>
      </dgm:t>
    </dgm:pt>
    <dgm:pt modelId="{830DFA8E-6018-47C6-87A2-91DF29B99B5E}">
      <dgm:prSet/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Erroneous</a:t>
          </a:r>
        </a:p>
      </dgm:t>
    </dgm:pt>
    <dgm:pt modelId="{E819215C-3147-4821-9B65-28D285A3BBB9}" type="parTrans" cxnId="{5053A614-4C5E-4C9B-916C-44C26B855DF4}">
      <dgm:prSet/>
      <dgm:spPr/>
      <dgm:t>
        <a:bodyPr/>
        <a:lstStyle/>
        <a:p>
          <a:endParaRPr lang="en-GB"/>
        </a:p>
      </dgm:t>
    </dgm:pt>
    <dgm:pt modelId="{557AE0AE-03D2-4FF1-B629-9B2108822008}" type="sibTrans" cxnId="{5053A614-4C5E-4C9B-916C-44C26B855DF4}">
      <dgm:prSet/>
      <dgm:spPr/>
      <dgm:t>
        <a:bodyPr/>
        <a:lstStyle/>
        <a:p>
          <a:endParaRPr lang="en-GB"/>
        </a:p>
      </dgm:t>
    </dgm:pt>
    <dgm:pt modelId="{600A340C-C87A-4FA6-A668-0598EE991F29}" type="pres">
      <dgm:prSet presAssocID="{1A78EAF2-464E-4639-925C-DAF987F9B2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786D542-C271-49C5-B150-168B35E64A5A}" type="pres">
      <dgm:prSet presAssocID="{F3429F40-A0EE-439C-891E-DF86F8BD886E}" presName="hierRoot1" presStyleCnt="0">
        <dgm:presLayoutVars>
          <dgm:hierBranch val="init"/>
        </dgm:presLayoutVars>
      </dgm:prSet>
      <dgm:spPr/>
    </dgm:pt>
    <dgm:pt modelId="{9B164389-6D98-49E1-88F2-CB8F1A7015A6}" type="pres">
      <dgm:prSet presAssocID="{F3429F40-A0EE-439C-891E-DF86F8BD886E}" presName="rootComposite1" presStyleCnt="0"/>
      <dgm:spPr/>
    </dgm:pt>
    <dgm:pt modelId="{20B9E581-C77F-4910-B9EB-03A6167157ED}" type="pres">
      <dgm:prSet presAssocID="{F3429F40-A0EE-439C-891E-DF86F8BD886E}" presName="rootText1" presStyleLbl="node0" presStyleIdx="0" presStyleCnt="1">
        <dgm:presLayoutVars>
          <dgm:chPref val="3"/>
        </dgm:presLayoutVars>
      </dgm:prSet>
      <dgm:spPr/>
    </dgm:pt>
    <dgm:pt modelId="{A51919E8-36C6-455B-8ADD-F5D9D5D3AB9A}" type="pres">
      <dgm:prSet presAssocID="{F3429F40-A0EE-439C-891E-DF86F8BD886E}" presName="rootConnector1" presStyleLbl="node1" presStyleIdx="0" presStyleCnt="0"/>
      <dgm:spPr/>
    </dgm:pt>
    <dgm:pt modelId="{686AC96F-E27E-4501-A2F3-5D83DB7D1466}" type="pres">
      <dgm:prSet presAssocID="{F3429F40-A0EE-439C-891E-DF86F8BD886E}" presName="hierChild2" presStyleCnt="0"/>
      <dgm:spPr/>
    </dgm:pt>
    <dgm:pt modelId="{9B4589FD-A8D6-48F8-8D46-B8CAB8E658AB}" type="pres">
      <dgm:prSet presAssocID="{026F0F85-4FCA-4487-956F-6D7538202E34}" presName="Name37" presStyleLbl="parChTrans1D2" presStyleIdx="0" presStyleCnt="2"/>
      <dgm:spPr/>
    </dgm:pt>
    <dgm:pt modelId="{FC9F43C3-CD61-48A5-9EAD-C28A61D98658}" type="pres">
      <dgm:prSet presAssocID="{954371E9-E14C-49E5-A4FE-F5B3EA7A204C}" presName="hierRoot2" presStyleCnt="0">
        <dgm:presLayoutVars>
          <dgm:hierBranch val="init"/>
        </dgm:presLayoutVars>
      </dgm:prSet>
      <dgm:spPr/>
    </dgm:pt>
    <dgm:pt modelId="{81743B62-CFFF-4DFB-A873-EF79A99BB4D0}" type="pres">
      <dgm:prSet presAssocID="{954371E9-E14C-49E5-A4FE-F5B3EA7A204C}" presName="rootComposite" presStyleCnt="0"/>
      <dgm:spPr/>
    </dgm:pt>
    <dgm:pt modelId="{7F44999C-979E-4EFB-A35A-65EABE8EC6EF}" type="pres">
      <dgm:prSet presAssocID="{954371E9-E14C-49E5-A4FE-F5B3EA7A204C}" presName="rootText" presStyleLbl="node2" presStyleIdx="0" presStyleCnt="2">
        <dgm:presLayoutVars>
          <dgm:chPref val="3"/>
        </dgm:presLayoutVars>
      </dgm:prSet>
      <dgm:spPr/>
    </dgm:pt>
    <dgm:pt modelId="{8CA659CB-200B-4B9D-9283-9E9C00E3F0EA}" type="pres">
      <dgm:prSet presAssocID="{954371E9-E14C-49E5-A4FE-F5B3EA7A204C}" presName="rootConnector" presStyleLbl="node2" presStyleIdx="0" presStyleCnt="2"/>
      <dgm:spPr/>
    </dgm:pt>
    <dgm:pt modelId="{6302F8B5-0856-4795-B3FE-FAF68930A157}" type="pres">
      <dgm:prSet presAssocID="{954371E9-E14C-49E5-A4FE-F5B3EA7A204C}" presName="hierChild4" presStyleCnt="0"/>
      <dgm:spPr/>
    </dgm:pt>
    <dgm:pt modelId="{4364C9D8-2842-484B-B2F5-F6C302E30046}" type="pres">
      <dgm:prSet presAssocID="{2ABC23C1-D52F-493E-B9C4-29AE47283EB2}" presName="Name37" presStyleLbl="parChTrans1D3" presStyleIdx="0" presStyleCnt="5"/>
      <dgm:spPr/>
    </dgm:pt>
    <dgm:pt modelId="{E4564BED-3069-4F44-B478-F774690EF4F6}" type="pres">
      <dgm:prSet presAssocID="{8ABC723B-BDD4-4B66-861B-8C47FA478EF6}" presName="hierRoot2" presStyleCnt="0">
        <dgm:presLayoutVars>
          <dgm:hierBranch val="init"/>
        </dgm:presLayoutVars>
      </dgm:prSet>
      <dgm:spPr/>
    </dgm:pt>
    <dgm:pt modelId="{B58BF91F-D644-4C32-8A62-CC29EC0A3293}" type="pres">
      <dgm:prSet presAssocID="{8ABC723B-BDD4-4B66-861B-8C47FA478EF6}" presName="rootComposite" presStyleCnt="0"/>
      <dgm:spPr/>
    </dgm:pt>
    <dgm:pt modelId="{D1E5C5F1-FF03-4A15-BCDF-708262F80BE9}" type="pres">
      <dgm:prSet presAssocID="{8ABC723B-BDD4-4B66-861B-8C47FA478EF6}" presName="rootText" presStyleLbl="node3" presStyleIdx="0" presStyleCnt="5" custLinFactNeighborX="62" custLinFactNeighborY="15547">
        <dgm:presLayoutVars>
          <dgm:chPref val="3"/>
        </dgm:presLayoutVars>
      </dgm:prSet>
      <dgm:spPr/>
    </dgm:pt>
    <dgm:pt modelId="{AA0F4B42-8B0F-46C0-8363-C172D2308AE2}" type="pres">
      <dgm:prSet presAssocID="{8ABC723B-BDD4-4B66-861B-8C47FA478EF6}" presName="rootConnector" presStyleLbl="node3" presStyleIdx="0" presStyleCnt="5"/>
      <dgm:spPr/>
    </dgm:pt>
    <dgm:pt modelId="{9C12A1B5-7712-42B3-999A-B11C2E4F3016}" type="pres">
      <dgm:prSet presAssocID="{8ABC723B-BDD4-4B66-861B-8C47FA478EF6}" presName="hierChild4" presStyleCnt="0"/>
      <dgm:spPr/>
    </dgm:pt>
    <dgm:pt modelId="{53658B6A-D031-45DF-9818-62A987191783}" type="pres">
      <dgm:prSet presAssocID="{8ABC723B-BDD4-4B66-861B-8C47FA478EF6}" presName="hierChild5" presStyleCnt="0"/>
      <dgm:spPr/>
    </dgm:pt>
    <dgm:pt modelId="{4F1FD3CC-97EE-4FDA-9F5C-526DE9187196}" type="pres">
      <dgm:prSet presAssocID="{06EC01C4-1ACC-4E8E-9E00-1FCF8D0EF2FF}" presName="Name37" presStyleLbl="parChTrans1D3" presStyleIdx="1" presStyleCnt="5"/>
      <dgm:spPr/>
    </dgm:pt>
    <dgm:pt modelId="{7AD67685-CE37-4F37-B6BC-DCEAF3CA4D65}" type="pres">
      <dgm:prSet presAssocID="{284B64B7-3BC1-45A0-81FA-B8815B190133}" presName="hierRoot2" presStyleCnt="0">
        <dgm:presLayoutVars>
          <dgm:hierBranch val="init"/>
        </dgm:presLayoutVars>
      </dgm:prSet>
      <dgm:spPr/>
    </dgm:pt>
    <dgm:pt modelId="{B40ED6D2-0C7E-4C26-8B96-961CAE4ECAF1}" type="pres">
      <dgm:prSet presAssocID="{284B64B7-3BC1-45A0-81FA-B8815B190133}" presName="rootComposite" presStyleCnt="0"/>
      <dgm:spPr/>
    </dgm:pt>
    <dgm:pt modelId="{3BC6F734-4F27-49C1-9118-94906C376962}" type="pres">
      <dgm:prSet presAssocID="{284B64B7-3BC1-45A0-81FA-B8815B190133}" presName="rootText" presStyleLbl="node3" presStyleIdx="1" presStyleCnt="5">
        <dgm:presLayoutVars>
          <dgm:chPref val="3"/>
        </dgm:presLayoutVars>
      </dgm:prSet>
      <dgm:spPr/>
    </dgm:pt>
    <dgm:pt modelId="{D7FCB468-C9E6-4E94-A0CC-81B5BE3D8DB1}" type="pres">
      <dgm:prSet presAssocID="{284B64B7-3BC1-45A0-81FA-B8815B190133}" presName="rootConnector" presStyleLbl="node3" presStyleIdx="1" presStyleCnt="5"/>
      <dgm:spPr/>
    </dgm:pt>
    <dgm:pt modelId="{05248E2B-7A24-4C6A-A136-316D21CD94A8}" type="pres">
      <dgm:prSet presAssocID="{284B64B7-3BC1-45A0-81FA-B8815B190133}" presName="hierChild4" presStyleCnt="0"/>
      <dgm:spPr/>
    </dgm:pt>
    <dgm:pt modelId="{672CCF30-77AE-4090-9A39-1D15E580A546}" type="pres">
      <dgm:prSet presAssocID="{284B64B7-3BC1-45A0-81FA-B8815B190133}" presName="hierChild5" presStyleCnt="0"/>
      <dgm:spPr/>
    </dgm:pt>
    <dgm:pt modelId="{72A32B20-0D66-4600-AE82-E234309FD00E}" type="pres">
      <dgm:prSet presAssocID="{954371E9-E14C-49E5-A4FE-F5B3EA7A204C}" presName="hierChild5" presStyleCnt="0"/>
      <dgm:spPr/>
    </dgm:pt>
    <dgm:pt modelId="{7215140B-6564-4218-894A-D8B8CE82DB3A}" type="pres">
      <dgm:prSet presAssocID="{A2CDFACD-614F-4657-BF53-C3565C18F886}" presName="Name37" presStyleLbl="parChTrans1D2" presStyleIdx="1" presStyleCnt="2"/>
      <dgm:spPr/>
    </dgm:pt>
    <dgm:pt modelId="{B23B0E16-A28A-40B3-8FC0-9E8B29438468}" type="pres">
      <dgm:prSet presAssocID="{9912265C-8174-4C8F-974B-2E7A8075FB36}" presName="hierRoot2" presStyleCnt="0">
        <dgm:presLayoutVars>
          <dgm:hierBranch val="init"/>
        </dgm:presLayoutVars>
      </dgm:prSet>
      <dgm:spPr/>
    </dgm:pt>
    <dgm:pt modelId="{1768FFE3-7BBB-4DD9-BF9A-B8AC4867A2EE}" type="pres">
      <dgm:prSet presAssocID="{9912265C-8174-4C8F-974B-2E7A8075FB36}" presName="rootComposite" presStyleCnt="0"/>
      <dgm:spPr/>
    </dgm:pt>
    <dgm:pt modelId="{1485D696-0610-457A-87F0-8D341DE8A1CA}" type="pres">
      <dgm:prSet presAssocID="{9912265C-8174-4C8F-974B-2E7A8075FB36}" presName="rootText" presStyleLbl="node2" presStyleIdx="1" presStyleCnt="2">
        <dgm:presLayoutVars>
          <dgm:chPref val="3"/>
        </dgm:presLayoutVars>
      </dgm:prSet>
      <dgm:spPr/>
    </dgm:pt>
    <dgm:pt modelId="{06487026-F27A-459C-A591-96B7B1BDB216}" type="pres">
      <dgm:prSet presAssocID="{9912265C-8174-4C8F-974B-2E7A8075FB36}" presName="rootConnector" presStyleLbl="node2" presStyleIdx="1" presStyleCnt="2"/>
      <dgm:spPr/>
    </dgm:pt>
    <dgm:pt modelId="{67386954-ADFD-43F7-808F-0384735CC83D}" type="pres">
      <dgm:prSet presAssocID="{9912265C-8174-4C8F-974B-2E7A8075FB36}" presName="hierChild4" presStyleCnt="0"/>
      <dgm:spPr/>
    </dgm:pt>
    <dgm:pt modelId="{422AFAD2-3B3A-4BC4-A342-656FC66E6F04}" type="pres">
      <dgm:prSet presAssocID="{0D5C0BFC-19A4-4D4D-95E1-FB58756A9705}" presName="Name37" presStyleLbl="parChTrans1D3" presStyleIdx="2" presStyleCnt="5"/>
      <dgm:spPr/>
    </dgm:pt>
    <dgm:pt modelId="{EF0F457F-88FA-402A-BF78-902081040C3D}" type="pres">
      <dgm:prSet presAssocID="{1D4B3887-FD42-417E-A6B5-AD209E780EB6}" presName="hierRoot2" presStyleCnt="0">
        <dgm:presLayoutVars>
          <dgm:hierBranch val="init"/>
        </dgm:presLayoutVars>
      </dgm:prSet>
      <dgm:spPr/>
    </dgm:pt>
    <dgm:pt modelId="{C7DBA9BB-4AA5-43D1-A122-3EF25942A4EC}" type="pres">
      <dgm:prSet presAssocID="{1D4B3887-FD42-417E-A6B5-AD209E780EB6}" presName="rootComposite" presStyleCnt="0"/>
      <dgm:spPr/>
    </dgm:pt>
    <dgm:pt modelId="{104EA7A3-9FCE-474B-BE38-2E4108554B30}" type="pres">
      <dgm:prSet presAssocID="{1D4B3887-FD42-417E-A6B5-AD209E780EB6}" presName="rootText" presStyleLbl="node3" presStyleIdx="2" presStyleCnt="5">
        <dgm:presLayoutVars>
          <dgm:chPref val="3"/>
        </dgm:presLayoutVars>
      </dgm:prSet>
      <dgm:spPr/>
    </dgm:pt>
    <dgm:pt modelId="{70285D24-28F3-4EF6-980D-2625C410A961}" type="pres">
      <dgm:prSet presAssocID="{1D4B3887-FD42-417E-A6B5-AD209E780EB6}" presName="rootConnector" presStyleLbl="node3" presStyleIdx="2" presStyleCnt="5"/>
      <dgm:spPr/>
    </dgm:pt>
    <dgm:pt modelId="{E61DBAEF-8A24-4A94-BBF0-12A09100B18B}" type="pres">
      <dgm:prSet presAssocID="{1D4B3887-FD42-417E-A6B5-AD209E780EB6}" presName="hierChild4" presStyleCnt="0"/>
      <dgm:spPr/>
    </dgm:pt>
    <dgm:pt modelId="{5B8C3D67-ADA9-4F80-BC6C-582FCA31DD95}" type="pres">
      <dgm:prSet presAssocID="{1D4B3887-FD42-417E-A6B5-AD209E780EB6}" presName="hierChild5" presStyleCnt="0"/>
      <dgm:spPr/>
    </dgm:pt>
    <dgm:pt modelId="{FC539B57-7CEC-47E2-8AB5-94979ACE3E93}" type="pres">
      <dgm:prSet presAssocID="{327E3C0B-9856-4E3D-8903-401148D9B4DB}" presName="Name37" presStyleLbl="parChTrans1D3" presStyleIdx="3" presStyleCnt="5"/>
      <dgm:spPr/>
    </dgm:pt>
    <dgm:pt modelId="{7D875D7A-FA8B-4534-87C2-014942BE8B98}" type="pres">
      <dgm:prSet presAssocID="{CE90E2A6-2607-4F23-95A0-9E38A4EA3B48}" presName="hierRoot2" presStyleCnt="0">
        <dgm:presLayoutVars>
          <dgm:hierBranch val="init"/>
        </dgm:presLayoutVars>
      </dgm:prSet>
      <dgm:spPr/>
    </dgm:pt>
    <dgm:pt modelId="{6873CA84-9CE0-4FBB-964B-5EEB30B77C49}" type="pres">
      <dgm:prSet presAssocID="{CE90E2A6-2607-4F23-95A0-9E38A4EA3B48}" presName="rootComposite" presStyleCnt="0"/>
      <dgm:spPr/>
    </dgm:pt>
    <dgm:pt modelId="{AE4B78C4-B2CE-45D1-A7E3-946455E477B8}" type="pres">
      <dgm:prSet presAssocID="{CE90E2A6-2607-4F23-95A0-9E38A4EA3B48}" presName="rootText" presStyleLbl="node3" presStyleIdx="3" presStyleCnt="5">
        <dgm:presLayoutVars>
          <dgm:chPref val="3"/>
        </dgm:presLayoutVars>
      </dgm:prSet>
      <dgm:spPr/>
    </dgm:pt>
    <dgm:pt modelId="{C1C0CCAD-DD11-46F9-B230-2E8DA790E179}" type="pres">
      <dgm:prSet presAssocID="{CE90E2A6-2607-4F23-95A0-9E38A4EA3B48}" presName="rootConnector" presStyleLbl="node3" presStyleIdx="3" presStyleCnt="5"/>
      <dgm:spPr/>
    </dgm:pt>
    <dgm:pt modelId="{0B7A90F2-A7D8-4C69-AAC7-26D44EBD82E0}" type="pres">
      <dgm:prSet presAssocID="{CE90E2A6-2607-4F23-95A0-9E38A4EA3B48}" presName="hierChild4" presStyleCnt="0"/>
      <dgm:spPr/>
    </dgm:pt>
    <dgm:pt modelId="{51D2A031-1112-4EA1-8B92-21767ACAFFD0}" type="pres">
      <dgm:prSet presAssocID="{CE90E2A6-2607-4F23-95A0-9E38A4EA3B48}" presName="hierChild5" presStyleCnt="0"/>
      <dgm:spPr/>
    </dgm:pt>
    <dgm:pt modelId="{AC075950-C9CE-45B0-A34B-D9DE1061AB72}" type="pres">
      <dgm:prSet presAssocID="{E819215C-3147-4821-9B65-28D285A3BBB9}" presName="Name37" presStyleLbl="parChTrans1D3" presStyleIdx="4" presStyleCnt="5"/>
      <dgm:spPr/>
    </dgm:pt>
    <dgm:pt modelId="{A964D2B5-3B02-4598-A2EA-C06716EB1E79}" type="pres">
      <dgm:prSet presAssocID="{830DFA8E-6018-47C6-87A2-91DF29B99B5E}" presName="hierRoot2" presStyleCnt="0">
        <dgm:presLayoutVars>
          <dgm:hierBranch val="init"/>
        </dgm:presLayoutVars>
      </dgm:prSet>
      <dgm:spPr/>
    </dgm:pt>
    <dgm:pt modelId="{DB396BE2-AF09-49B5-8085-31BF786A50F4}" type="pres">
      <dgm:prSet presAssocID="{830DFA8E-6018-47C6-87A2-91DF29B99B5E}" presName="rootComposite" presStyleCnt="0"/>
      <dgm:spPr/>
    </dgm:pt>
    <dgm:pt modelId="{6DBB9CDE-9DC8-4B21-B5B3-C2FA059A63D1}" type="pres">
      <dgm:prSet presAssocID="{830DFA8E-6018-47C6-87A2-91DF29B99B5E}" presName="rootText" presStyleLbl="node3" presStyleIdx="4" presStyleCnt="5">
        <dgm:presLayoutVars>
          <dgm:chPref val="3"/>
        </dgm:presLayoutVars>
      </dgm:prSet>
      <dgm:spPr/>
    </dgm:pt>
    <dgm:pt modelId="{C7DBDB1E-B16D-45F9-B653-A4FDAAEEC4F6}" type="pres">
      <dgm:prSet presAssocID="{830DFA8E-6018-47C6-87A2-91DF29B99B5E}" presName="rootConnector" presStyleLbl="node3" presStyleIdx="4" presStyleCnt="5"/>
      <dgm:spPr/>
    </dgm:pt>
    <dgm:pt modelId="{22CCF10B-B7C5-41CB-91C2-74FF365CE327}" type="pres">
      <dgm:prSet presAssocID="{830DFA8E-6018-47C6-87A2-91DF29B99B5E}" presName="hierChild4" presStyleCnt="0"/>
      <dgm:spPr/>
    </dgm:pt>
    <dgm:pt modelId="{772E4F5E-04A7-48F1-8223-3A1E81CAF187}" type="pres">
      <dgm:prSet presAssocID="{830DFA8E-6018-47C6-87A2-91DF29B99B5E}" presName="hierChild5" presStyleCnt="0"/>
      <dgm:spPr/>
    </dgm:pt>
    <dgm:pt modelId="{2AF0169D-035F-4C90-AECA-B4D0B3F777BE}" type="pres">
      <dgm:prSet presAssocID="{9912265C-8174-4C8F-974B-2E7A8075FB36}" presName="hierChild5" presStyleCnt="0"/>
      <dgm:spPr/>
    </dgm:pt>
    <dgm:pt modelId="{38C391E4-B357-422E-85BF-AA1AB3482DB2}" type="pres">
      <dgm:prSet presAssocID="{F3429F40-A0EE-439C-891E-DF86F8BD886E}" presName="hierChild3" presStyleCnt="0"/>
      <dgm:spPr/>
    </dgm:pt>
  </dgm:ptLst>
  <dgm:cxnLst>
    <dgm:cxn modelId="{D7858710-4B89-470B-BD26-BFE5A44EFE96}" type="presOf" srcId="{8ABC723B-BDD4-4B66-861B-8C47FA478EF6}" destId="{D1E5C5F1-FF03-4A15-BCDF-708262F80BE9}" srcOrd="0" destOrd="0" presId="urn:microsoft.com/office/officeart/2005/8/layout/orgChart1"/>
    <dgm:cxn modelId="{781E6614-3D0F-49D5-9723-6DCC761553AE}" type="presOf" srcId="{0D5C0BFC-19A4-4D4D-95E1-FB58756A9705}" destId="{422AFAD2-3B3A-4BC4-A342-656FC66E6F04}" srcOrd="0" destOrd="0" presId="urn:microsoft.com/office/officeart/2005/8/layout/orgChart1"/>
    <dgm:cxn modelId="{5053A614-4C5E-4C9B-916C-44C26B855DF4}" srcId="{9912265C-8174-4C8F-974B-2E7A8075FB36}" destId="{830DFA8E-6018-47C6-87A2-91DF29B99B5E}" srcOrd="2" destOrd="0" parTransId="{E819215C-3147-4821-9B65-28D285A3BBB9}" sibTransId="{557AE0AE-03D2-4FF1-B629-9B2108822008}"/>
    <dgm:cxn modelId="{22A6211D-AE63-44FC-9607-E1D6833EECD4}" type="presOf" srcId="{284B64B7-3BC1-45A0-81FA-B8815B190133}" destId="{D7FCB468-C9E6-4E94-A0CC-81B5BE3D8DB1}" srcOrd="1" destOrd="0" presId="urn:microsoft.com/office/officeart/2005/8/layout/orgChart1"/>
    <dgm:cxn modelId="{A2CD621E-3E62-4604-94B6-DA498AB30BBF}" srcId="{954371E9-E14C-49E5-A4FE-F5B3EA7A204C}" destId="{284B64B7-3BC1-45A0-81FA-B8815B190133}" srcOrd="1" destOrd="0" parTransId="{06EC01C4-1ACC-4E8E-9E00-1FCF8D0EF2FF}" sibTransId="{D06899BA-6347-4E0C-BD44-AC2349BE0F82}"/>
    <dgm:cxn modelId="{54D3BF29-5D0E-479D-BBCE-9A0E187DE08A}" type="presOf" srcId="{A2CDFACD-614F-4657-BF53-C3565C18F886}" destId="{7215140B-6564-4218-894A-D8B8CE82DB3A}" srcOrd="0" destOrd="0" presId="urn:microsoft.com/office/officeart/2005/8/layout/orgChart1"/>
    <dgm:cxn modelId="{0D4A8638-25AC-4F74-BC8F-3E4A57BDD149}" srcId="{F3429F40-A0EE-439C-891E-DF86F8BD886E}" destId="{9912265C-8174-4C8F-974B-2E7A8075FB36}" srcOrd="1" destOrd="0" parTransId="{A2CDFACD-614F-4657-BF53-C3565C18F886}" sibTransId="{3406AF3A-2898-4B1B-A956-727ED033B4FE}"/>
    <dgm:cxn modelId="{98123039-33DC-4E2F-872F-E763C3539121}" type="presOf" srcId="{954371E9-E14C-49E5-A4FE-F5B3EA7A204C}" destId="{8CA659CB-200B-4B9D-9283-9E9C00E3F0EA}" srcOrd="1" destOrd="0" presId="urn:microsoft.com/office/officeart/2005/8/layout/orgChart1"/>
    <dgm:cxn modelId="{E47A395C-2933-43FE-AB94-AFF93AF0092A}" type="presOf" srcId="{954371E9-E14C-49E5-A4FE-F5B3EA7A204C}" destId="{7F44999C-979E-4EFB-A35A-65EABE8EC6EF}" srcOrd="0" destOrd="0" presId="urn:microsoft.com/office/officeart/2005/8/layout/orgChart1"/>
    <dgm:cxn modelId="{36F06A60-A015-46BA-A449-54655129A6F6}" type="presOf" srcId="{CE90E2A6-2607-4F23-95A0-9E38A4EA3B48}" destId="{C1C0CCAD-DD11-46F9-B230-2E8DA790E179}" srcOrd="1" destOrd="0" presId="urn:microsoft.com/office/officeart/2005/8/layout/orgChart1"/>
    <dgm:cxn modelId="{18D26D6A-3512-4205-AB98-911480A571F9}" type="presOf" srcId="{06EC01C4-1ACC-4E8E-9E00-1FCF8D0EF2FF}" destId="{4F1FD3CC-97EE-4FDA-9F5C-526DE9187196}" srcOrd="0" destOrd="0" presId="urn:microsoft.com/office/officeart/2005/8/layout/orgChart1"/>
    <dgm:cxn modelId="{216AA44A-94D8-44B5-95B7-CD63870A8AB8}" type="presOf" srcId="{284B64B7-3BC1-45A0-81FA-B8815B190133}" destId="{3BC6F734-4F27-49C1-9118-94906C376962}" srcOrd="0" destOrd="0" presId="urn:microsoft.com/office/officeart/2005/8/layout/orgChart1"/>
    <dgm:cxn modelId="{64AEB370-E56F-49D5-8A6F-765DC846672B}" type="presOf" srcId="{8ABC723B-BDD4-4B66-861B-8C47FA478EF6}" destId="{AA0F4B42-8B0F-46C0-8363-C172D2308AE2}" srcOrd="1" destOrd="0" presId="urn:microsoft.com/office/officeart/2005/8/layout/orgChart1"/>
    <dgm:cxn modelId="{DE8E6B71-2F01-40D7-958C-381C13957334}" type="presOf" srcId="{1A78EAF2-464E-4639-925C-DAF987F9B218}" destId="{600A340C-C87A-4FA6-A668-0598EE991F29}" srcOrd="0" destOrd="0" presId="urn:microsoft.com/office/officeart/2005/8/layout/orgChart1"/>
    <dgm:cxn modelId="{A19D1A72-4F58-42AF-A76D-F8D5E6B80BB7}" srcId="{1A78EAF2-464E-4639-925C-DAF987F9B218}" destId="{F3429F40-A0EE-439C-891E-DF86F8BD886E}" srcOrd="0" destOrd="0" parTransId="{BD5C13FF-DB3D-4277-99D8-B23C529AB8E2}" sibTransId="{2226F155-2B69-4840-8795-F44DEA23973E}"/>
    <dgm:cxn modelId="{6B17A672-4B7D-4499-BE77-6C1F44F51EFB}" type="presOf" srcId="{830DFA8E-6018-47C6-87A2-91DF29B99B5E}" destId="{6DBB9CDE-9DC8-4B21-B5B3-C2FA059A63D1}" srcOrd="0" destOrd="0" presId="urn:microsoft.com/office/officeart/2005/8/layout/orgChart1"/>
    <dgm:cxn modelId="{64AA2055-EC42-42CB-AA0E-183B405EC7B3}" srcId="{9912265C-8174-4C8F-974B-2E7A8075FB36}" destId="{1D4B3887-FD42-417E-A6B5-AD209E780EB6}" srcOrd="0" destOrd="0" parTransId="{0D5C0BFC-19A4-4D4D-95E1-FB58756A9705}" sibTransId="{F8AEAE4B-7A56-4A56-9CBE-A464614E655B}"/>
    <dgm:cxn modelId="{D3EA515A-80A2-47B5-9D3F-269FEBFD0FCB}" type="presOf" srcId="{9912265C-8174-4C8F-974B-2E7A8075FB36}" destId="{1485D696-0610-457A-87F0-8D341DE8A1CA}" srcOrd="0" destOrd="0" presId="urn:microsoft.com/office/officeart/2005/8/layout/orgChart1"/>
    <dgm:cxn modelId="{28AD4590-CD8F-4CF1-AD19-2FA23B2A3692}" type="presOf" srcId="{CE90E2A6-2607-4F23-95A0-9E38A4EA3B48}" destId="{AE4B78C4-B2CE-45D1-A7E3-946455E477B8}" srcOrd="0" destOrd="0" presId="urn:microsoft.com/office/officeart/2005/8/layout/orgChart1"/>
    <dgm:cxn modelId="{8E61DE96-82DD-47EF-9308-BCB081A22D23}" type="presOf" srcId="{830DFA8E-6018-47C6-87A2-91DF29B99B5E}" destId="{C7DBDB1E-B16D-45F9-B653-A4FDAAEEC4F6}" srcOrd="1" destOrd="0" presId="urn:microsoft.com/office/officeart/2005/8/layout/orgChart1"/>
    <dgm:cxn modelId="{400068B0-F4E1-4E88-AA0D-A463A17C1037}" srcId="{F3429F40-A0EE-439C-891E-DF86F8BD886E}" destId="{954371E9-E14C-49E5-A4FE-F5B3EA7A204C}" srcOrd="0" destOrd="0" parTransId="{026F0F85-4FCA-4487-956F-6D7538202E34}" sibTransId="{94F343A8-F9E0-4AD6-AC4D-276BD0A90295}"/>
    <dgm:cxn modelId="{4F82B7B1-73C3-4E3F-9E48-737257B96C26}" type="presOf" srcId="{F3429F40-A0EE-439C-891E-DF86F8BD886E}" destId="{A51919E8-36C6-455B-8ADD-F5D9D5D3AB9A}" srcOrd="1" destOrd="0" presId="urn:microsoft.com/office/officeart/2005/8/layout/orgChart1"/>
    <dgm:cxn modelId="{775254B5-84FF-4623-9AA9-BD8A4C22913F}" type="presOf" srcId="{9912265C-8174-4C8F-974B-2E7A8075FB36}" destId="{06487026-F27A-459C-A591-96B7B1BDB216}" srcOrd="1" destOrd="0" presId="urn:microsoft.com/office/officeart/2005/8/layout/orgChart1"/>
    <dgm:cxn modelId="{9E0BB4C4-1DE1-4AEE-B0F7-CD8C0C5F12EB}" type="presOf" srcId="{F3429F40-A0EE-439C-891E-DF86F8BD886E}" destId="{20B9E581-C77F-4910-B9EB-03A6167157ED}" srcOrd="0" destOrd="0" presId="urn:microsoft.com/office/officeart/2005/8/layout/orgChart1"/>
    <dgm:cxn modelId="{4F0FA9C5-9A65-4AC3-A42B-AD901B185F8C}" type="presOf" srcId="{2ABC23C1-D52F-493E-B9C4-29AE47283EB2}" destId="{4364C9D8-2842-484B-B2F5-F6C302E30046}" srcOrd="0" destOrd="0" presId="urn:microsoft.com/office/officeart/2005/8/layout/orgChart1"/>
    <dgm:cxn modelId="{920EABCD-5AF5-4BA3-9281-0E37C465B0CB}" type="presOf" srcId="{1D4B3887-FD42-417E-A6B5-AD209E780EB6}" destId="{70285D24-28F3-4EF6-980D-2625C410A961}" srcOrd="1" destOrd="0" presId="urn:microsoft.com/office/officeart/2005/8/layout/orgChart1"/>
    <dgm:cxn modelId="{E189E2CD-FD53-4F3D-B709-5F7A4E3D48E2}" type="presOf" srcId="{1D4B3887-FD42-417E-A6B5-AD209E780EB6}" destId="{104EA7A3-9FCE-474B-BE38-2E4108554B30}" srcOrd="0" destOrd="0" presId="urn:microsoft.com/office/officeart/2005/8/layout/orgChart1"/>
    <dgm:cxn modelId="{FE0161DC-2F88-4860-A4D1-6451F8E569ED}" type="presOf" srcId="{327E3C0B-9856-4E3D-8903-401148D9B4DB}" destId="{FC539B57-7CEC-47E2-8AB5-94979ACE3E93}" srcOrd="0" destOrd="0" presId="urn:microsoft.com/office/officeart/2005/8/layout/orgChart1"/>
    <dgm:cxn modelId="{521D85E5-96A7-4135-B7AC-12954E3B203F}" srcId="{9912265C-8174-4C8F-974B-2E7A8075FB36}" destId="{CE90E2A6-2607-4F23-95A0-9E38A4EA3B48}" srcOrd="1" destOrd="0" parTransId="{327E3C0B-9856-4E3D-8903-401148D9B4DB}" sibTransId="{E289BE8E-2769-4305-A033-53DCD2EF5777}"/>
    <dgm:cxn modelId="{2AEF18E9-568D-4CDB-A1D2-B1932CDE311E}" type="presOf" srcId="{026F0F85-4FCA-4487-956F-6D7538202E34}" destId="{9B4589FD-A8D6-48F8-8D46-B8CAB8E658AB}" srcOrd="0" destOrd="0" presId="urn:microsoft.com/office/officeart/2005/8/layout/orgChart1"/>
    <dgm:cxn modelId="{C8F21BEC-3408-4285-BD72-70E05F528A49}" srcId="{954371E9-E14C-49E5-A4FE-F5B3EA7A204C}" destId="{8ABC723B-BDD4-4B66-861B-8C47FA478EF6}" srcOrd="0" destOrd="0" parTransId="{2ABC23C1-D52F-493E-B9C4-29AE47283EB2}" sibTransId="{7ECCC9B8-6B32-4400-B2CA-096EBF870E11}"/>
    <dgm:cxn modelId="{E65AD6EF-138D-4A52-AE0C-064D6DC39E7D}" type="presOf" srcId="{E819215C-3147-4821-9B65-28D285A3BBB9}" destId="{AC075950-C9CE-45B0-A34B-D9DE1061AB72}" srcOrd="0" destOrd="0" presId="urn:microsoft.com/office/officeart/2005/8/layout/orgChart1"/>
    <dgm:cxn modelId="{02E04B82-491A-4F8F-83F9-858FBE4AA315}" type="presParOf" srcId="{600A340C-C87A-4FA6-A668-0598EE991F29}" destId="{9786D542-C271-49C5-B150-168B35E64A5A}" srcOrd="0" destOrd="0" presId="urn:microsoft.com/office/officeart/2005/8/layout/orgChart1"/>
    <dgm:cxn modelId="{11884A0D-EEF2-4A2A-9D43-08571C2F3613}" type="presParOf" srcId="{9786D542-C271-49C5-B150-168B35E64A5A}" destId="{9B164389-6D98-49E1-88F2-CB8F1A7015A6}" srcOrd="0" destOrd="0" presId="urn:microsoft.com/office/officeart/2005/8/layout/orgChart1"/>
    <dgm:cxn modelId="{03FCC755-E3BB-4BCA-BAD2-38DE7ECDCD22}" type="presParOf" srcId="{9B164389-6D98-49E1-88F2-CB8F1A7015A6}" destId="{20B9E581-C77F-4910-B9EB-03A6167157ED}" srcOrd="0" destOrd="0" presId="urn:microsoft.com/office/officeart/2005/8/layout/orgChart1"/>
    <dgm:cxn modelId="{DC3ECA79-B62C-4BFC-941D-1E885B8FA62A}" type="presParOf" srcId="{9B164389-6D98-49E1-88F2-CB8F1A7015A6}" destId="{A51919E8-36C6-455B-8ADD-F5D9D5D3AB9A}" srcOrd="1" destOrd="0" presId="urn:microsoft.com/office/officeart/2005/8/layout/orgChart1"/>
    <dgm:cxn modelId="{2EC5C7D2-02E3-4375-98F8-41B7532C7AAE}" type="presParOf" srcId="{9786D542-C271-49C5-B150-168B35E64A5A}" destId="{686AC96F-E27E-4501-A2F3-5D83DB7D1466}" srcOrd="1" destOrd="0" presId="urn:microsoft.com/office/officeart/2005/8/layout/orgChart1"/>
    <dgm:cxn modelId="{8754C730-663E-4A53-8E87-79CD339442FB}" type="presParOf" srcId="{686AC96F-E27E-4501-A2F3-5D83DB7D1466}" destId="{9B4589FD-A8D6-48F8-8D46-B8CAB8E658AB}" srcOrd="0" destOrd="0" presId="urn:microsoft.com/office/officeart/2005/8/layout/orgChart1"/>
    <dgm:cxn modelId="{26759C32-F3EC-4E71-AAEA-E147C8145A07}" type="presParOf" srcId="{686AC96F-E27E-4501-A2F3-5D83DB7D1466}" destId="{FC9F43C3-CD61-48A5-9EAD-C28A61D98658}" srcOrd="1" destOrd="0" presId="urn:microsoft.com/office/officeart/2005/8/layout/orgChart1"/>
    <dgm:cxn modelId="{5E96FA8C-3571-43C5-9FD2-7A2DA39DCE31}" type="presParOf" srcId="{FC9F43C3-CD61-48A5-9EAD-C28A61D98658}" destId="{81743B62-CFFF-4DFB-A873-EF79A99BB4D0}" srcOrd="0" destOrd="0" presId="urn:microsoft.com/office/officeart/2005/8/layout/orgChart1"/>
    <dgm:cxn modelId="{E8B77810-A4F9-4A98-B179-104F8CDFC472}" type="presParOf" srcId="{81743B62-CFFF-4DFB-A873-EF79A99BB4D0}" destId="{7F44999C-979E-4EFB-A35A-65EABE8EC6EF}" srcOrd="0" destOrd="0" presId="urn:microsoft.com/office/officeart/2005/8/layout/orgChart1"/>
    <dgm:cxn modelId="{E0A1E22F-C099-4F11-A542-F6CB063CCBD8}" type="presParOf" srcId="{81743B62-CFFF-4DFB-A873-EF79A99BB4D0}" destId="{8CA659CB-200B-4B9D-9283-9E9C00E3F0EA}" srcOrd="1" destOrd="0" presId="urn:microsoft.com/office/officeart/2005/8/layout/orgChart1"/>
    <dgm:cxn modelId="{B184B08D-4832-455B-9382-89F28F467951}" type="presParOf" srcId="{FC9F43C3-CD61-48A5-9EAD-C28A61D98658}" destId="{6302F8B5-0856-4795-B3FE-FAF68930A157}" srcOrd="1" destOrd="0" presId="urn:microsoft.com/office/officeart/2005/8/layout/orgChart1"/>
    <dgm:cxn modelId="{BC1E59EC-7D0B-4B2D-9A49-CE68237CAA15}" type="presParOf" srcId="{6302F8B5-0856-4795-B3FE-FAF68930A157}" destId="{4364C9D8-2842-484B-B2F5-F6C302E30046}" srcOrd="0" destOrd="0" presId="urn:microsoft.com/office/officeart/2005/8/layout/orgChart1"/>
    <dgm:cxn modelId="{82269171-8B15-4228-9758-5239D614B9C4}" type="presParOf" srcId="{6302F8B5-0856-4795-B3FE-FAF68930A157}" destId="{E4564BED-3069-4F44-B478-F774690EF4F6}" srcOrd="1" destOrd="0" presId="urn:microsoft.com/office/officeart/2005/8/layout/orgChart1"/>
    <dgm:cxn modelId="{D7539BD2-0EFD-45AB-B472-82E40AF10931}" type="presParOf" srcId="{E4564BED-3069-4F44-B478-F774690EF4F6}" destId="{B58BF91F-D644-4C32-8A62-CC29EC0A3293}" srcOrd="0" destOrd="0" presId="urn:microsoft.com/office/officeart/2005/8/layout/orgChart1"/>
    <dgm:cxn modelId="{1CD19895-17B4-485C-986A-C869191307BD}" type="presParOf" srcId="{B58BF91F-D644-4C32-8A62-CC29EC0A3293}" destId="{D1E5C5F1-FF03-4A15-BCDF-708262F80BE9}" srcOrd="0" destOrd="0" presId="urn:microsoft.com/office/officeart/2005/8/layout/orgChart1"/>
    <dgm:cxn modelId="{94A63244-B774-4ABD-A4D7-1E2235F672F7}" type="presParOf" srcId="{B58BF91F-D644-4C32-8A62-CC29EC0A3293}" destId="{AA0F4B42-8B0F-46C0-8363-C172D2308AE2}" srcOrd="1" destOrd="0" presId="urn:microsoft.com/office/officeart/2005/8/layout/orgChart1"/>
    <dgm:cxn modelId="{ADE1D2A5-3404-4A9A-BC4B-F12C8044F94C}" type="presParOf" srcId="{E4564BED-3069-4F44-B478-F774690EF4F6}" destId="{9C12A1B5-7712-42B3-999A-B11C2E4F3016}" srcOrd="1" destOrd="0" presId="urn:microsoft.com/office/officeart/2005/8/layout/orgChart1"/>
    <dgm:cxn modelId="{6980506D-8247-4237-A502-C85B9B33A3CE}" type="presParOf" srcId="{E4564BED-3069-4F44-B478-F774690EF4F6}" destId="{53658B6A-D031-45DF-9818-62A987191783}" srcOrd="2" destOrd="0" presId="urn:microsoft.com/office/officeart/2005/8/layout/orgChart1"/>
    <dgm:cxn modelId="{33DEE64F-342A-4722-A03B-8F078C0836EF}" type="presParOf" srcId="{6302F8B5-0856-4795-B3FE-FAF68930A157}" destId="{4F1FD3CC-97EE-4FDA-9F5C-526DE9187196}" srcOrd="2" destOrd="0" presId="urn:microsoft.com/office/officeart/2005/8/layout/orgChart1"/>
    <dgm:cxn modelId="{F1D253CB-AF1B-40E5-AF5F-26408601D65F}" type="presParOf" srcId="{6302F8B5-0856-4795-B3FE-FAF68930A157}" destId="{7AD67685-CE37-4F37-B6BC-DCEAF3CA4D65}" srcOrd="3" destOrd="0" presId="urn:microsoft.com/office/officeart/2005/8/layout/orgChart1"/>
    <dgm:cxn modelId="{84AB0569-1A64-4F55-8A15-675916C052DD}" type="presParOf" srcId="{7AD67685-CE37-4F37-B6BC-DCEAF3CA4D65}" destId="{B40ED6D2-0C7E-4C26-8B96-961CAE4ECAF1}" srcOrd="0" destOrd="0" presId="urn:microsoft.com/office/officeart/2005/8/layout/orgChart1"/>
    <dgm:cxn modelId="{9F1E467D-8274-4A26-8410-0E2169DCCA80}" type="presParOf" srcId="{B40ED6D2-0C7E-4C26-8B96-961CAE4ECAF1}" destId="{3BC6F734-4F27-49C1-9118-94906C376962}" srcOrd="0" destOrd="0" presId="urn:microsoft.com/office/officeart/2005/8/layout/orgChart1"/>
    <dgm:cxn modelId="{A9637740-AD01-4600-8E73-41A8E772B7FF}" type="presParOf" srcId="{B40ED6D2-0C7E-4C26-8B96-961CAE4ECAF1}" destId="{D7FCB468-C9E6-4E94-A0CC-81B5BE3D8DB1}" srcOrd="1" destOrd="0" presId="urn:microsoft.com/office/officeart/2005/8/layout/orgChart1"/>
    <dgm:cxn modelId="{BC74F086-8A41-4471-BC25-B5FA442EA6C1}" type="presParOf" srcId="{7AD67685-CE37-4F37-B6BC-DCEAF3CA4D65}" destId="{05248E2B-7A24-4C6A-A136-316D21CD94A8}" srcOrd="1" destOrd="0" presId="urn:microsoft.com/office/officeart/2005/8/layout/orgChart1"/>
    <dgm:cxn modelId="{827E6FE7-55DC-4484-8CAD-E62A69CFAECC}" type="presParOf" srcId="{7AD67685-CE37-4F37-B6BC-DCEAF3CA4D65}" destId="{672CCF30-77AE-4090-9A39-1D15E580A546}" srcOrd="2" destOrd="0" presId="urn:microsoft.com/office/officeart/2005/8/layout/orgChart1"/>
    <dgm:cxn modelId="{8F1C1EA4-FB8D-4150-A16E-1D3EB7C7F159}" type="presParOf" srcId="{FC9F43C3-CD61-48A5-9EAD-C28A61D98658}" destId="{72A32B20-0D66-4600-AE82-E234309FD00E}" srcOrd="2" destOrd="0" presId="urn:microsoft.com/office/officeart/2005/8/layout/orgChart1"/>
    <dgm:cxn modelId="{26AF9508-5AC8-46A4-90A7-14714980AD82}" type="presParOf" srcId="{686AC96F-E27E-4501-A2F3-5D83DB7D1466}" destId="{7215140B-6564-4218-894A-D8B8CE82DB3A}" srcOrd="2" destOrd="0" presId="urn:microsoft.com/office/officeart/2005/8/layout/orgChart1"/>
    <dgm:cxn modelId="{FB591525-FE73-44AF-9759-EE744AC19EFC}" type="presParOf" srcId="{686AC96F-E27E-4501-A2F3-5D83DB7D1466}" destId="{B23B0E16-A28A-40B3-8FC0-9E8B29438468}" srcOrd="3" destOrd="0" presId="urn:microsoft.com/office/officeart/2005/8/layout/orgChart1"/>
    <dgm:cxn modelId="{0F2DD1A5-5343-4D7E-83D7-38CB32CEFA93}" type="presParOf" srcId="{B23B0E16-A28A-40B3-8FC0-9E8B29438468}" destId="{1768FFE3-7BBB-4DD9-BF9A-B8AC4867A2EE}" srcOrd="0" destOrd="0" presId="urn:microsoft.com/office/officeart/2005/8/layout/orgChart1"/>
    <dgm:cxn modelId="{D37575A1-FE0F-44F7-BA65-1B33EA52CBF5}" type="presParOf" srcId="{1768FFE3-7BBB-4DD9-BF9A-B8AC4867A2EE}" destId="{1485D696-0610-457A-87F0-8D341DE8A1CA}" srcOrd="0" destOrd="0" presId="urn:microsoft.com/office/officeart/2005/8/layout/orgChart1"/>
    <dgm:cxn modelId="{47248ABD-5584-4EB3-8D47-BBF7845CFA39}" type="presParOf" srcId="{1768FFE3-7BBB-4DD9-BF9A-B8AC4867A2EE}" destId="{06487026-F27A-459C-A591-96B7B1BDB216}" srcOrd="1" destOrd="0" presId="urn:microsoft.com/office/officeart/2005/8/layout/orgChart1"/>
    <dgm:cxn modelId="{0E282BF3-75D0-4C3F-8D27-EDBECD8F0A50}" type="presParOf" srcId="{B23B0E16-A28A-40B3-8FC0-9E8B29438468}" destId="{67386954-ADFD-43F7-808F-0384735CC83D}" srcOrd="1" destOrd="0" presId="urn:microsoft.com/office/officeart/2005/8/layout/orgChart1"/>
    <dgm:cxn modelId="{FF432C45-0D8B-4DC9-ADBE-66D8AA16608B}" type="presParOf" srcId="{67386954-ADFD-43F7-808F-0384735CC83D}" destId="{422AFAD2-3B3A-4BC4-A342-656FC66E6F04}" srcOrd="0" destOrd="0" presId="urn:microsoft.com/office/officeart/2005/8/layout/orgChart1"/>
    <dgm:cxn modelId="{372EFEFE-81A0-4E19-8FBF-A35B12E3804C}" type="presParOf" srcId="{67386954-ADFD-43F7-808F-0384735CC83D}" destId="{EF0F457F-88FA-402A-BF78-902081040C3D}" srcOrd="1" destOrd="0" presId="urn:microsoft.com/office/officeart/2005/8/layout/orgChart1"/>
    <dgm:cxn modelId="{B3478AFB-5EA2-4EAA-8CE6-68CE2B8E3D84}" type="presParOf" srcId="{EF0F457F-88FA-402A-BF78-902081040C3D}" destId="{C7DBA9BB-4AA5-43D1-A122-3EF25942A4EC}" srcOrd="0" destOrd="0" presId="urn:microsoft.com/office/officeart/2005/8/layout/orgChart1"/>
    <dgm:cxn modelId="{8DA2B9E7-2140-4AAB-95AF-622E638C9E09}" type="presParOf" srcId="{C7DBA9BB-4AA5-43D1-A122-3EF25942A4EC}" destId="{104EA7A3-9FCE-474B-BE38-2E4108554B30}" srcOrd="0" destOrd="0" presId="urn:microsoft.com/office/officeart/2005/8/layout/orgChart1"/>
    <dgm:cxn modelId="{D8757FAE-07E4-48C3-A9B6-09A17B2D5567}" type="presParOf" srcId="{C7DBA9BB-4AA5-43D1-A122-3EF25942A4EC}" destId="{70285D24-28F3-4EF6-980D-2625C410A961}" srcOrd="1" destOrd="0" presId="urn:microsoft.com/office/officeart/2005/8/layout/orgChart1"/>
    <dgm:cxn modelId="{9B9BFA01-E428-46AC-B75F-C058FFF998E7}" type="presParOf" srcId="{EF0F457F-88FA-402A-BF78-902081040C3D}" destId="{E61DBAEF-8A24-4A94-BBF0-12A09100B18B}" srcOrd="1" destOrd="0" presId="urn:microsoft.com/office/officeart/2005/8/layout/orgChart1"/>
    <dgm:cxn modelId="{1FBF950C-E96A-479B-B098-615275382400}" type="presParOf" srcId="{EF0F457F-88FA-402A-BF78-902081040C3D}" destId="{5B8C3D67-ADA9-4F80-BC6C-582FCA31DD95}" srcOrd="2" destOrd="0" presId="urn:microsoft.com/office/officeart/2005/8/layout/orgChart1"/>
    <dgm:cxn modelId="{89A77C68-45C4-4060-8DEE-0F7D3BF76585}" type="presParOf" srcId="{67386954-ADFD-43F7-808F-0384735CC83D}" destId="{FC539B57-7CEC-47E2-8AB5-94979ACE3E93}" srcOrd="2" destOrd="0" presId="urn:microsoft.com/office/officeart/2005/8/layout/orgChart1"/>
    <dgm:cxn modelId="{8E7373F8-D778-4539-BB88-CEEA30AEBD1A}" type="presParOf" srcId="{67386954-ADFD-43F7-808F-0384735CC83D}" destId="{7D875D7A-FA8B-4534-87C2-014942BE8B98}" srcOrd="3" destOrd="0" presId="urn:microsoft.com/office/officeart/2005/8/layout/orgChart1"/>
    <dgm:cxn modelId="{6703AB9C-022B-418C-886B-650482AF0E99}" type="presParOf" srcId="{7D875D7A-FA8B-4534-87C2-014942BE8B98}" destId="{6873CA84-9CE0-4FBB-964B-5EEB30B77C49}" srcOrd="0" destOrd="0" presId="urn:microsoft.com/office/officeart/2005/8/layout/orgChart1"/>
    <dgm:cxn modelId="{5544B79F-D8ED-40ED-B8FE-E202DF270421}" type="presParOf" srcId="{6873CA84-9CE0-4FBB-964B-5EEB30B77C49}" destId="{AE4B78C4-B2CE-45D1-A7E3-946455E477B8}" srcOrd="0" destOrd="0" presId="urn:microsoft.com/office/officeart/2005/8/layout/orgChart1"/>
    <dgm:cxn modelId="{8F55C238-CAC2-4281-AEAD-52E7D4F0E9B9}" type="presParOf" srcId="{6873CA84-9CE0-4FBB-964B-5EEB30B77C49}" destId="{C1C0CCAD-DD11-46F9-B230-2E8DA790E179}" srcOrd="1" destOrd="0" presId="urn:microsoft.com/office/officeart/2005/8/layout/orgChart1"/>
    <dgm:cxn modelId="{B8BF0F37-8E6F-4DCC-AFA3-724FC6D32506}" type="presParOf" srcId="{7D875D7A-FA8B-4534-87C2-014942BE8B98}" destId="{0B7A90F2-A7D8-4C69-AAC7-26D44EBD82E0}" srcOrd="1" destOrd="0" presId="urn:microsoft.com/office/officeart/2005/8/layout/orgChart1"/>
    <dgm:cxn modelId="{7A9D0145-A081-492D-B320-5A60FCE0C437}" type="presParOf" srcId="{7D875D7A-FA8B-4534-87C2-014942BE8B98}" destId="{51D2A031-1112-4EA1-8B92-21767ACAFFD0}" srcOrd="2" destOrd="0" presId="urn:microsoft.com/office/officeart/2005/8/layout/orgChart1"/>
    <dgm:cxn modelId="{FC137CA2-69B9-4C95-BB3E-314DFB6514F3}" type="presParOf" srcId="{67386954-ADFD-43F7-808F-0384735CC83D}" destId="{AC075950-C9CE-45B0-A34B-D9DE1061AB72}" srcOrd="4" destOrd="0" presId="urn:microsoft.com/office/officeart/2005/8/layout/orgChart1"/>
    <dgm:cxn modelId="{744492B5-D5C2-47BB-BDF1-7214411AC27C}" type="presParOf" srcId="{67386954-ADFD-43F7-808F-0384735CC83D}" destId="{A964D2B5-3B02-4598-A2EA-C06716EB1E79}" srcOrd="5" destOrd="0" presId="urn:microsoft.com/office/officeart/2005/8/layout/orgChart1"/>
    <dgm:cxn modelId="{780D26A9-A1B7-4F0C-AC21-05001FA2378D}" type="presParOf" srcId="{A964D2B5-3B02-4598-A2EA-C06716EB1E79}" destId="{DB396BE2-AF09-49B5-8085-31BF786A50F4}" srcOrd="0" destOrd="0" presId="urn:microsoft.com/office/officeart/2005/8/layout/orgChart1"/>
    <dgm:cxn modelId="{C9144AE6-94ED-451A-9723-FA8FC850053B}" type="presParOf" srcId="{DB396BE2-AF09-49B5-8085-31BF786A50F4}" destId="{6DBB9CDE-9DC8-4B21-B5B3-C2FA059A63D1}" srcOrd="0" destOrd="0" presId="urn:microsoft.com/office/officeart/2005/8/layout/orgChart1"/>
    <dgm:cxn modelId="{E8D02815-79C3-43B5-B96A-F942D9238A95}" type="presParOf" srcId="{DB396BE2-AF09-49B5-8085-31BF786A50F4}" destId="{C7DBDB1E-B16D-45F9-B653-A4FDAAEEC4F6}" srcOrd="1" destOrd="0" presId="urn:microsoft.com/office/officeart/2005/8/layout/orgChart1"/>
    <dgm:cxn modelId="{B25B5A6E-FD86-4F3F-A441-C7EBE03F68D9}" type="presParOf" srcId="{A964D2B5-3B02-4598-A2EA-C06716EB1E79}" destId="{22CCF10B-B7C5-41CB-91C2-74FF365CE327}" srcOrd="1" destOrd="0" presId="urn:microsoft.com/office/officeart/2005/8/layout/orgChart1"/>
    <dgm:cxn modelId="{AB4DB5EC-7236-427F-BA28-8030E497D1FE}" type="presParOf" srcId="{A964D2B5-3B02-4598-A2EA-C06716EB1E79}" destId="{772E4F5E-04A7-48F1-8223-3A1E81CAF187}" srcOrd="2" destOrd="0" presId="urn:microsoft.com/office/officeart/2005/8/layout/orgChart1"/>
    <dgm:cxn modelId="{05C6EEEB-19F1-4AAE-B75F-44FBA716BA59}" type="presParOf" srcId="{B23B0E16-A28A-40B3-8FC0-9E8B29438468}" destId="{2AF0169D-035F-4C90-AECA-B4D0B3F777BE}" srcOrd="2" destOrd="0" presId="urn:microsoft.com/office/officeart/2005/8/layout/orgChart1"/>
    <dgm:cxn modelId="{6279C176-8AA2-4C99-BAC7-CBE541462FFD}" type="presParOf" srcId="{9786D542-C271-49C5-B150-168B35E64A5A}" destId="{38C391E4-B357-422E-85BF-AA1AB3482DB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78EAF2-464E-4639-925C-DAF987F9B21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3429F40-A0EE-439C-891E-DF86F8BD886E}">
      <dgm:prSet phldrT="[Text]"/>
      <dgm:spPr>
        <a:solidFill>
          <a:srgbClr val="FFFF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2.3 Testing </a:t>
          </a:r>
        </a:p>
      </dgm:t>
    </dgm:pt>
    <dgm:pt modelId="{BD5C13FF-DB3D-4277-99D8-B23C529AB8E2}" type="parTrans" cxnId="{A19D1A72-4F58-42AF-A76D-F8D5E6B80BB7}">
      <dgm:prSet/>
      <dgm:spPr/>
      <dgm:t>
        <a:bodyPr/>
        <a:lstStyle/>
        <a:p>
          <a:endParaRPr lang="en-GB"/>
        </a:p>
      </dgm:t>
    </dgm:pt>
    <dgm:pt modelId="{2226F155-2B69-4840-8795-F44DEA23973E}" type="sibTrans" cxnId="{A19D1A72-4F58-42AF-A76D-F8D5E6B80BB7}">
      <dgm:prSet/>
      <dgm:spPr/>
      <dgm:t>
        <a:bodyPr/>
        <a:lstStyle/>
        <a:p>
          <a:endParaRPr lang="en-GB"/>
        </a:p>
      </dgm:t>
    </dgm:pt>
    <dgm:pt modelId="{954371E9-E14C-49E5-A4FE-F5B3EA7A204C}">
      <dgm:prSet phldrT="[Text]"/>
      <dgm:spPr>
        <a:solidFill>
          <a:srgbClr val="92D05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2 Test Types</a:t>
          </a:r>
        </a:p>
      </dgm:t>
    </dgm:pt>
    <dgm:pt modelId="{026F0F85-4FCA-4487-956F-6D7538202E34}" type="parTrans" cxnId="{400068B0-F4E1-4E88-AA0D-A463A17C1037}">
      <dgm:prSet/>
      <dgm:spPr/>
      <dgm:t>
        <a:bodyPr/>
        <a:lstStyle/>
        <a:p>
          <a:endParaRPr lang="en-GB"/>
        </a:p>
      </dgm:t>
    </dgm:pt>
    <dgm:pt modelId="{94F343A8-F9E0-4AD6-AC4D-276BD0A90295}" type="sibTrans" cxnId="{400068B0-F4E1-4E88-AA0D-A463A17C1037}">
      <dgm:prSet/>
      <dgm:spPr/>
      <dgm:t>
        <a:bodyPr/>
        <a:lstStyle/>
        <a:p>
          <a:endParaRPr lang="en-GB"/>
        </a:p>
      </dgm:t>
    </dgm:pt>
    <dgm:pt modelId="{9912265C-8174-4C8F-974B-2E7A8075FB36}">
      <dgm:prSet phldrT="[Text]"/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3 Test Data Types</a:t>
          </a:r>
        </a:p>
      </dgm:t>
    </dgm:pt>
    <dgm:pt modelId="{A2CDFACD-614F-4657-BF53-C3565C18F886}" type="parTrans" cxnId="{0D4A8638-25AC-4F74-BC8F-3E4A57BDD149}">
      <dgm:prSet/>
      <dgm:spPr/>
      <dgm:t>
        <a:bodyPr/>
        <a:lstStyle/>
        <a:p>
          <a:endParaRPr lang="en-GB"/>
        </a:p>
      </dgm:t>
    </dgm:pt>
    <dgm:pt modelId="{3406AF3A-2898-4B1B-A956-727ED033B4FE}" type="sibTrans" cxnId="{0D4A8638-25AC-4F74-BC8F-3E4A57BDD149}">
      <dgm:prSet/>
      <dgm:spPr/>
      <dgm:t>
        <a:bodyPr/>
        <a:lstStyle/>
        <a:p>
          <a:endParaRPr lang="en-GB"/>
        </a:p>
      </dgm:t>
    </dgm:pt>
    <dgm:pt modelId="{8ABC723B-BDD4-4B66-861B-8C47FA478EF6}">
      <dgm:prSet/>
      <dgm:spPr>
        <a:solidFill>
          <a:srgbClr val="92D05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Iterative</a:t>
          </a:r>
        </a:p>
      </dgm:t>
    </dgm:pt>
    <dgm:pt modelId="{2ABC23C1-D52F-493E-B9C4-29AE47283EB2}" type="parTrans" cxnId="{C8F21BEC-3408-4285-BD72-70E05F528A49}">
      <dgm:prSet/>
      <dgm:spPr/>
      <dgm:t>
        <a:bodyPr/>
        <a:lstStyle/>
        <a:p>
          <a:endParaRPr lang="en-GB"/>
        </a:p>
      </dgm:t>
    </dgm:pt>
    <dgm:pt modelId="{7ECCC9B8-6B32-4400-B2CA-096EBF870E11}" type="sibTrans" cxnId="{C8F21BEC-3408-4285-BD72-70E05F528A49}">
      <dgm:prSet/>
      <dgm:spPr/>
      <dgm:t>
        <a:bodyPr/>
        <a:lstStyle/>
        <a:p>
          <a:endParaRPr lang="en-GB"/>
        </a:p>
      </dgm:t>
    </dgm:pt>
    <dgm:pt modelId="{284B64B7-3BC1-45A0-81FA-B8815B190133}">
      <dgm:prSet/>
      <dgm:spPr>
        <a:solidFill>
          <a:srgbClr val="92D05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Final </a:t>
          </a:r>
        </a:p>
      </dgm:t>
    </dgm:pt>
    <dgm:pt modelId="{06EC01C4-1ACC-4E8E-9E00-1FCF8D0EF2FF}" type="parTrans" cxnId="{A2CD621E-3E62-4604-94B6-DA498AB30BBF}">
      <dgm:prSet/>
      <dgm:spPr/>
      <dgm:t>
        <a:bodyPr/>
        <a:lstStyle/>
        <a:p>
          <a:endParaRPr lang="en-GB"/>
        </a:p>
      </dgm:t>
    </dgm:pt>
    <dgm:pt modelId="{D06899BA-6347-4E0C-BD44-AC2349BE0F82}" type="sibTrans" cxnId="{A2CD621E-3E62-4604-94B6-DA498AB30BBF}">
      <dgm:prSet/>
      <dgm:spPr/>
      <dgm:t>
        <a:bodyPr/>
        <a:lstStyle/>
        <a:p>
          <a:endParaRPr lang="en-GB"/>
        </a:p>
      </dgm:t>
    </dgm:pt>
    <dgm:pt modelId="{1D4B3887-FD42-417E-A6B5-AD209E780EB6}">
      <dgm:prSet/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Normal</a:t>
          </a:r>
        </a:p>
      </dgm:t>
    </dgm:pt>
    <dgm:pt modelId="{0D5C0BFC-19A4-4D4D-95E1-FB58756A9705}" type="parTrans" cxnId="{64AA2055-EC42-42CB-AA0E-183B405EC7B3}">
      <dgm:prSet/>
      <dgm:spPr/>
      <dgm:t>
        <a:bodyPr/>
        <a:lstStyle/>
        <a:p>
          <a:endParaRPr lang="en-GB"/>
        </a:p>
      </dgm:t>
    </dgm:pt>
    <dgm:pt modelId="{F8AEAE4B-7A56-4A56-9CBE-A464614E655B}" type="sibTrans" cxnId="{64AA2055-EC42-42CB-AA0E-183B405EC7B3}">
      <dgm:prSet/>
      <dgm:spPr/>
      <dgm:t>
        <a:bodyPr/>
        <a:lstStyle/>
        <a:p>
          <a:endParaRPr lang="en-GB"/>
        </a:p>
      </dgm:t>
    </dgm:pt>
    <dgm:pt modelId="{CE90E2A6-2607-4F23-95A0-9E38A4EA3B48}">
      <dgm:prSet/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Boundary</a:t>
          </a:r>
        </a:p>
      </dgm:t>
    </dgm:pt>
    <dgm:pt modelId="{327E3C0B-9856-4E3D-8903-401148D9B4DB}" type="parTrans" cxnId="{521D85E5-96A7-4135-B7AC-12954E3B203F}">
      <dgm:prSet/>
      <dgm:spPr/>
      <dgm:t>
        <a:bodyPr/>
        <a:lstStyle/>
        <a:p>
          <a:endParaRPr lang="en-GB"/>
        </a:p>
      </dgm:t>
    </dgm:pt>
    <dgm:pt modelId="{E289BE8E-2769-4305-A033-53DCD2EF5777}" type="sibTrans" cxnId="{521D85E5-96A7-4135-B7AC-12954E3B203F}">
      <dgm:prSet/>
      <dgm:spPr/>
      <dgm:t>
        <a:bodyPr/>
        <a:lstStyle/>
        <a:p>
          <a:endParaRPr lang="en-GB"/>
        </a:p>
      </dgm:t>
    </dgm:pt>
    <dgm:pt modelId="{830DFA8E-6018-47C6-87A2-91DF29B99B5E}">
      <dgm:prSet/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</a:rPr>
            <a:t>Erroneous</a:t>
          </a:r>
        </a:p>
      </dgm:t>
    </dgm:pt>
    <dgm:pt modelId="{E819215C-3147-4821-9B65-28D285A3BBB9}" type="parTrans" cxnId="{5053A614-4C5E-4C9B-916C-44C26B855DF4}">
      <dgm:prSet/>
      <dgm:spPr/>
      <dgm:t>
        <a:bodyPr/>
        <a:lstStyle/>
        <a:p>
          <a:endParaRPr lang="en-GB"/>
        </a:p>
      </dgm:t>
    </dgm:pt>
    <dgm:pt modelId="{557AE0AE-03D2-4FF1-B629-9B2108822008}" type="sibTrans" cxnId="{5053A614-4C5E-4C9B-916C-44C26B855DF4}">
      <dgm:prSet/>
      <dgm:spPr/>
      <dgm:t>
        <a:bodyPr/>
        <a:lstStyle/>
        <a:p>
          <a:endParaRPr lang="en-GB"/>
        </a:p>
      </dgm:t>
    </dgm:pt>
    <dgm:pt modelId="{600A340C-C87A-4FA6-A668-0598EE991F29}" type="pres">
      <dgm:prSet presAssocID="{1A78EAF2-464E-4639-925C-DAF987F9B2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786D542-C271-49C5-B150-168B35E64A5A}" type="pres">
      <dgm:prSet presAssocID="{F3429F40-A0EE-439C-891E-DF86F8BD886E}" presName="hierRoot1" presStyleCnt="0">
        <dgm:presLayoutVars>
          <dgm:hierBranch val="init"/>
        </dgm:presLayoutVars>
      </dgm:prSet>
      <dgm:spPr/>
    </dgm:pt>
    <dgm:pt modelId="{9B164389-6D98-49E1-88F2-CB8F1A7015A6}" type="pres">
      <dgm:prSet presAssocID="{F3429F40-A0EE-439C-891E-DF86F8BD886E}" presName="rootComposite1" presStyleCnt="0"/>
      <dgm:spPr/>
    </dgm:pt>
    <dgm:pt modelId="{20B9E581-C77F-4910-B9EB-03A6167157ED}" type="pres">
      <dgm:prSet presAssocID="{F3429F40-A0EE-439C-891E-DF86F8BD886E}" presName="rootText1" presStyleLbl="node0" presStyleIdx="0" presStyleCnt="1">
        <dgm:presLayoutVars>
          <dgm:chPref val="3"/>
        </dgm:presLayoutVars>
      </dgm:prSet>
      <dgm:spPr/>
    </dgm:pt>
    <dgm:pt modelId="{A51919E8-36C6-455B-8ADD-F5D9D5D3AB9A}" type="pres">
      <dgm:prSet presAssocID="{F3429F40-A0EE-439C-891E-DF86F8BD886E}" presName="rootConnector1" presStyleLbl="node1" presStyleIdx="0" presStyleCnt="0"/>
      <dgm:spPr/>
    </dgm:pt>
    <dgm:pt modelId="{686AC96F-E27E-4501-A2F3-5D83DB7D1466}" type="pres">
      <dgm:prSet presAssocID="{F3429F40-A0EE-439C-891E-DF86F8BD886E}" presName="hierChild2" presStyleCnt="0"/>
      <dgm:spPr/>
    </dgm:pt>
    <dgm:pt modelId="{9B4589FD-A8D6-48F8-8D46-B8CAB8E658AB}" type="pres">
      <dgm:prSet presAssocID="{026F0F85-4FCA-4487-956F-6D7538202E34}" presName="Name37" presStyleLbl="parChTrans1D2" presStyleIdx="0" presStyleCnt="2"/>
      <dgm:spPr/>
    </dgm:pt>
    <dgm:pt modelId="{FC9F43C3-CD61-48A5-9EAD-C28A61D98658}" type="pres">
      <dgm:prSet presAssocID="{954371E9-E14C-49E5-A4FE-F5B3EA7A204C}" presName="hierRoot2" presStyleCnt="0">
        <dgm:presLayoutVars>
          <dgm:hierBranch val="init"/>
        </dgm:presLayoutVars>
      </dgm:prSet>
      <dgm:spPr/>
    </dgm:pt>
    <dgm:pt modelId="{81743B62-CFFF-4DFB-A873-EF79A99BB4D0}" type="pres">
      <dgm:prSet presAssocID="{954371E9-E14C-49E5-A4FE-F5B3EA7A204C}" presName="rootComposite" presStyleCnt="0"/>
      <dgm:spPr/>
    </dgm:pt>
    <dgm:pt modelId="{7F44999C-979E-4EFB-A35A-65EABE8EC6EF}" type="pres">
      <dgm:prSet presAssocID="{954371E9-E14C-49E5-A4FE-F5B3EA7A204C}" presName="rootText" presStyleLbl="node2" presStyleIdx="0" presStyleCnt="2">
        <dgm:presLayoutVars>
          <dgm:chPref val="3"/>
        </dgm:presLayoutVars>
      </dgm:prSet>
      <dgm:spPr/>
    </dgm:pt>
    <dgm:pt modelId="{8CA659CB-200B-4B9D-9283-9E9C00E3F0EA}" type="pres">
      <dgm:prSet presAssocID="{954371E9-E14C-49E5-A4FE-F5B3EA7A204C}" presName="rootConnector" presStyleLbl="node2" presStyleIdx="0" presStyleCnt="2"/>
      <dgm:spPr/>
    </dgm:pt>
    <dgm:pt modelId="{6302F8B5-0856-4795-B3FE-FAF68930A157}" type="pres">
      <dgm:prSet presAssocID="{954371E9-E14C-49E5-A4FE-F5B3EA7A204C}" presName="hierChild4" presStyleCnt="0"/>
      <dgm:spPr/>
    </dgm:pt>
    <dgm:pt modelId="{4364C9D8-2842-484B-B2F5-F6C302E30046}" type="pres">
      <dgm:prSet presAssocID="{2ABC23C1-D52F-493E-B9C4-29AE47283EB2}" presName="Name37" presStyleLbl="parChTrans1D3" presStyleIdx="0" presStyleCnt="5"/>
      <dgm:spPr/>
    </dgm:pt>
    <dgm:pt modelId="{E4564BED-3069-4F44-B478-F774690EF4F6}" type="pres">
      <dgm:prSet presAssocID="{8ABC723B-BDD4-4B66-861B-8C47FA478EF6}" presName="hierRoot2" presStyleCnt="0">
        <dgm:presLayoutVars>
          <dgm:hierBranch val="init"/>
        </dgm:presLayoutVars>
      </dgm:prSet>
      <dgm:spPr/>
    </dgm:pt>
    <dgm:pt modelId="{B58BF91F-D644-4C32-8A62-CC29EC0A3293}" type="pres">
      <dgm:prSet presAssocID="{8ABC723B-BDD4-4B66-861B-8C47FA478EF6}" presName="rootComposite" presStyleCnt="0"/>
      <dgm:spPr/>
    </dgm:pt>
    <dgm:pt modelId="{D1E5C5F1-FF03-4A15-BCDF-708262F80BE9}" type="pres">
      <dgm:prSet presAssocID="{8ABC723B-BDD4-4B66-861B-8C47FA478EF6}" presName="rootText" presStyleLbl="node3" presStyleIdx="0" presStyleCnt="5" custLinFactNeighborX="62" custLinFactNeighborY="15547">
        <dgm:presLayoutVars>
          <dgm:chPref val="3"/>
        </dgm:presLayoutVars>
      </dgm:prSet>
      <dgm:spPr/>
    </dgm:pt>
    <dgm:pt modelId="{AA0F4B42-8B0F-46C0-8363-C172D2308AE2}" type="pres">
      <dgm:prSet presAssocID="{8ABC723B-BDD4-4B66-861B-8C47FA478EF6}" presName="rootConnector" presStyleLbl="node3" presStyleIdx="0" presStyleCnt="5"/>
      <dgm:spPr/>
    </dgm:pt>
    <dgm:pt modelId="{9C12A1B5-7712-42B3-999A-B11C2E4F3016}" type="pres">
      <dgm:prSet presAssocID="{8ABC723B-BDD4-4B66-861B-8C47FA478EF6}" presName="hierChild4" presStyleCnt="0"/>
      <dgm:spPr/>
    </dgm:pt>
    <dgm:pt modelId="{53658B6A-D031-45DF-9818-62A987191783}" type="pres">
      <dgm:prSet presAssocID="{8ABC723B-BDD4-4B66-861B-8C47FA478EF6}" presName="hierChild5" presStyleCnt="0"/>
      <dgm:spPr/>
    </dgm:pt>
    <dgm:pt modelId="{4F1FD3CC-97EE-4FDA-9F5C-526DE9187196}" type="pres">
      <dgm:prSet presAssocID="{06EC01C4-1ACC-4E8E-9E00-1FCF8D0EF2FF}" presName="Name37" presStyleLbl="parChTrans1D3" presStyleIdx="1" presStyleCnt="5"/>
      <dgm:spPr/>
    </dgm:pt>
    <dgm:pt modelId="{7AD67685-CE37-4F37-B6BC-DCEAF3CA4D65}" type="pres">
      <dgm:prSet presAssocID="{284B64B7-3BC1-45A0-81FA-B8815B190133}" presName="hierRoot2" presStyleCnt="0">
        <dgm:presLayoutVars>
          <dgm:hierBranch val="init"/>
        </dgm:presLayoutVars>
      </dgm:prSet>
      <dgm:spPr/>
    </dgm:pt>
    <dgm:pt modelId="{B40ED6D2-0C7E-4C26-8B96-961CAE4ECAF1}" type="pres">
      <dgm:prSet presAssocID="{284B64B7-3BC1-45A0-81FA-B8815B190133}" presName="rootComposite" presStyleCnt="0"/>
      <dgm:spPr/>
    </dgm:pt>
    <dgm:pt modelId="{3BC6F734-4F27-49C1-9118-94906C376962}" type="pres">
      <dgm:prSet presAssocID="{284B64B7-3BC1-45A0-81FA-B8815B190133}" presName="rootText" presStyleLbl="node3" presStyleIdx="1" presStyleCnt="5">
        <dgm:presLayoutVars>
          <dgm:chPref val="3"/>
        </dgm:presLayoutVars>
      </dgm:prSet>
      <dgm:spPr/>
    </dgm:pt>
    <dgm:pt modelId="{D7FCB468-C9E6-4E94-A0CC-81B5BE3D8DB1}" type="pres">
      <dgm:prSet presAssocID="{284B64B7-3BC1-45A0-81FA-B8815B190133}" presName="rootConnector" presStyleLbl="node3" presStyleIdx="1" presStyleCnt="5"/>
      <dgm:spPr/>
    </dgm:pt>
    <dgm:pt modelId="{05248E2B-7A24-4C6A-A136-316D21CD94A8}" type="pres">
      <dgm:prSet presAssocID="{284B64B7-3BC1-45A0-81FA-B8815B190133}" presName="hierChild4" presStyleCnt="0"/>
      <dgm:spPr/>
    </dgm:pt>
    <dgm:pt modelId="{672CCF30-77AE-4090-9A39-1D15E580A546}" type="pres">
      <dgm:prSet presAssocID="{284B64B7-3BC1-45A0-81FA-B8815B190133}" presName="hierChild5" presStyleCnt="0"/>
      <dgm:spPr/>
    </dgm:pt>
    <dgm:pt modelId="{72A32B20-0D66-4600-AE82-E234309FD00E}" type="pres">
      <dgm:prSet presAssocID="{954371E9-E14C-49E5-A4FE-F5B3EA7A204C}" presName="hierChild5" presStyleCnt="0"/>
      <dgm:spPr/>
    </dgm:pt>
    <dgm:pt modelId="{7215140B-6564-4218-894A-D8B8CE82DB3A}" type="pres">
      <dgm:prSet presAssocID="{A2CDFACD-614F-4657-BF53-C3565C18F886}" presName="Name37" presStyleLbl="parChTrans1D2" presStyleIdx="1" presStyleCnt="2"/>
      <dgm:spPr/>
    </dgm:pt>
    <dgm:pt modelId="{B23B0E16-A28A-40B3-8FC0-9E8B29438468}" type="pres">
      <dgm:prSet presAssocID="{9912265C-8174-4C8F-974B-2E7A8075FB36}" presName="hierRoot2" presStyleCnt="0">
        <dgm:presLayoutVars>
          <dgm:hierBranch val="init"/>
        </dgm:presLayoutVars>
      </dgm:prSet>
      <dgm:spPr/>
    </dgm:pt>
    <dgm:pt modelId="{1768FFE3-7BBB-4DD9-BF9A-B8AC4867A2EE}" type="pres">
      <dgm:prSet presAssocID="{9912265C-8174-4C8F-974B-2E7A8075FB36}" presName="rootComposite" presStyleCnt="0"/>
      <dgm:spPr/>
    </dgm:pt>
    <dgm:pt modelId="{1485D696-0610-457A-87F0-8D341DE8A1CA}" type="pres">
      <dgm:prSet presAssocID="{9912265C-8174-4C8F-974B-2E7A8075FB36}" presName="rootText" presStyleLbl="node2" presStyleIdx="1" presStyleCnt="2">
        <dgm:presLayoutVars>
          <dgm:chPref val="3"/>
        </dgm:presLayoutVars>
      </dgm:prSet>
      <dgm:spPr/>
    </dgm:pt>
    <dgm:pt modelId="{06487026-F27A-459C-A591-96B7B1BDB216}" type="pres">
      <dgm:prSet presAssocID="{9912265C-8174-4C8F-974B-2E7A8075FB36}" presName="rootConnector" presStyleLbl="node2" presStyleIdx="1" presStyleCnt="2"/>
      <dgm:spPr/>
    </dgm:pt>
    <dgm:pt modelId="{67386954-ADFD-43F7-808F-0384735CC83D}" type="pres">
      <dgm:prSet presAssocID="{9912265C-8174-4C8F-974B-2E7A8075FB36}" presName="hierChild4" presStyleCnt="0"/>
      <dgm:spPr/>
    </dgm:pt>
    <dgm:pt modelId="{422AFAD2-3B3A-4BC4-A342-656FC66E6F04}" type="pres">
      <dgm:prSet presAssocID="{0D5C0BFC-19A4-4D4D-95E1-FB58756A9705}" presName="Name37" presStyleLbl="parChTrans1D3" presStyleIdx="2" presStyleCnt="5"/>
      <dgm:spPr/>
    </dgm:pt>
    <dgm:pt modelId="{EF0F457F-88FA-402A-BF78-902081040C3D}" type="pres">
      <dgm:prSet presAssocID="{1D4B3887-FD42-417E-A6B5-AD209E780EB6}" presName="hierRoot2" presStyleCnt="0">
        <dgm:presLayoutVars>
          <dgm:hierBranch val="init"/>
        </dgm:presLayoutVars>
      </dgm:prSet>
      <dgm:spPr/>
    </dgm:pt>
    <dgm:pt modelId="{C7DBA9BB-4AA5-43D1-A122-3EF25942A4EC}" type="pres">
      <dgm:prSet presAssocID="{1D4B3887-FD42-417E-A6B5-AD209E780EB6}" presName="rootComposite" presStyleCnt="0"/>
      <dgm:spPr/>
    </dgm:pt>
    <dgm:pt modelId="{104EA7A3-9FCE-474B-BE38-2E4108554B30}" type="pres">
      <dgm:prSet presAssocID="{1D4B3887-FD42-417E-A6B5-AD209E780EB6}" presName="rootText" presStyleLbl="node3" presStyleIdx="2" presStyleCnt="5">
        <dgm:presLayoutVars>
          <dgm:chPref val="3"/>
        </dgm:presLayoutVars>
      </dgm:prSet>
      <dgm:spPr/>
    </dgm:pt>
    <dgm:pt modelId="{70285D24-28F3-4EF6-980D-2625C410A961}" type="pres">
      <dgm:prSet presAssocID="{1D4B3887-FD42-417E-A6B5-AD209E780EB6}" presName="rootConnector" presStyleLbl="node3" presStyleIdx="2" presStyleCnt="5"/>
      <dgm:spPr/>
    </dgm:pt>
    <dgm:pt modelId="{E61DBAEF-8A24-4A94-BBF0-12A09100B18B}" type="pres">
      <dgm:prSet presAssocID="{1D4B3887-FD42-417E-A6B5-AD209E780EB6}" presName="hierChild4" presStyleCnt="0"/>
      <dgm:spPr/>
    </dgm:pt>
    <dgm:pt modelId="{5B8C3D67-ADA9-4F80-BC6C-582FCA31DD95}" type="pres">
      <dgm:prSet presAssocID="{1D4B3887-FD42-417E-A6B5-AD209E780EB6}" presName="hierChild5" presStyleCnt="0"/>
      <dgm:spPr/>
    </dgm:pt>
    <dgm:pt modelId="{FC539B57-7CEC-47E2-8AB5-94979ACE3E93}" type="pres">
      <dgm:prSet presAssocID="{327E3C0B-9856-4E3D-8903-401148D9B4DB}" presName="Name37" presStyleLbl="parChTrans1D3" presStyleIdx="3" presStyleCnt="5"/>
      <dgm:spPr/>
    </dgm:pt>
    <dgm:pt modelId="{7D875D7A-FA8B-4534-87C2-014942BE8B98}" type="pres">
      <dgm:prSet presAssocID="{CE90E2A6-2607-4F23-95A0-9E38A4EA3B48}" presName="hierRoot2" presStyleCnt="0">
        <dgm:presLayoutVars>
          <dgm:hierBranch val="init"/>
        </dgm:presLayoutVars>
      </dgm:prSet>
      <dgm:spPr/>
    </dgm:pt>
    <dgm:pt modelId="{6873CA84-9CE0-4FBB-964B-5EEB30B77C49}" type="pres">
      <dgm:prSet presAssocID="{CE90E2A6-2607-4F23-95A0-9E38A4EA3B48}" presName="rootComposite" presStyleCnt="0"/>
      <dgm:spPr/>
    </dgm:pt>
    <dgm:pt modelId="{AE4B78C4-B2CE-45D1-A7E3-946455E477B8}" type="pres">
      <dgm:prSet presAssocID="{CE90E2A6-2607-4F23-95A0-9E38A4EA3B48}" presName="rootText" presStyleLbl="node3" presStyleIdx="3" presStyleCnt="5">
        <dgm:presLayoutVars>
          <dgm:chPref val="3"/>
        </dgm:presLayoutVars>
      </dgm:prSet>
      <dgm:spPr/>
    </dgm:pt>
    <dgm:pt modelId="{C1C0CCAD-DD11-46F9-B230-2E8DA790E179}" type="pres">
      <dgm:prSet presAssocID="{CE90E2A6-2607-4F23-95A0-9E38A4EA3B48}" presName="rootConnector" presStyleLbl="node3" presStyleIdx="3" presStyleCnt="5"/>
      <dgm:spPr/>
    </dgm:pt>
    <dgm:pt modelId="{0B7A90F2-A7D8-4C69-AAC7-26D44EBD82E0}" type="pres">
      <dgm:prSet presAssocID="{CE90E2A6-2607-4F23-95A0-9E38A4EA3B48}" presName="hierChild4" presStyleCnt="0"/>
      <dgm:spPr/>
    </dgm:pt>
    <dgm:pt modelId="{51D2A031-1112-4EA1-8B92-21767ACAFFD0}" type="pres">
      <dgm:prSet presAssocID="{CE90E2A6-2607-4F23-95A0-9E38A4EA3B48}" presName="hierChild5" presStyleCnt="0"/>
      <dgm:spPr/>
    </dgm:pt>
    <dgm:pt modelId="{AC075950-C9CE-45B0-A34B-D9DE1061AB72}" type="pres">
      <dgm:prSet presAssocID="{E819215C-3147-4821-9B65-28D285A3BBB9}" presName="Name37" presStyleLbl="parChTrans1D3" presStyleIdx="4" presStyleCnt="5"/>
      <dgm:spPr/>
    </dgm:pt>
    <dgm:pt modelId="{A964D2B5-3B02-4598-A2EA-C06716EB1E79}" type="pres">
      <dgm:prSet presAssocID="{830DFA8E-6018-47C6-87A2-91DF29B99B5E}" presName="hierRoot2" presStyleCnt="0">
        <dgm:presLayoutVars>
          <dgm:hierBranch val="init"/>
        </dgm:presLayoutVars>
      </dgm:prSet>
      <dgm:spPr/>
    </dgm:pt>
    <dgm:pt modelId="{DB396BE2-AF09-49B5-8085-31BF786A50F4}" type="pres">
      <dgm:prSet presAssocID="{830DFA8E-6018-47C6-87A2-91DF29B99B5E}" presName="rootComposite" presStyleCnt="0"/>
      <dgm:spPr/>
    </dgm:pt>
    <dgm:pt modelId="{6DBB9CDE-9DC8-4B21-B5B3-C2FA059A63D1}" type="pres">
      <dgm:prSet presAssocID="{830DFA8E-6018-47C6-87A2-91DF29B99B5E}" presName="rootText" presStyleLbl="node3" presStyleIdx="4" presStyleCnt="5">
        <dgm:presLayoutVars>
          <dgm:chPref val="3"/>
        </dgm:presLayoutVars>
      </dgm:prSet>
      <dgm:spPr/>
    </dgm:pt>
    <dgm:pt modelId="{C7DBDB1E-B16D-45F9-B653-A4FDAAEEC4F6}" type="pres">
      <dgm:prSet presAssocID="{830DFA8E-6018-47C6-87A2-91DF29B99B5E}" presName="rootConnector" presStyleLbl="node3" presStyleIdx="4" presStyleCnt="5"/>
      <dgm:spPr/>
    </dgm:pt>
    <dgm:pt modelId="{22CCF10B-B7C5-41CB-91C2-74FF365CE327}" type="pres">
      <dgm:prSet presAssocID="{830DFA8E-6018-47C6-87A2-91DF29B99B5E}" presName="hierChild4" presStyleCnt="0"/>
      <dgm:spPr/>
    </dgm:pt>
    <dgm:pt modelId="{772E4F5E-04A7-48F1-8223-3A1E81CAF187}" type="pres">
      <dgm:prSet presAssocID="{830DFA8E-6018-47C6-87A2-91DF29B99B5E}" presName="hierChild5" presStyleCnt="0"/>
      <dgm:spPr/>
    </dgm:pt>
    <dgm:pt modelId="{2AF0169D-035F-4C90-AECA-B4D0B3F777BE}" type="pres">
      <dgm:prSet presAssocID="{9912265C-8174-4C8F-974B-2E7A8075FB36}" presName="hierChild5" presStyleCnt="0"/>
      <dgm:spPr/>
    </dgm:pt>
    <dgm:pt modelId="{38C391E4-B357-422E-85BF-AA1AB3482DB2}" type="pres">
      <dgm:prSet presAssocID="{F3429F40-A0EE-439C-891E-DF86F8BD886E}" presName="hierChild3" presStyleCnt="0"/>
      <dgm:spPr/>
    </dgm:pt>
  </dgm:ptLst>
  <dgm:cxnLst>
    <dgm:cxn modelId="{D7858710-4B89-470B-BD26-BFE5A44EFE96}" type="presOf" srcId="{8ABC723B-BDD4-4B66-861B-8C47FA478EF6}" destId="{D1E5C5F1-FF03-4A15-BCDF-708262F80BE9}" srcOrd="0" destOrd="0" presId="urn:microsoft.com/office/officeart/2005/8/layout/orgChart1"/>
    <dgm:cxn modelId="{781E6614-3D0F-49D5-9723-6DCC761553AE}" type="presOf" srcId="{0D5C0BFC-19A4-4D4D-95E1-FB58756A9705}" destId="{422AFAD2-3B3A-4BC4-A342-656FC66E6F04}" srcOrd="0" destOrd="0" presId="urn:microsoft.com/office/officeart/2005/8/layout/orgChart1"/>
    <dgm:cxn modelId="{5053A614-4C5E-4C9B-916C-44C26B855DF4}" srcId="{9912265C-8174-4C8F-974B-2E7A8075FB36}" destId="{830DFA8E-6018-47C6-87A2-91DF29B99B5E}" srcOrd="2" destOrd="0" parTransId="{E819215C-3147-4821-9B65-28D285A3BBB9}" sibTransId="{557AE0AE-03D2-4FF1-B629-9B2108822008}"/>
    <dgm:cxn modelId="{22A6211D-AE63-44FC-9607-E1D6833EECD4}" type="presOf" srcId="{284B64B7-3BC1-45A0-81FA-B8815B190133}" destId="{D7FCB468-C9E6-4E94-A0CC-81B5BE3D8DB1}" srcOrd="1" destOrd="0" presId="urn:microsoft.com/office/officeart/2005/8/layout/orgChart1"/>
    <dgm:cxn modelId="{A2CD621E-3E62-4604-94B6-DA498AB30BBF}" srcId="{954371E9-E14C-49E5-A4FE-F5B3EA7A204C}" destId="{284B64B7-3BC1-45A0-81FA-B8815B190133}" srcOrd="1" destOrd="0" parTransId="{06EC01C4-1ACC-4E8E-9E00-1FCF8D0EF2FF}" sibTransId="{D06899BA-6347-4E0C-BD44-AC2349BE0F82}"/>
    <dgm:cxn modelId="{54D3BF29-5D0E-479D-BBCE-9A0E187DE08A}" type="presOf" srcId="{A2CDFACD-614F-4657-BF53-C3565C18F886}" destId="{7215140B-6564-4218-894A-D8B8CE82DB3A}" srcOrd="0" destOrd="0" presId="urn:microsoft.com/office/officeart/2005/8/layout/orgChart1"/>
    <dgm:cxn modelId="{0D4A8638-25AC-4F74-BC8F-3E4A57BDD149}" srcId="{F3429F40-A0EE-439C-891E-DF86F8BD886E}" destId="{9912265C-8174-4C8F-974B-2E7A8075FB36}" srcOrd="1" destOrd="0" parTransId="{A2CDFACD-614F-4657-BF53-C3565C18F886}" sibTransId="{3406AF3A-2898-4B1B-A956-727ED033B4FE}"/>
    <dgm:cxn modelId="{98123039-33DC-4E2F-872F-E763C3539121}" type="presOf" srcId="{954371E9-E14C-49E5-A4FE-F5B3EA7A204C}" destId="{8CA659CB-200B-4B9D-9283-9E9C00E3F0EA}" srcOrd="1" destOrd="0" presId="urn:microsoft.com/office/officeart/2005/8/layout/orgChart1"/>
    <dgm:cxn modelId="{E47A395C-2933-43FE-AB94-AFF93AF0092A}" type="presOf" srcId="{954371E9-E14C-49E5-A4FE-F5B3EA7A204C}" destId="{7F44999C-979E-4EFB-A35A-65EABE8EC6EF}" srcOrd="0" destOrd="0" presId="urn:microsoft.com/office/officeart/2005/8/layout/orgChart1"/>
    <dgm:cxn modelId="{36F06A60-A015-46BA-A449-54655129A6F6}" type="presOf" srcId="{CE90E2A6-2607-4F23-95A0-9E38A4EA3B48}" destId="{C1C0CCAD-DD11-46F9-B230-2E8DA790E179}" srcOrd="1" destOrd="0" presId="urn:microsoft.com/office/officeart/2005/8/layout/orgChart1"/>
    <dgm:cxn modelId="{18D26D6A-3512-4205-AB98-911480A571F9}" type="presOf" srcId="{06EC01C4-1ACC-4E8E-9E00-1FCF8D0EF2FF}" destId="{4F1FD3CC-97EE-4FDA-9F5C-526DE9187196}" srcOrd="0" destOrd="0" presId="urn:microsoft.com/office/officeart/2005/8/layout/orgChart1"/>
    <dgm:cxn modelId="{216AA44A-94D8-44B5-95B7-CD63870A8AB8}" type="presOf" srcId="{284B64B7-3BC1-45A0-81FA-B8815B190133}" destId="{3BC6F734-4F27-49C1-9118-94906C376962}" srcOrd="0" destOrd="0" presId="urn:microsoft.com/office/officeart/2005/8/layout/orgChart1"/>
    <dgm:cxn modelId="{64AEB370-E56F-49D5-8A6F-765DC846672B}" type="presOf" srcId="{8ABC723B-BDD4-4B66-861B-8C47FA478EF6}" destId="{AA0F4B42-8B0F-46C0-8363-C172D2308AE2}" srcOrd="1" destOrd="0" presId="urn:microsoft.com/office/officeart/2005/8/layout/orgChart1"/>
    <dgm:cxn modelId="{DE8E6B71-2F01-40D7-958C-381C13957334}" type="presOf" srcId="{1A78EAF2-464E-4639-925C-DAF987F9B218}" destId="{600A340C-C87A-4FA6-A668-0598EE991F29}" srcOrd="0" destOrd="0" presId="urn:microsoft.com/office/officeart/2005/8/layout/orgChart1"/>
    <dgm:cxn modelId="{A19D1A72-4F58-42AF-A76D-F8D5E6B80BB7}" srcId="{1A78EAF2-464E-4639-925C-DAF987F9B218}" destId="{F3429F40-A0EE-439C-891E-DF86F8BD886E}" srcOrd="0" destOrd="0" parTransId="{BD5C13FF-DB3D-4277-99D8-B23C529AB8E2}" sibTransId="{2226F155-2B69-4840-8795-F44DEA23973E}"/>
    <dgm:cxn modelId="{6B17A672-4B7D-4499-BE77-6C1F44F51EFB}" type="presOf" srcId="{830DFA8E-6018-47C6-87A2-91DF29B99B5E}" destId="{6DBB9CDE-9DC8-4B21-B5B3-C2FA059A63D1}" srcOrd="0" destOrd="0" presId="urn:microsoft.com/office/officeart/2005/8/layout/orgChart1"/>
    <dgm:cxn modelId="{64AA2055-EC42-42CB-AA0E-183B405EC7B3}" srcId="{9912265C-8174-4C8F-974B-2E7A8075FB36}" destId="{1D4B3887-FD42-417E-A6B5-AD209E780EB6}" srcOrd="0" destOrd="0" parTransId="{0D5C0BFC-19A4-4D4D-95E1-FB58756A9705}" sibTransId="{F8AEAE4B-7A56-4A56-9CBE-A464614E655B}"/>
    <dgm:cxn modelId="{D3EA515A-80A2-47B5-9D3F-269FEBFD0FCB}" type="presOf" srcId="{9912265C-8174-4C8F-974B-2E7A8075FB36}" destId="{1485D696-0610-457A-87F0-8D341DE8A1CA}" srcOrd="0" destOrd="0" presId="urn:microsoft.com/office/officeart/2005/8/layout/orgChart1"/>
    <dgm:cxn modelId="{28AD4590-CD8F-4CF1-AD19-2FA23B2A3692}" type="presOf" srcId="{CE90E2A6-2607-4F23-95A0-9E38A4EA3B48}" destId="{AE4B78C4-B2CE-45D1-A7E3-946455E477B8}" srcOrd="0" destOrd="0" presId="urn:microsoft.com/office/officeart/2005/8/layout/orgChart1"/>
    <dgm:cxn modelId="{8E61DE96-82DD-47EF-9308-BCB081A22D23}" type="presOf" srcId="{830DFA8E-6018-47C6-87A2-91DF29B99B5E}" destId="{C7DBDB1E-B16D-45F9-B653-A4FDAAEEC4F6}" srcOrd="1" destOrd="0" presId="urn:microsoft.com/office/officeart/2005/8/layout/orgChart1"/>
    <dgm:cxn modelId="{400068B0-F4E1-4E88-AA0D-A463A17C1037}" srcId="{F3429F40-A0EE-439C-891E-DF86F8BD886E}" destId="{954371E9-E14C-49E5-A4FE-F5B3EA7A204C}" srcOrd="0" destOrd="0" parTransId="{026F0F85-4FCA-4487-956F-6D7538202E34}" sibTransId="{94F343A8-F9E0-4AD6-AC4D-276BD0A90295}"/>
    <dgm:cxn modelId="{4F82B7B1-73C3-4E3F-9E48-737257B96C26}" type="presOf" srcId="{F3429F40-A0EE-439C-891E-DF86F8BD886E}" destId="{A51919E8-36C6-455B-8ADD-F5D9D5D3AB9A}" srcOrd="1" destOrd="0" presId="urn:microsoft.com/office/officeart/2005/8/layout/orgChart1"/>
    <dgm:cxn modelId="{775254B5-84FF-4623-9AA9-BD8A4C22913F}" type="presOf" srcId="{9912265C-8174-4C8F-974B-2E7A8075FB36}" destId="{06487026-F27A-459C-A591-96B7B1BDB216}" srcOrd="1" destOrd="0" presId="urn:microsoft.com/office/officeart/2005/8/layout/orgChart1"/>
    <dgm:cxn modelId="{9E0BB4C4-1DE1-4AEE-B0F7-CD8C0C5F12EB}" type="presOf" srcId="{F3429F40-A0EE-439C-891E-DF86F8BD886E}" destId="{20B9E581-C77F-4910-B9EB-03A6167157ED}" srcOrd="0" destOrd="0" presId="urn:microsoft.com/office/officeart/2005/8/layout/orgChart1"/>
    <dgm:cxn modelId="{4F0FA9C5-9A65-4AC3-A42B-AD901B185F8C}" type="presOf" srcId="{2ABC23C1-D52F-493E-B9C4-29AE47283EB2}" destId="{4364C9D8-2842-484B-B2F5-F6C302E30046}" srcOrd="0" destOrd="0" presId="urn:microsoft.com/office/officeart/2005/8/layout/orgChart1"/>
    <dgm:cxn modelId="{920EABCD-5AF5-4BA3-9281-0E37C465B0CB}" type="presOf" srcId="{1D4B3887-FD42-417E-A6B5-AD209E780EB6}" destId="{70285D24-28F3-4EF6-980D-2625C410A961}" srcOrd="1" destOrd="0" presId="urn:microsoft.com/office/officeart/2005/8/layout/orgChart1"/>
    <dgm:cxn modelId="{E189E2CD-FD53-4F3D-B709-5F7A4E3D48E2}" type="presOf" srcId="{1D4B3887-FD42-417E-A6B5-AD209E780EB6}" destId="{104EA7A3-9FCE-474B-BE38-2E4108554B30}" srcOrd="0" destOrd="0" presId="urn:microsoft.com/office/officeart/2005/8/layout/orgChart1"/>
    <dgm:cxn modelId="{FE0161DC-2F88-4860-A4D1-6451F8E569ED}" type="presOf" srcId="{327E3C0B-9856-4E3D-8903-401148D9B4DB}" destId="{FC539B57-7CEC-47E2-8AB5-94979ACE3E93}" srcOrd="0" destOrd="0" presId="urn:microsoft.com/office/officeart/2005/8/layout/orgChart1"/>
    <dgm:cxn modelId="{521D85E5-96A7-4135-B7AC-12954E3B203F}" srcId="{9912265C-8174-4C8F-974B-2E7A8075FB36}" destId="{CE90E2A6-2607-4F23-95A0-9E38A4EA3B48}" srcOrd="1" destOrd="0" parTransId="{327E3C0B-9856-4E3D-8903-401148D9B4DB}" sibTransId="{E289BE8E-2769-4305-A033-53DCD2EF5777}"/>
    <dgm:cxn modelId="{2AEF18E9-568D-4CDB-A1D2-B1932CDE311E}" type="presOf" srcId="{026F0F85-4FCA-4487-956F-6D7538202E34}" destId="{9B4589FD-A8D6-48F8-8D46-B8CAB8E658AB}" srcOrd="0" destOrd="0" presId="urn:microsoft.com/office/officeart/2005/8/layout/orgChart1"/>
    <dgm:cxn modelId="{C8F21BEC-3408-4285-BD72-70E05F528A49}" srcId="{954371E9-E14C-49E5-A4FE-F5B3EA7A204C}" destId="{8ABC723B-BDD4-4B66-861B-8C47FA478EF6}" srcOrd="0" destOrd="0" parTransId="{2ABC23C1-D52F-493E-B9C4-29AE47283EB2}" sibTransId="{7ECCC9B8-6B32-4400-B2CA-096EBF870E11}"/>
    <dgm:cxn modelId="{E65AD6EF-138D-4A52-AE0C-064D6DC39E7D}" type="presOf" srcId="{E819215C-3147-4821-9B65-28D285A3BBB9}" destId="{AC075950-C9CE-45B0-A34B-D9DE1061AB72}" srcOrd="0" destOrd="0" presId="urn:microsoft.com/office/officeart/2005/8/layout/orgChart1"/>
    <dgm:cxn modelId="{02E04B82-491A-4F8F-83F9-858FBE4AA315}" type="presParOf" srcId="{600A340C-C87A-4FA6-A668-0598EE991F29}" destId="{9786D542-C271-49C5-B150-168B35E64A5A}" srcOrd="0" destOrd="0" presId="urn:microsoft.com/office/officeart/2005/8/layout/orgChart1"/>
    <dgm:cxn modelId="{11884A0D-EEF2-4A2A-9D43-08571C2F3613}" type="presParOf" srcId="{9786D542-C271-49C5-B150-168B35E64A5A}" destId="{9B164389-6D98-49E1-88F2-CB8F1A7015A6}" srcOrd="0" destOrd="0" presId="urn:microsoft.com/office/officeart/2005/8/layout/orgChart1"/>
    <dgm:cxn modelId="{03FCC755-E3BB-4BCA-BAD2-38DE7ECDCD22}" type="presParOf" srcId="{9B164389-6D98-49E1-88F2-CB8F1A7015A6}" destId="{20B9E581-C77F-4910-B9EB-03A6167157ED}" srcOrd="0" destOrd="0" presId="urn:microsoft.com/office/officeart/2005/8/layout/orgChart1"/>
    <dgm:cxn modelId="{DC3ECA79-B62C-4BFC-941D-1E885B8FA62A}" type="presParOf" srcId="{9B164389-6D98-49E1-88F2-CB8F1A7015A6}" destId="{A51919E8-36C6-455B-8ADD-F5D9D5D3AB9A}" srcOrd="1" destOrd="0" presId="urn:microsoft.com/office/officeart/2005/8/layout/orgChart1"/>
    <dgm:cxn modelId="{2EC5C7D2-02E3-4375-98F8-41B7532C7AAE}" type="presParOf" srcId="{9786D542-C271-49C5-B150-168B35E64A5A}" destId="{686AC96F-E27E-4501-A2F3-5D83DB7D1466}" srcOrd="1" destOrd="0" presId="urn:microsoft.com/office/officeart/2005/8/layout/orgChart1"/>
    <dgm:cxn modelId="{8754C730-663E-4A53-8E87-79CD339442FB}" type="presParOf" srcId="{686AC96F-E27E-4501-A2F3-5D83DB7D1466}" destId="{9B4589FD-A8D6-48F8-8D46-B8CAB8E658AB}" srcOrd="0" destOrd="0" presId="urn:microsoft.com/office/officeart/2005/8/layout/orgChart1"/>
    <dgm:cxn modelId="{26759C32-F3EC-4E71-AAEA-E147C8145A07}" type="presParOf" srcId="{686AC96F-E27E-4501-A2F3-5D83DB7D1466}" destId="{FC9F43C3-CD61-48A5-9EAD-C28A61D98658}" srcOrd="1" destOrd="0" presId="urn:microsoft.com/office/officeart/2005/8/layout/orgChart1"/>
    <dgm:cxn modelId="{5E96FA8C-3571-43C5-9FD2-7A2DA39DCE31}" type="presParOf" srcId="{FC9F43C3-CD61-48A5-9EAD-C28A61D98658}" destId="{81743B62-CFFF-4DFB-A873-EF79A99BB4D0}" srcOrd="0" destOrd="0" presId="urn:microsoft.com/office/officeart/2005/8/layout/orgChart1"/>
    <dgm:cxn modelId="{E8B77810-A4F9-4A98-B179-104F8CDFC472}" type="presParOf" srcId="{81743B62-CFFF-4DFB-A873-EF79A99BB4D0}" destId="{7F44999C-979E-4EFB-A35A-65EABE8EC6EF}" srcOrd="0" destOrd="0" presId="urn:microsoft.com/office/officeart/2005/8/layout/orgChart1"/>
    <dgm:cxn modelId="{E0A1E22F-C099-4F11-A542-F6CB063CCBD8}" type="presParOf" srcId="{81743B62-CFFF-4DFB-A873-EF79A99BB4D0}" destId="{8CA659CB-200B-4B9D-9283-9E9C00E3F0EA}" srcOrd="1" destOrd="0" presId="urn:microsoft.com/office/officeart/2005/8/layout/orgChart1"/>
    <dgm:cxn modelId="{B184B08D-4832-455B-9382-89F28F467951}" type="presParOf" srcId="{FC9F43C3-CD61-48A5-9EAD-C28A61D98658}" destId="{6302F8B5-0856-4795-B3FE-FAF68930A157}" srcOrd="1" destOrd="0" presId="urn:microsoft.com/office/officeart/2005/8/layout/orgChart1"/>
    <dgm:cxn modelId="{BC1E59EC-7D0B-4B2D-9A49-CE68237CAA15}" type="presParOf" srcId="{6302F8B5-0856-4795-B3FE-FAF68930A157}" destId="{4364C9D8-2842-484B-B2F5-F6C302E30046}" srcOrd="0" destOrd="0" presId="urn:microsoft.com/office/officeart/2005/8/layout/orgChart1"/>
    <dgm:cxn modelId="{82269171-8B15-4228-9758-5239D614B9C4}" type="presParOf" srcId="{6302F8B5-0856-4795-B3FE-FAF68930A157}" destId="{E4564BED-3069-4F44-B478-F774690EF4F6}" srcOrd="1" destOrd="0" presId="urn:microsoft.com/office/officeart/2005/8/layout/orgChart1"/>
    <dgm:cxn modelId="{D7539BD2-0EFD-45AB-B472-82E40AF10931}" type="presParOf" srcId="{E4564BED-3069-4F44-B478-F774690EF4F6}" destId="{B58BF91F-D644-4C32-8A62-CC29EC0A3293}" srcOrd="0" destOrd="0" presId="urn:microsoft.com/office/officeart/2005/8/layout/orgChart1"/>
    <dgm:cxn modelId="{1CD19895-17B4-485C-986A-C869191307BD}" type="presParOf" srcId="{B58BF91F-D644-4C32-8A62-CC29EC0A3293}" destId="{D1E5C5F1-FF03-4A15-BCDF-708262F80BE9}" srcOrd="0" destOrd="0" presId="urn:microsoft.com/office/officeart/2005/8/layout/orgChart1"/>
    <dgm:cxn modelId="{94A63244-B774-4ABD-A4D7-1E2235F672F7}" type="presParOf" srcId="{B58BF91F-D644-4C32-8A62-CC29EC0A3293}" destId="{AA0F4B42-8B0F-46C0-8363-C172D2308AE2}" srcOrd="1" destOrd="0" presId="urn:microsoft.com/office/officeart/2005/8/layout/orgChart1"/>
    <dgm:cxn modelId="{ADE1D2A5-3404-4A9A-BC4B-F12C8044F94C}" type="presParOf" srcId="{E4564BED-3069-4F44-B478-F774690EF4F6}" destId="{9C12A1B5-7712-42B3-999A-B11C2E4F3016}" srcOrd="1" destOrd="0" presId="urn:microsoft.com/office/officeart/2005/8/layout/orgChart1"/>
    <dgm:cxn modelId="{6980506D-8247-4237-A502-C85B9B33A3CE}" type="presParOf" srcId="{E4564BED-3069-4F44-B478-F774690EF4F6}" destId="{53658B6A-D031-45DF-9818-62A987191783}" srcOrd="2" destOrd="0" presId="urn:microsoft.com/office/officeart/2005/8/layout/orgChart1"/>
    <dgm:cxn modelId="{33DEE64F-342A-4722-A03B-8F078C0836EF}" type="presParOf" srcId="{6302F8B5-0856-4795-B3FE-FAF68930A157}" destId="{4F1FD3CC-97EE-4FDA-9F5C-526DE9187196}" srcOrd="2" destOrd="0" presId="urn:microsoft.com/office/officeart/2005/8/layout/orgChart1"/>
    <dgm:cxn modelId="{F1D253CB-AF1B-40E5-AF5F-26408601D65F}" type="presParOf" srcId="{6302F8B5-0856-4795-B3FE-FAF68930A157}" destId="{7AD67685-CE37-4F37-B6BC-DCEAF3CA4D65}" srcOrd="3" destOrd="0" presId="urn:microsoft.com/office/officeart/2005/8/layout/orgChart1"/>
    <dgm:cxn modelId="{84AB0569-1A64-4F55-8A15-675916C052DD}" type="presParOf" srcId="{7AD67685-CE37-4F37-B6BC-DCEAF3CA4D65}" destId="{B40ED6D2-0C7E-4C26-8B96-961CAE4ECAF1}" srcOrd="0" destOrd="0" presId="urn:microsoft.com/office/officeart/2005/8/layout/orgChart1"/>
    <dgm:cxn modelId="{9F1E467D-8274-4A26-8410-0E2169DCCA80}" type="presParOf" srcId="{B40ED6D2-0C7E-4C26-8B96-961CAE4ECAF1}" destId="{3BC6F734-4F27-49C1-9118-94906C376962}" srcOrd="0" destOrd="0" presId="urn:microsoft.com/office/officeart/2005/8/layout/orgChart1"/>
    <dgm:cxn modelId="{A9637740-AD01-4600-8E73-41A8E772B7FF}" type="presParOf" srcId="{B40ED6D2-0C7E-4C26-8B96-961CAE4ECAF1}" destId="{D7FCB468-C9E6-4E94-A0CC-81B5BE3D8DB1}" srcOrd="1" destOrd="0" presId="urn:microsoft.com/office/officeart/2005/8/layout/orgChart1"/>
    <dgm:cxn modelId="{BC74F086-8A41-4471-BC25-B5FA442EA6C1}" type="presParOf" srcId="{7AD67685-CE37-4F37-B6BC-DCEAF3CA4D65}" destId="{05248E2B-7A24-4C6A-A136-316D21CD94A8}" srcOrd="1" destOrd="0" presId="urn:microsoft.com/office/officeart/2005/8/layout/orgChart1"/>
    <dgm:cxn modelId="{827E6FE7-55DC-4484-8CAD-E62A69CFAECC}" type="presParOf" srcId="{7AD67685-CE37-4F37-B6BC-DCEAF3CA4D65}" destId="{672CCF30-77AE-4090-9A39-1D15E580A546}" srcOrd="2" destOrd="0" presId="urn:microsoft.com/office/officeart/2005/8/layout/orgChart1"/>
    <dgm:cxn modelId="{8F1C1EA4-FB8D-4150-A16E-1D3EB7C7F159}" type="presParOf" srcId="{FC9F43C3-CD61-48A5-9EAD-C28A61D98658}" destId="{72A32B20-0D66-4600-AE82-E234309FD00E}" srcOrd="2" destOrd="0" presId="urn:microsoft.com/office/officeart/2005/8/layout/orgChart1"/>
    <dgm:cxn modelId="{26AF9508-5AC8-46A4-90A7-14714980AD82}" type="presParOf" srcId="{686AC96F-E27E-4501-A2F3-5D83DB7D1466}" destId="{7215140B-6564-4218-894A-D8B8CE82DB3A}" srcOrd="2" destOrd="0" presId="urn:microsoft.com/office/officeart/2005/8/layout/orgChart1"/>
    <dgm:cxn modelId="{FB591525-FE73-44AF-9759-EE744AC19EFC}" type="presParOf" srcId="{686AC96F-E27E-4501-A2F3-5D83DB7D1466}" destId="{B23B0E16-A28A-40B3-8FC0-9E8B29438468}" srcOrd="3" destOrd="0" presId="urn:microsoft.com/office/officeart/2005/8/layout/orgChart1"/>
    <dgm:cxn modelId="{0F2DD1A5-5343-4D7E-83D7-38CB32CEFA93}" type="presParOf" srcId="{B23B0E16-A28A-40B3-8FC0-9E8B29438468}" destId="{1768FFE3-7BBB-4DD9-BF9A-B8AC4867A2EE}" srcOrd="0" destOrd="0" presId="urn:microsoft.com/office/officeart/2005/8/layout/orgChart1"/>
    <dgm:cxn modelId="{D37575A1-FE0F-44F7-BA65-1B33EA52CBF5}" type="presParOf" srcId="{1768FFE3-7BBB-4DD9-BF9A-B8AC4867A2EE}" destId="{1485D696-0610-457A-87F0-8D341DE8A1CA}" srcOrd="0" destOrd="0" presId="urn:microsoft.com/office/officeart/2005/8/layout/orgChart1"/>
    <dgm:cxn modelId="{47248ABD-5584-4EB3-8D47-BBF7845CFA39}" type="presParOf" srcId="{1768FFE3-7BBB-4DD9-BF9A-B8AC4867A2EE}" destId="{06487026-F27A-459C-A591-96B7B1BDB216}" srcOrd="1" destOrd="0" presId="urn:microsoft.com/office/officeart/2005/8/layout/orgChart1"/>
    <dgm:cxn modelId="{0E282BF3-75D0-4C3F-8D27-EDBECD8F0A50}" type="presParOf" srcId="{B23B0E16-A28A-40B3-8FC0-9E8B29438468}" destId="{67386954-ADFD-43F7-808F-0384735CC83D}" srcOrd="1" destOrd="0" presId="urn:microsoft.com/office/officeart/2005/8/layout/orgChart1"/>
    <dgm:cxn modelId="{FF432C45-0D8B-4DC9-ADBE-66D8AA16608B}" type="presParOf" srcId="{67386954-ADFD-43F7-808F-0384735CC83D}" destId="{422AFAD2-3B3A-4BC4-A342-656FC66E6F04}" srcOrd="0" destOrd="0" presId="urn:microsoft.com/office/officeart/2005/8/layout/orgChart1"/>
    <dgm:cxn modelId="{372EFEFE-81A0-4E19-8FBF-A35B12E3804C}" type="presParOf" srcId="{67386954-ADFD-43F7-808F-0384735CC83D}" destId="{EF0F457F-88FA-402A-BF78-902081040C3D}" srcOrd="1" destOrd="0" presId="urn:microsoft.com/office/officeart/2005/8/layout/orgChart1"/>
    <dgm:cxn modelId="{B3478AFB-5EA2-4EAA-8CE6-68CE2B8E3D84}" type="presParOf" srcId="{EF0F457F-88FA-402A-BF78-902081040C3D}" destId="{C7DBA9BB-4AA5-43D1-A122-3EF25942A4EC}" srcOrd="0" destOrd="0" presId="urn:microsoft.com/office/officeart/2005/8/layout/orgChart1"/>
    <dgm:cxn modelId="{8DA2B9E7-2140-4AAB-95AF-622E638C9E09}" type="presParOf" srcId="{C7DBA9BB-4AA5-43D1-A122-3EF25942A4EC}" destId="{104EA7A3-9FCE-474B-BE38-2E4108554B30}" srcOrd="0" destOrd="0" presId="urn:microsoft.com/office/officeart/2005/8/layout/orgChart1"/>
    <dgm:cxn modelId="{D8757FAE-07E4-48C3-A9B6-09A17B2D5567}" type="presParOf" srcId="{C7DBA9BB-4AA5-43D1-A122-3EF25942A4EC}" destId="{70285D24-28F3-4EF6-980D-2625C410A961}" srcOrd="1" destOrd="0" presId="urn:microsoft.com/office/officeart/2005/8/layout/orgChart1"/>
    <dgm:cxn modelId="{9B9BFA01-E428-46AC-B75F-C058FFF998E7}" type="presParOf" srcId="{EF0F457F-88FA-402A-BF78-902081040C3D}" destId="{E61DBAEF-8A24-4A94-BBF0-12A09100B18B}" srcOrd="1" destOrd="0" presId="urn:microsoft.com/office/officeart/2005/8/layout/orgChart1"/>
    <dgm:cxn modelId="{1FBF950C-E96A-479B-B098-615275382400}" type="presParOf" srcId="{EF0F457F-88FA-402A-BF78-902081040C3D}" destId="{5B8C3D67-ADA9-4F80-BC6C-582FCA31DD95}" srcOrd="2" destOrd="0" presId="urn:microsoft.com/office/officeart/2005/8/layout/orgChart1"/>
    <dgm:cxn modelId="{89A77C68-45C4-4060-8DEE-0F7D3BF76585}" type="presParOf" srcId="{67386954-ADFD-43F7-808F-0384735CC83D}" destId="{FC539B57-7CEC-47E2-8AB5-94979ACE3E93}" srcOrd="2" destOrd="0" presId="urn:microsoft.com/office/officeart/2005/8/layout/orgChart1"/>
    <dgm:cxn modelId="{8E7373F8-D778-4539-BB88-CEEA30AEBD1A}" type="presParOf" srcId="{67386954-ADFD-43F7-808F-0384735CC83D}" destId="{7D875D7A-FA8B-4534-87C2-014942BE8B98}" srcOrd="3" destOrd="0" presId="urn:microsoft.com/office/officeart/2005/8/layout/orgChart1"/>
    <dgm:cxn modelId="{6703AB9C-022B-418C-886B-650482AF0E99}" type="presParOf" srcId="{7D875D7A-FA8B-4534-87C2-014942BE8B98}" destId="{6873CA84-9CE0-4FBB-964B-5EEB30B77C49}" srcOrd="0" destOrd="0" presId="urn:microsoft.com/office/officeart/2005/8/layout/orgChart1"/>
    <dgm:cxn modelId="{5544B79F-D8ED-40ED-B8FE-E202DF270421}" type="presParOf" srcId="{6873CA84-9CE0-4FBB-964B-5EEB30B77C49}" destId="{AE4B78C4-B2CE-45D1-A7E3-946455E477B8}" srcOrd="0" destOrd="0" presId="urn:microsoft.com/office/officeart/2005/8/layout/orgChart1"/>
    <dgm:cxn modelId="{8F55C238-CAC2-4281-AEAD-52E7D4F0E9B9}" type="presParOf" srcId="{6873CA84-9CE0-4FBB-964B-5EEB30B77C49}" destId="{C1C0CCAD-DD11-46F9-B230-2E8DA790E179}" srcOrd="1" destOrd="0" presId="urn:microsoft.com/office/officeart/2005/8/layout/orgChart1"/>
    <dgm:cxn modelId="{B8BF0F37-8E6F-4DCC-AFA3-724FC6D32506}" type="presParOf" srcId="{7D875D7A-FA8B-4534-87C2-014942BE8B98}" destId="{0B7A90F2-A7D8-4C69-AAC7-26D44EBD82E0}" srcOrd="1" destOrd="0" presId="urn:microsoft.com/office/officeart/2005/8/layout/orgChart1"/>
    <dgm:cxn modelId="{7A9D0145-A081-492D-B320-5A60FCE0C437}" type="presParOf" srcId="{7D875D7A-FA8B-4534-87C2-014942BE8B98}" destId="{51D2A031-1112-4EA1-8B92-21767ACAFFD0}" srcOrd="2" destOrd="0" presId="urn:microsoft.com/office/officeart/2005/8/layout/orgChart1"/>
    <dgm:cxn modelId="{FC137CA2-69B9-4C95-BB3E-314DFB6514F3}" type="presParOf" srcId="{67386954-ADFD-43F7-808F-0384735CC83D}" destId="{AC075950-C9CE-45B0-A34B-D9DE1061AB72}" srcOrd="4" destOrd="0" presId="urn:microsoft.com/office/officeart/2005/8/layout/orgChart1"/>
    <dgm:cxn modelId="{744492B5-D5C2-47BB-BDF1-7214411AC27C}" type="presParOf" srcId="{67386954-ADFD-43F7-808F-0384735CC83D}" destId="{A964D2B5-3B02-4598-A2EA-C06716EB1E79}" srcOrd="5" destOrd="0" presId="urn:microsoft.com/office/officeart/2005/8/layout/orgChart1"/>
    <dgm:cxn modelId="{780D26A9-A1B7-4F0C-AC21-05001FA2378D}" type="presParOf" srcId="{A964D2B5-3B02-4598-A2EA-C06716EB1E79}" destId="{DB396BE2-AF09-49B5-8085-31BF786A50F4}" srcOrd="0" destOrd="0" presId="urn:microsoft.com/office/officeart/2005/8/layout/orgChart1"/>
    <dgm:cxn modelId="{C9144AE6-94ED-451A-9723-FA8FC850053B}" type="presParOf" srcId="{DB396BE2-AF09-49B5-8085-31BF786A50F4}" destId="{6DBB9CDE-9DC8-4B21-B5B3-C2FA059A63D1}" srcOrd="0" destOrd="0" presId="urn:microsoft.com/office/officeart/2005/8/layout/orgChart1"/>
    <dgm:cxn modelId="{E8D02815-79C3-43B5-B96A-F942D9238A95}" type="presParOf" srcId="{DB396BE2-AF09-49B5-8085-31BF786A50F4}" destId="{C7DBDB1E-B16D-45F9-B653-A4FDAAEEC4F6}" srcOrd="1" destOrd="0" presId="urn:microsoft.com/office/officeart/2005/8/layout/orgChart1"/>
    <dgm:cxn modelId="{B25B5A6E-FD86-4F3F-A441-C7EBE03F68D9}" type="presParOf" srcId="{A964D2B5-3B02-4598-A2EA-C06716EB1E79}" destId="{22CCF10B-B7C5-41CB-91C2-74FF365CE327}" srcOrd="1" destOrd="0" presId="urn:microsoft.com/office/officeart/2005/8/layout/orgChart1"/>
    <dgm:cxn modelId="{AB4DB5EC-7236-427F-BA28-8030E497D1FE}" type="presParOf" srcId="{A964D2B5-3B02-4598-A2EA-C06716EB1E79}" destId="{772E4F5E-04A7-48F1-8223-3A1E81CAF187}" srcOrd="2" destOrd="0" presId="urn:microsoft.com/office/officeart/2005/8/layout/orgChart1"/>
    <dgm:cxn modelId="{05C6EEEB-19F1-4AAE-B75F-44FBA716BA59}" type="presParOf" srcId="{B23B0E16-A28A-40B3-8FC0-9E8B29438468}" destId="{2AF0169D-035F-4C90-AECA-B4D0B3F777BE}" srcOrd="2" destOrd="0" presId="urn:microsoft.com/office/officeart/2005/8/layout/orgChart1"/>
    <dgm:cxn modelId="{6279C176-8AA2-4C99-BAC7-CBE541462FFD}" type="presParOf" srcId="{9786D542-C271-49C5-B150-168B35E64A5A}" destId="{38C391E4-B357-422E-85BF-AA1AB3482DB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75950-C9CE-45B0-A34B-D9DE1061AB72}">
      <dsp:nvSpPr>
        <dsp:cNvPr id="0" name=""/>
        <dsp:cNvSpPr/>
      </dsp:nvSpPr>
      <dsp:spPr>
        <a:xfrm>
          <a:off x="5134469" y="2117508"/>
          <a:ext cx="262466" cy="3289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9581"/>
              </a:lnTo>
              <a:lnTo>
                <a:pt x="262466" y="32895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39B57-7CEC-47E2-8AB5-94979ACE3E93}">
      <dsp:nvSpPr>
        <dsp:cNvPr id="0" name=""/>
        <dsp:cNvSpPr/>
      </dsp:nvSpPr>
      <dsp:spPr>
        <a:xfrm>
          <a:off x="5134469" y="2117508"/>
          <a:ext cx="262466" cy="2047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7239"/>
              </a:lnTo>
              <a:lnTo>
                <a:pt x="262466" y="2047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AFAD2-3B3A-4BC4-A342-656FC66E6F04}">
      <dsp:nvSpPr>
        <dsp:cNvPr id="0" name=""/>
        <dsp:cNvSpPr/>
      </dsp:nvSpPr>
      <dsp:spPr>
        <a:xfrm>
          <a:off x="5134469" y="2117508"/>
          <a:ext cx="262466" cy="804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897"/>
              </a:lnTo>
              <a:lnTo>
                <a:pt x="262466" y="8048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5140B-6564-4218-894A-D8B8CE82DB3A}">
      <dsp:nvSpPr>
        <dsp:cNvPr id="0" name=""/>
        <dsp:cNvSpPr/>
      </dsp:nvSpPr>
      <dsp:spPr>
        <a:xfrm>
          <a:off x="4775764" y="875166"/>
          <a:ext cx="1058615" cy="367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726"/>
              </a:lnTo>
              <a:lnTo>
                <a:pt x="1058615" y="183726"/>
              </a:lnTo>
              <a:lnTo>
                <a:pt x="1058615" y="3674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FD3CC-97EE-4FDA-9F5C-526DE9187196}">
      <dsp:nvSpPr>
        <dsp:cNvPr id="0" name=""/>
        <dsp:cNvSpPr/>
      </dsp:nvSpPr>
      <dsp:spPr>
        <a:xfrm>
          <a:off x="3017238" y="2117508"/>
          <a:ext cx="262466" cy="2047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7239"/>
              </a:lnTo>
              <a:lnTo>
                <a:pt x="262466" y="2047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4C9D8-2842-484B-B2F5-F6C302E30046}">
      <dsp:nvSpPr>
        <dsp:cNvPr id="0" name=""/>
        <dsp:cNvSpPr/>
      </dsp:nvSpPr>
      <dsp:spPr>
        <a:xfrm>
          <a:off x="3017238" y="2117508"/>
          <a:ext cx="263551" cy="940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0916"/>
              </a:lnTo>
              <a:lnTo>
                <a:pt x="263551" y="9409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589FD-A8D6-48F8-8D46-B8CAB8E658AB}">
      <dsp:nvSpPr>
        <dsp:cNvPr id="0" name=""/>
        <dsp:cNvSpPr/>
      </dsp:nvSpPr>
      <dsp:spPr>
        <a:xfrm>
          <a:off x="3717149" y="875166"/>
          <a:ext cx="1058615" cy="367453"/>
        </a:xfrm>
        <a:custGeom>
          <a:avLst/>
          <a:gdLst/>
          <a:ahLst/>
          <a:cxnLst/>
          <a:rect l="0" t="0" r="0" b="0"/>
          <a:pathLst>
            <a:path>
              <a:moveTo>
                <a:pt x="1058615" y="0"/>
              </a:moveTo>
              <a:lnTo>
                <a:pt x="1058615" y="183726"/>
              </a:lnTo>
              <a:lnTo>
                <a:pt x="0" y="183726"/>
              </a:lnTo>
              <a:lnTo>
                <a:pt x="0" y="3674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B9E581-C77F-4910-B9EB-03A6167157ED}">
      <dsp:nvSpPr>
        <dsp:cNvPr id="0" name=""/>
        <dsp:cNvSpPr/>
      </dsp:nvSpPr>
      <dsp:spPr>
        <a:xfrm>
          <a:off x="3900876" y="277"/>
          <a:ext cx="1749777" cy="874888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2.3 Testing </a:t>
          </a:r>
        </a:p>
      </dsp:txBody>
      <dsp:txXfrm>
        <a:off x="3900876" y="277"/>
        <a:ext cx="1749777" cy="874888"/>
      </dsp:txXfrm>
    </dsp:sp>
    <dsp:sp modelId="{7F44999C-979E-4EFB-A35A-65EABE8EC6EF}">
      <dsp:nvSpPr>
        <dsp:cNvPr id="0" name=""/>
        <dsp:cNvSpPr/>
      </dsp:nvSpPr>
      <dsp:spPr>
        <a:xfrm>
          <a:off x="2842260" y="1242620"/>
          <a:ext cx="1749777" cy="87488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2 Test Types</a:t>
          </a:r>
        </a:p>
      </dsp:txBody>
      <dsp:txXfrm>
        <a:off x="2842260" y="1242620"/>
        <a:ext cx="1749777" cy="874888"/>
      </dsp:txXfrm>
    </dsp:sp>
    <dsp:sp modelId="{D1E5C5F1-FF03-4A15-BCDF-708262F80BE9}">
      <dsp:nvSpPr>
        <dsp:cNvPr id="0" name=""/>
        <dsp:cNvSpPr/>
      </dsp:nvSpPr>
      <dsp:spPr>
        <a:xfrm>
          <a:off x="3280789" y="2620981"/>
          <a:ext cx="1749777" cy="87488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Iterative</a:t>
          </a:r>
        </a:p>
      </dsp:txBody>
      <dsp:txXfrm>
        <a:off x="3280789" y="2620981"/>
        <a:ext cx="1749777" cy="874888"/>
      </dsp:txXfrm>
    </dsp:sp>
    <dsp:sp modelId="{3BC6F734-4F27-49C1-9118-94906C376962}">
      <dsp:nvSpPr>
        <dsp:cNvPr id="0" name=""/>
        <dsp:cNvSpPr/>
      </dsp:nvSpPr>
      <dsp:spPr>
        <a:xfrm>
          <a:off x="3279705" y="3727304"/>
          <a:ext cx="1749777" cy="87488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Final </a:t>
          </a:r>
        </a:p>
      </dsp:txBody>
      <dsp:txXfrm>
        <a:off x="3279705" y="3727304"/>
        <a:ext cx="1749777" cy="874888"/>
      </dsp:txXfrm>
    </dsp:sp>
    <dsp:sp modelId="{1485D696-0610-457A-87F0-8D341DE8A1CA}">
      <dsp:nvSpPr>
        <dsp:cNvPr id="0" name=""/>
        <dsp:cNvSpPr/>
      </dsp:nvSpPr>
      <dsp:spPr>
        <a:xfrm>
          <a:off x="4959491" y="1242620"/>
          <a:ext cx="1749777" cy="87488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3 Test Data Types</a:t>
          </a:r>
        </a:p>
      </dsp:txBody>
      <dsp:txXfrm>
        <a:off x="4959491" y="1242620"/>
        <a:ext cx="1749777" cy="874888"/>
      </dsp:txXfrm>
    </dsp:sp>
    <dsp:sp modelId="{104EA7A3-9FCE-474B-BE38-2E4108554B30}">
      <dsp:nvSpPr>
        <dsp:cNvPr id="0" name=""/>
        <dsp:cNvSpPr/>
      </dsp:nvSpPr>
      <dsp:spPr>
        <a:xfrm>
          <a:off x="5396935" y="2484962"/>
          <a:ext cx="1749777" cy="87488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Normal</a:t>
          </a:r>
        </a:p>
      </dsp:txBody>
      <dsp:txXfrm>
        <a:off x="5396935" y="2484962"/>
        <a:ext cx="1749777" cy="874888"/>
      </dsp:txXfrm>
    </dsp:sp>
    <dsp:sp modelId="{AE4B78C4-B2CE-45D1-A7E3-946455E477B8}">
      <dsp:nvSpPr>
        <dsp:cNvPr id="0" name=""/>
        <dsp:cNvSpPr/>
      </dsp:nvSpPr>
      <dsp:spPr>
        <a:xfrm>
          <a:off x="5396935" y="3727304"/>
          <a:ext cx="1749777" cy="87488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Boundary</a:t>
          </a:r>
        </a:p>
      </dsp:txBody>
      <dsp:txXfrm>
        <a:off x="5396935" y="3727304"/>
        <a:ext cx="1749777" cy="874888"/>
      </dsp:txXfrm>
    </dsp:sp>
    <dsp:sp modelId="{6DBB9CDE-9DC8-4B21-B5B3-C2FA059A63D1}">
      <dsp:nvSpPr>
        <dsp:cNvPr id="0" name=""/>
        <dsp:cNvSpPr/>
      </dsp:nvSpPr>
      <dsp:spPr>
        <a:xfrm>
          <a:off x="5396935" y="4969646"/>
          <a:ext cx="1749777" cy="87488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Erroneous</a:t>
          </a:r>
        </a:p>
      </dsp:txBody>
      <dsp:txXfrm>
        <a:off x="5396935" y="4969646"/>
        <a:ext cx="1749777" cy="8748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75950-C9CE-45B0-A34B-D9DE1061AB72}">
      <dsp:nvSpPr>
        <dsp:cNvPr id="0" name=""/>
        <dsp:cNvSpPr/>
      </dsp:nvSpPr>
      <dsp:spPr>
        <a:xfrm>
          <a:off x="5134469" y="2117508"/>
          <a:ext cx="262466" cy="3289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9581"/>
              </a:lnTo>
              <a:lnTo>
                <a:pt x="262466" y="32895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39B57-7CEC-47E2-8AB5-94979ACE3E93}">
      <dsp:nvSpPr>
        <dsp:cNvPr id="0" name=""/>
        <dsp:cNvSpPr/>
      </dsp:nvSpPr>
      <dsp:spPr>
        <a:xfrm>
          <a:off x="5134469" y="2117508"/>
          <a:ext cx="262466" cy="2047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7239"/>
              </a:lnTo>
              <a:lnTo>
                <a:pt x="262466" y="2047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AFAD2-3B3A-4BC4-A342-656FC66E6F04}">
      <dsp:nvSpPr>
        <dsp:cNvPr id="0" name=""/>
        <dsp:cNvSpPr/>
      </dsp:nvSpPr>
      <dsp:spPr>
        <a:xfrm>
          <a:off x="5134469" y="2117508"/>
          <a:ext cx="262466" cy="804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897"/>
              </a:lnTo>
              <a:lnTo>
                <a:pt x="262466" y="8048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5140B-6564-4218-894A-D8B8CE82DB3A}">
      <dsp:nvSpPr>
        <dsp:cNvPr id="0" name=""/>
        <dsp:cNvSpPr/>
      </dsp:nvSpPr>
      <dsp:spPr>
        <a:xfrm>
          <a:off x="4775764" y="875166"/>
          <a:ext cx="1058615" cy="367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726"/>
              </a:lnTo>
              <a:lnTo>
                <a:pt x="1058615" y="183726"/>
              </a:lnTo>
              <a:lnTo>
                <a:pt x="1058615" y="3674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FD3CC-97EE-4FDA-9F5C-526DE9187196}">
      <dsp:nvSpPr>
        <dsp:cNvPr id="0" name=""/>
        <dsp:cNvSpPr/>
      </dsp:nvSpPr>
      <dsp:spPr>
        <a:xfrm>
          <a:off x="3017238" y="2117508"/>
          <a:ext cx="262466" cy="2047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7239"/>
              </a:lnTo>
              <a:lnTo>
                <a:pt x="262466" y="2047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4C9D8-2842-484B-B2F5-F6C302E30046}">
      <dsp:nvSpPr>
        <dsp:cNvPr id="0" name=""/>
        <dsp:cNvSpPr/>
      </dsp:nvSpPr>
      <dsp:spPr>
        <a:xfrm>
          <a:off x="3017238" y="2117508"/>
          <a:ext cx="263551" cy="940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0916"/>
              </a:lnTo>
              <a:lnTo>
                <a:pt x="263551" y="9409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589FD-A8D6-48F8-8D46-B8CAB8E658AB}">
      <dsp:nvSpPr>
        <dsp:cNvPr id="0" name=""/>
        <dsp:cNvSpPr/>
      </dsp:nvSpPr>
      <dsp:spPr>
        <a:xfrm>
          <a:off x="3717149" y="875166"/>
          <a:ext cx="1058615" cy="367453"/>
        </a:xfrm>
        <a:custGeom>
          <a:avLst/>
          <a:gdLst/>
          <a:ahLst/>
          <a:cxnLst/>
          <a:rect l="0" t="0" r="0" b="0"/>
          <a:pathLst>
            <a:path>
              <a:moveTo>
                <a:pt x="1058615" y="0"/>
              </a:moveTo>
              <a:lnTo>
                <a:pt x="1058615" y="183726"/>
              </a:lnTo>
              <a:lnTo>
                <a:pt x="0" y="183726"/>
              </a:lnTo>
              <a:lnTo>
                <a:pt x="0" y="3674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B9E581-C77F-4910-B9EB-03A6167157ED}">
      <dsp:nvSpPr>
        <dsp:cNvPr id="0" name=""/>
        <dsp:cNvSpPr/>
      </dsp:nvSpPr>
      <dsp:spPr>
        <a:xfrm>
          <a:off x="3900876" y="277"/>
          <a:ext cx="1749777" cy="874888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2.3 Testing </a:t>
          </a:r>
        </a:p>
      </dsp:txBody>
      <dsp:txXfrm>
        <a:off x="3900876" y="277"/>
        <a:ext cx="1749777" cy="874888"/>
      </dsp:txXfrm>
    </dsp:sp>
    <dsp:sp modelId="{7F44999C-979E-4EFB-A35A-65EABE8EC6EF}">
      <dsp:nvSpPr>
        <dsp:cNvPr id="0" name=""/>
        <dsp:cNvSpPr/>
      </dsp:nvSpPr>
      <dsp:spPr>
        <a:xfrm>
          <a:off x="2842260" y="1242620"/>
          <a:ext cx="1749777" cy="87488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2 Test Types</a:t>
          </a:r>
        </a:p>
      </dsp:txBody>
      <dsp:txXfrm>
        <a:off x="2842260" y="1242620"/>
        <a:ext cx="1749777" cy="874888"/>
      </dsp:txXfrm>
    </dsp:sp>
    <dsp:sp modelId="{D1E5C5F1-FF03-4A15-BCDF-708262F80BE9}">
      <dsp:nvSpPr>
        <dsp:cNvPr id="0" name=""/>
        <dsp:cNvSpPr/>
      </dsp:nvSpPr>
      <dsp:spPr>
        <a:xfrm>
          <a:off x="3280789" y="2620981"/>
          <a:ext cx="1749777" cy="87488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Iterative</a:t>
          </a:r>
        </a:p>
      </dsp:txBody>
      <dsp:txXfrm>
        <a:off x="3280789" y="2620981"/>
        <a:ext cx="1749777" cy="874888"/>
      </dsp:txXfrm>
    </dsp:sp>
    <dsp:sp modelId="{3BC6F734-4F27-49C1-9118-94906C376962}">
      <dsp:nvSpPr>
        <dsp:cNvPr id="0" name=""/>
        <dsp:cNvSpPr/>
      </dsp:nvSpPr>
      <dsp:spPr>
        <a:xfrm>
          <a:off x="3279705" y="3727304"/>
          <a:ext cx="1749777" cy="87488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Final </a:t>
          </a:r>
        </a:p>
      </dsp:txBody>
      <dsp:txXfrm>
        <a:off x="3279705" y="3727304"/>
        <a:ext cx="1749777" cy="874888"/>
      </dsp:txXfrm>
    </dsp:sp>
    <dsp:sp modelId="{1485D696-0610-457A-87F0-8D341DE8A1CA}">
      <dsp:nvSpPr>
        <dsp:cNvPr id="0" name=""/>
        <dsp:cNvSpPr/>
      </dsp:nvSpPr>
      <dsp:spPr>
        <a:xfrm>
          <a:off x="4959491" y="1242620"/>
          <a:ext cx="1749777" cy="87488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3 Test Data Types</a:t>
          </a:r>
        </a:p>
      </dsp:txBody>
      <dsp:txXfrm>
        <a:off x="4959491" y="1242620"/>
        <a:ext cx="1749777" cy="874888"/>
      </dsp:txXfrm>
    </dsp:sp>
    <dsp:sp modelId="{104EA7A3-9FCE-474B-BE38-2E4108554B30}">
      <dsp:nvSpPr>
        <dsp:cNvPr id="0" name=""/>
        <dsp:cNvSpPr/>
      </dsp:nvSpPr>
      <dsp:spPr>
        <a:xfrm>
          <a:off x="5396935" y="2484962"/>
          <a:ext cx="1749777" cy="87488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Normal</a:t>
          </a:r>
        </a:p>
      </dsp:txBody>
      <dsp:txXfrm>
        <a:off x="5396935" y="2484962"/>
        <a:ext cx="1749777" cy="874888"/>
      </dsp:txXfrm>
    </dsp:sp>
    <dsp:sp modelId="{AE4B78C4-B2CE-45D1-A7E3-946455E477B8}">
      <dsp:nvSpPr>
        <dsp:cNvPr id="0" name=""/>
        <dsp:cNvSpPr/>
      </dsp:nvSpPr>
      <dsp:spPr>
        <a:xfrm>
          <a:off x="5396935" y="3727304"/>
          <a:ext cx="1749777" cy="87488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Boundary</a:t>
          </a:r>
        </a:p>
      </dsp:txBody>
      <dsp:txXfrm>
        <a:off x="5396935" y="3727304"/>
        <a:ext cx="1749777" cy="874888"/>
      </dsp:txXfrm>
    </dsp:sp>
    <dsp:sp modelId="{6DBB9CDE-9DC8-4B21-B5B3-C2FA059A63D1}">
      <dsp:nvSpPr>
        <dsp:cNvPr id="0" name=""/>
        <dsp:cNvSpPr/>
      </dsp:nvSpPr>
      <dsp:spPr>
        <a:xfrm>
          <a:off x="5396935" y="4969646"/>
          <a:ext cx="1749777" cy="87488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ysClr val="windowText" lastClr="000000"/>
              </a:solidFill>
            </a:rPr>
            <a:t>Erroneous</a:t>
          </a:r>
        </a:p>
      </dsp:txBody>
      <dsp:txXfrm>
        <a:off x="5396935" y="4969646"/>
        <a:ext cx="1749777" cy="874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5.tiff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7.tiff"/><Relationship Id="rId5" Type="http://schemas.openxmlformats.org/officeDocument/2006/relationships/image" Target="../media/image6.png"/><Relationship Id="rId4" Type="http://schemas.openxmlformats.org/officeDocument/2006/relationships/image" Target="../media/image36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9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52494" y="978445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00F5-09F5-B4D8-8FB3-90B1016284A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D78303-AA31-872D-5E05-6BA149FA952B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F78D1-F31E-21FA-2AD4-C9595BB6F09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73BEC76-5217-5CFC-957C-1AE530BAA1FB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8D8C87-E994-E1FF-A615-6B0C34CB99E7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4BB91C1-A3AA-474B-6E74-0A8570EBB6AB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4D0E5-241F-E359-46E8-635998B3F1B4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Producing Robust Programs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140568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When we created our program, how did we test it? 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While creating the program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At the end when it was complete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8271163" y="2636912"/>
            <a:ext cx="3545887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8756071" y="3828833"/>
            <a:ext cx="3060979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1984348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Using examples, define the two types of testing. </a:t>
            </a:r>
            <a:endParaRPr lang="en-GB" sz="3600" dirty="0">
              <a:solidFill>
                <a:schemeClr val="tx1"/>
              </a:solidFill>
            </a:endParaRP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726872" y="3190665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726872" y="2083160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1159588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Testing the program once it is complete at the end. </a:t>
            </a:r>
          </a:p>
          <a:p>
            <a:endParaRPr lang="en-GB" sz="3600" dirty="0"/>
          </a:p>
          <a:p>
            <a:r>
              <a:rPr lang="en-GB" sz="3600" dirty="0"/>
              <a:t>What type of testing?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598285" y="5090258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598285" y="3982753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143608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Testing the program once it is complete at the end. </a:t>
            </a:r>
          </a:p>
          <a:p>
            <a:endParaRPr lang="en-GB" sz="3600" dirty="0"/>
          </a:p>
          <a:p>
            <a:r>
              <a:rPr lang="en-GB" sz="3600" dirty="0"/>
              <a:t>What type of testing?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598285" y="5090258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598285" y="3982753"/>
            <a:ext cx="4622400" cy="79208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929886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Testing while you are creating the program, testing a line or section at a time. </a:t>
            </a:r>
          </a:p>
          <a:p>
            <a:endParaRPr lang="en-GB" sz="3600" dirty="0"/>
          </a:p>
          <a:p>
            <a:r>
              <a:rPr lang="en-GB" sz="3600" dirty="0"/>
              <a:t>What type of testing?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598285" y="5090258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598285" y="3982753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3053373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Testing while you are creating the program, testing a line or section at a time. </a:t>
            </a:r>
          </a:p>
          <a:p>
            <a:endParaRPr lang="en-GB" sz="3600" dirty="0"/>
          </a:p>
          <a:p>
            <a:r>
              <a:rPr lang="en-GB" sz="3600" dirty="0"/>
              <a:t>What type of testing?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598285" y="5090258"/>
            <a:ext cx="4622400" cy="79208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598285" y="3982753"/>
            <a:ext cx="4622400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1269510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 you test that a program works then?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How can I test that my quiz works?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46684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 you test that a program works then?</a:t>
            </a:r>
          </a:p>
          <a:p>
            <a:r>
              <a:rPr lang="en-GB" sz="3600" dirty="0">
                <a:solidFill>
                  <a:schemeClr val="tx1"/>
                </a:solidFill>
              </a:rPr>
              <a:t>You can test it using data. </a:t>
            </a:r>
          </a:p>
          <a:p>
            <a:endParaRPr lang="en-GB" sz="3600" dirty="0"/>
          </a:p>
          <a:p>
            <a:r>
              <a:rPr lang="en-GB" sz="3600" dirty="0"/>
              <a:t>How can I test that my quiz works?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53849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 you test that a program works then?</a:t>
            </a:r>
          </a:p>
          <a:p>
            <a:r>
              <a:rPr lang="en-GB" sz="3600" dirty="0">
                <a:solidFill>
                  <a:schemeClr val="tx1"/>
                </a:solidFill>
              </a:rPr>
              <a:t>You can test it using data. </a:t>
            </a:r>
          </a:p>
          <a:p>
            <a:endParaRPr lang="en-GB" sz="3600" dirty="0"/>
          </a:p>
          <a:p>
            <a:r>
              <a:rPr lang="en-GB" sz="3600" dirty="0"/>
              <a:t>How can I test that my quiz works? </a:t>
            </a:r>
          </a:p>
          <a:p>
            <a:r>
              <a:rPr lang="en-GB" sz="3600" dirty="0">
                <a:solidFill>
                  <a:schemeClr val="tx1"/>
                </a:solidFill>
              </a:rPr>
              <a:t>Enter a variety of different answers and see if it works.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3782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EEB251-AF17-4E1D-B7A9-92E17FEE1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E3F58-DA31-4E32-B0A5-7B4E595CE9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8AF12D-4D2F-4026-B9DF-272D755BD0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225118"/>
              </p:ext>
            </p:extLst>
          </p:nvPr>
        </p:nvGraphicFramePr>
        <p:xfrm>
          <a:off x="891061" y="622852"/>
          <a:ext cx="9988974" cy="5844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4497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2.3 Bell Work</a:t>
            </a:r>
          </a:p>
          <a:p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 each of the terms below mean?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Input Sanitisation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Validation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Planning for Contingencies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Anticipating Misuse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Authentication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038D7-B313-49EA-AC8D-7A333C600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521" y="142394"/>
            <a:ext cx="4172157" cy="66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5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Normal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Boundary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Erroneous</a:t>
            </a:r>
          </a:p>
          <a:p>
            <a:endParaRPr lang="en-GB" sz="3600" dirty="0"/>
          </a:p>
          <a:p>
            <a:r>
              <a:rPr lang="en-GB" sz="3600" dirty="0"/>
              <a:t>What do each of them mean?</a:t>
            </a:r>
          </a:p>
          <a:p>
            <a:endParaRPr lang="en-GB" sz="3600" dirty="0"/>
          </a:p>
          <a:p>
            <a:r>
              <a:rPr lang="en-GB" sz="3600" dirty="0"/>
              <a:t>How does this relate to testing data?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8805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Normal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Boundary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Erroneous</a:t>
            </a:r>
          </a:p>
          <a:p>
            <a:endParaRPr lang="en-GB" sz="3600" dirty="0"/>
          </a:p>
          <a:p>
            <a:pPr algn="ctr"/>
            <a:r>
              <a:rPr lang="en-GB" sz="3600" dirty="0"/>
              <a:t>Enter data that you would usually expect to work.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195056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95DECB-D23C-4F3B-B5C2-4E6A04284E98}"/>
              </a:ext>
            </a:extLst>
          </p:cNvPr>
          <p:cNvSpPr/>
          <p:nvPr/>
        </p:nvSpPr>
        <p:spPr>
          <a:xfrm>
            <a:off x="728870" y="1077343"/>
            <a:ext cx="1842052" cy="4996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Normal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Boundary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Erroneous</a:t>
            </a:r>
          </a:p>
          <a:p>
            <a:endParaRPr lang="en-GB" sz="3600" dirty="0"/>
          </a:p>
          <a:p>
            <a:pPr algn="ctr"/>
            <a:r>
              <a:rPr lang="en-GB" sz="3600" dirty="0"/>
              <a:t>Enter data that you would usually expect to work.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69319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Normal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Boundary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Erroneous</a:t>
            </a:r>
          </a:p>
          <a:p>
            <a:endParaRPr lang="en-GB" sz="3600" dirty="0"/>
          </a:p>
          <a:p>
            <a:pPr algn="ctr"/>
            <a:r>
              <a:rPr lang="en-GB" sz="3600" dirty="0"/>
              <a:t>Enter data that is the complete wrong type of data.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6150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A49477-BC61-451E-B439-F8551DDE846F}"/>
              </a:ext>
            </a:extLst>
          </p:cNvPr>
          <p:cNvSpPr/>
          <p:nvPr/>
        </p:nvSpPr>
        <p:spPr>
          <a:xfrm>
            <a:off x="755374" y="2319130"/>
            <a:ext cx="2517913" cy="4505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Normal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Boundary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Erroneous</a:t>
            </a:r>
          </a:p>
          <a:p>
            <a:endParaRPr lang="en-GB" sz="3600" dirty="0"/>
          </a:p>
          <a:p>
            <a:pPr algn="ctr"/>
            <a:r>
              <a:rPr lang="en-GB" sz="3600" dirty="0"/>
              <a:t>Enter data that is the complete wrong type of data.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62688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Normal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Boundary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Erroneous</a:t>
            </a:r>
          </a:p>
          <a:p>
            <a:endParaRPr lang="en-GB" sz="3600" dirty="0"/>
          </a:p>
          <a:p>
            <a:pPr algn="ctr"/>
            <a:r>
              <a:rPr lang="en-GB" sz="3600" dirty="0"/>
              <a:t>Enter data that is at the limit of just being accepted or refused.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326261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F115F3-A145-4802-A519-15DC36B7F1C6}"/>
              </a:ext>
            </a:extLst>
          </p:cNvPr>
          <p:cNvSpPr/>
          <p:nvPr/>
        </p:nvSpPr>
        <p:spPr>
          <a:xfrm>
            <a:off x="689113" y="1603513"/>
            <a:ext cx="2451652" cy="5963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Normal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Boundary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Erroneous</a:t>
            </a:r>
          </a:p>
          <a:p>
            <a:endParaRPr lang="en-GB" sz="3600" dirty="0"/>
          </a:p>
          <a:p>
            <a:pPr algn="ctr"/>
            <a:r>
              <a:rPr lang="en-GB" sz="3600" dirty="0"/>
              <a:t>Enter data that is at the limit of just being accepted or refused.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64033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EEB251-AF17-4E1D-B7A9-92E17FEE1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E3F58-DA31-4E32-B0A5-7B4E595CE9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8AF12D-4D2F-4026-B9DF-272D755BD008}"/>
              </a:ext>
            </a:extLst>
          </p:cNvPr>
          <p:cNvGraphicFramePr/>
          <p:nvPr/>
        </p:nvGraphicFramePr>
        <p:xfrm>
          <a:off x="891061" y="622852"/>
          <a:ext cx="9988974" cy="5844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773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test could be performed on the code below to check that it works?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CBD8B2-246E-43F1-911A-0CF828F5D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145" y="2413928"/>
            <a:ext cx="7181710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3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0931A-C867-4D92-BB8C-C22442C5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66" y="940905"/>
            <a:ext cx="12210932" cy="1987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54232-A067-4951-86D7-FC107EAE6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57" y="2614163"/>
            <a:ext cx="8911447" cy="41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97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the different test data types.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to test different programs.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based on test data types.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2.3 – Learn about test data types in programming.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2.3 – Learn about test data types in programming.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0931A-C867-4D92-BB8C-C22442C5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66" y="940905"/>
            <a:ext cx="12210932" cy="1987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54232-A067-4951-86D7-FC107EAE6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57" y="2614163"/>
            <a:ext cx="8911447" cy="4186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92C42B-DF14-4FC6-A8F0-58432466F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729" y="4253149"/>
            <a:ext cx="19145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06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9A48C-1CFD-4E2E-8226-48709DE71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61" y="2358888"/>
            <a:ext cx="9485181" cy="16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50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EE50B-A482-4EC5-8647-42C7EA8B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935" y="-285392"/>
            <a:ext cx="5019675" cy="1382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6C604-8047-4114-B13C-F636BB6F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934" y="1061036"/>
            <a:ext cx="5019675" cy="4848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0374E9-DED1-475A-8625-46C51AD48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935" y="5859356"/>
            <a:ext cx="5019674" cy="8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8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testing?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Why would we test our programs?</a:t>
            </a:r>
          </a:p>
        </p:txBody>
      </p:sp>
    </p:spTree>
    <p:extLst>
      <p:ext uri="{BB962C8B-B14F-4D97-AF65-F5344CB8AC3E}">
        <p14:creationId xmlns:p14="http://schemas.microsoft.com/office/powerpoint/2010/main" val="1737245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testing?</a:t>
            </a:r>
          </a:p>
          <a:p>
            <a:r>
              <a:rPr lang="en-GB" sz="3600" dirty="0">
                <a:solidFill>
                  <a:schemeClr val="tx1"/>
                </a:solidFill>
              </a:rPr>
              <a:t>Testing is checking to see if something works. We can do this by using it. </a:t>
            </a:r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Why would we test our programs?</a:t>
            </a:r>
          </a:p>
        </p:txBody>
      </p:sp>
    </p:spTree>
    <p:extLst>
      <p:ext uri="{BB962C8B-B14F-4D97-AF65-F5344CB8AC3E}">
        <p14:creationId xmlns:p14="http://schemas.microsoft.com/office/powerpoint/2010/main" val="4203597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testing?</a:t>
            </a:r>
          </a:p>
          <a:p>
            <a:r>
              <a:rPr lang="en-GB" sz="3600" dirty="0">
                <a:solidFill>
                  <a:schemeClr val="tx1"/>
                </a:solidFill>
              </a:rPr>
              <a:t>Testing is checking to see if something works. We can do this by using it. </a:t>
            </a:r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Why would we test our programs?</a:t>
            </a:r>
          </a:p>
          <a:p>
            <a:r>
              <a:rPr lang="en-GB" sz="3600" dirty="0">
                <a:solidFill>
                  <a:schemeClr val="tx1"/>
                </a:solidFill>
              </a:rPr>
              <a:t>We tested our programs to see if the program works as it should do.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41955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When we created our program, how did we test it? 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5417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When we created our program, how did we test it? 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While creating the program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At the end when it was complete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385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2.3 Testing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When we created our program, how did we test it? 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While creating the program</a:t>
            </a:r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At the end when it was complete</a:t>
            </a:r>
          </a:p>
          <a:p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FF2F1-4481-4718-85E3-BDB30512C0E2}"/>
              </a:ext>
            </a:extLst>
          </p:cNvPr>
          <p:cNvSpPr/>
          <p:nvPr/>
        </p:nvSpPr>
        <p:spPr>
          <a:xfrm>
            <a:off x="3370830" y="5790294"/>
            <a:ext cx="4608512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Iterative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F55A-52F8-4F18-A1AB-9A76A6B16D95}"/>
              </a:ext>
            </a:extLst>
          </p:cNvPr>
          <p:cNvSpPr/>
          <p:nvPr/>
        </p:nvSpPr>
        <p:spPr>
          <a:xfrm>
            <a:off x="3370830" y="4867923"/>
            <a:ext cx="4608512" cy="79208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Final Testing</a:t>
            </a:r>
          </a:p>
        </p:txBody>
      </p:sp>
    </p:spTree>
    <p:extLst>
      <p:ext uri="{BB962C8B-B14F-4D97-AF65-F5344CB8AC3E}">
        <p14:creationId xmlns:p14="http://schemas.microsoft.com/office/powerpoint/2010/main" val="3420113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4518</TotalTime>
  <Words>707</Words>
  <Application>Microsoft Office PowerPoint</Application>
  <PresentationFormat>Widescreen</PresentationFormat>
  <Paragraphs>169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326</cp:revision>
  <dcterms:created xsi:type="dcterms:W3CDTF">2018-07-29T15:48:28Z</dcterms:created>
  <dcterms:modified xsi:type="dcterms:W3CDTF">2024-10-09T13:13:59Z</dcterms:modified>
</cp:coreProperties>
</file>