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12" r:id="rId2"/>
    <p:sldId id="335" r:id="rId3"/>
    <p:sldId id="258" r:id="rId4"/>
    <p:sldId id="411" r:id="rId5"/>
    <p:sldId id="389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9" r:id="rId14"/>
    <p:sldId id="400" r:id="rId15"/>
    <p:sldId id="397" r:id="rId16"/>
    <p:sldId id="398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BD5C3-94F0-903B-F111-620CF395B3B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C0688C-5FA3-4E88-F612-A84FDBCA4543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82690D-C339-4D65-B409-6E112E0889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2F05C8D-F21D-9921-AF2B-D7FC5EA1F0C4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4D59CAF-AE5B-A6BD-330C-AADCB6C67674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958317-4059-C02E-D66E-F2FC4FBEB1C2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FFE8C3-FD34-2492-6329-053401B05CFB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Programming Fundamentals</a:t>
            </a:r>
          </a:p>
        </p:txBody>
      </p:sp>
    </p:spTree>
    <p:extLst>
      <p:ext uri="{BB962C8B-B14F-4D97-AF65-F5344CB8AC3E}">
        <p14:creationId xmlns:p14="http://schemas.microsoft.com/office/powerpoint/2010/main" val="3777340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The program will continuously print 1 as the </a:t>
            </a:r>
            <a:r>
              <a:rPr lang="en-GB" sz="4400" dirty="0" err="1"/>
              <a:t>i</a:t>
            </a:r>
            <a:r>
              <a:rPr lang="en-GB" sz="4400" dirty="0"/>
              <a:t> is equal to 1. it won’t stop unless </a:t>
            </a:r>
            <a:r>
              <a:rPr lang="en-GB" sz="4400" dirty="0" err="1"/>
              <a:t>i</a:t>
            </a:r>
            <a:r>
              <a:rPr lang="en-GB" sz="4400" dirty="0"/>
              <a:t> changes.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F3BC3-998A-4E97-814A-CCEE2DE06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214" y="3327025"/>
            <a:ext cx="4810454" cy="31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6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will happen in this program?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F5B54-50D5-453F-A2B8-D2AFDDC68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354" y="2857707"/>
            <a:ext cx="5000242" cy="35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This program will not print anything as </a:t>
            </a:r>
            <a:r>
              <a:rPr lang="en-GB" sz="4400" dirty="0" err="1"/>
              <a:t>i</a:t>
            </a:r>
            <a:r>
              <a:rPr lang="en-GB" sz="4400" dirty="0"/>
              <a:t> is not greater than 1. </a:t>
            </a:r>
            <a:r>
              <a:rPr lang="en-GB" sz="4400" dirty="0" err="1"/>
              <a:t>i</a:t>
            </a:r>
            <a:r>
              <a:rPr lang="en-GB" sz="4400" dirty="0"/>
              <a:t> is equal to 1.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F5B54-50D5-453F-A2B8-D2AFDDC68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354" y="2857707"/>
            <a:ext cx="5000242" cy="35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68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will happen in this program?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425A-D8D5-4E74-93C2-D44E0EAC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310" y="3049062"/>
            <a:ext cx="7343379" cy="27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5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The list will be printed out in order, once.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425A-D8D5-4E74-93C2-D44E0EAC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310" y="3049062"/>
            <a:ext cx="7343379" cy="27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61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do you think will happen in this loop?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BA18F-1679-489E-A33D-5C85811C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06" y="2814637"/>
            <a:ext cx="9272315" cy="32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48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This loop will print both apple and banana, but not cherry. 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BA18F-1679-489E-A33D-5C85811C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06" y="2814637"/>
            <a:ext cx="9272315" cy="32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00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do you think will happen in this loop?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67A44-724F-48D2-B5FD-C4BA2AB9E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70" y="3173559"/>
            <a:ext cx="8037060" cy="30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54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This will print the values of each dice value multiplied together.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67A44-724F-48D2-B5FD-C4BA2AB9E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70" y="3173559"/>
            <a:ext cx="8037060" cy="30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8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B46C4-CFA3-4500-80CB-2B918E86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CC35B-170A-49A2-80B0-81701DD40D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82BAA-0973-4E09-A1D5-BCD92250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16" y="726670"/>
            <a:ext cx="9394918" cy="609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2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State the difference between sequence and iteration. </a:t>
            </a:r>
          </a:p>
          <a:p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Explain how the ELIF function works. </a:t>
            </a:r>
          </a:p>
        </p:txBody>
      </p:sp>
    </p:spTree>
    <p:extLst>
      <p:ext uri="{BB962C8B-B14F-4D97-AF65-F5344CB8AC3E}">
        <p14:creationId xmlns:p14="http://schemas.microsoft.com/office/powerpoint/2010/main" val="260244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B46C4-CFA3-4500-80CB-2B918E86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CC35B-170A-49A2-80B0-81701DD40D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82BAA-0973-4E09-A1D5-BCD92250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16" y="726670"/>
            <a:ext cx="9394918" cy="6098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1131C-7DDF-472D-910F-8A0107F9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69" y="4965371"/>
            <a:ext cx="9602611" cy="175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9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151440"/>
              </p:ext>
            </p:extLst>
          </p:nvPr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553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4381"/>
              </p:ext>
            </p:extLst>
          </p:nvPr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119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66470"/>
              </p:ext>
            </p:extLst>
          </p:nvPr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DA1D6B6-66BB-42FE-B227-177E8A465BFA}"/>
              </a:ext>
            </a:extLst>
          </p:cNvPr>
          <p:cNvSpPr/>
          <p:nvPr/>
        </p:nvSpPr>
        <p:spPr>
          <a:xfrm>
            <a:off x="5320747" y="2889079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15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/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DA1D6B6-66BB-42FE-B227-177E8A465BFA}"/>
              </a:ext>
            </a:extLst>
          </p:cNvPr>
          <p:cNvSpPr/>
          <p:nvPr/>
        </p:nvSpPr>
        <p:spPr>
          <a:xfrm>
            <a:off x="5320747" y="2889079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31B493D-7AA1-4696-8006-0B283FFAEF25}"/>
              </a:ext>
            </a:extLst>
          </p:cNvPr>
          <p:cNvSpPr/>
          <p:nvPr/>
        </p:nvSpPr>
        <p:spPr>
          <a:xfrm>
            <a:off x="8587408" y="3826670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70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/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DA1D6B6-66BB-42FE-B227-177E8A465BFA}"/>
              </a:ext>
            </a:extLst>
          </p:cNvPr>
          <p:cNvSpPr/>
          <p:nvPr/>
        </p:nvSpPr>
        <p:spPr>
          <a:xfrm>
            <a:off x="5320747" y="2889079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31B493D-7AA1-4696-8006-0B283FFAEF25}"/>
              </a:ext>
            </a:extLst>
          </p:cNvPr>
          <p:cNvSpPr/>
          <p:nvPr/>
        </p:nvSpPr>
        <p:spPr>
          <a:xfrm>
            <a:off x="5320747" y="3826670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123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/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DA1D6B6-66BB-42FE-B227-177E8A465BFA}"/>
              </a:ext>
            </a:extLst>
          </p:cNvPr>
          <p:cNvSpPr/>
          <p:nvPr/>
        </p:nvSpPr>
        <p:spPr>
          <a:xfrm>
            <a:off x="5320747" y="2889079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31B493D-7AA1-4696-8006-0B283FFAEF25}"/>
              </a:ext>
            </a:extLst>
          </p:cNvPr>
          <p:cNvSpPr/>
          <p:nvPr/>
        </p:nvSpPr>
        <p:spPr>
          <a:xfrm>
            <a:off x="5320747" y="3826670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9FCB8949-FFAD-46FB-A114-2AB962EF473F}"/>
              </a:ext>
            </a:extLst>
          </p:cNvPr>
          <p:cNvSpPr/>
          <p:nvPr/>
        </p:nvSpPr>
        <p:spPr>
          <a:xfrm>
            <a:off x="8600660" y="4893470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24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the two types of loops are.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each type of loop works.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on different types of loops.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loops in programming.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about loops in programming.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Iteration in programming is loops. </a:t>
            </a:r>
          </a:p>
          <a:p>
            <a:endParaRPr lang="en-GB" sz="4400" dirty="0"/>
          </a:p>
          <a:p>
            <a:r>
              <a:rPr lang="en-GB" sz="4400" dirty="0"/>
              <a:t>It means it repeats the program again. </a:t>
            </a:r>
          </a:p>
          <a:p>
            <a:endParaRPr lang="en-GB" sz="4400" dirty="0"/>
          </a:p>
          <a:p>
            <a:r>
              <a:rPr lang="en-GB" sz="4400" dirty="0"/>
              <a:t>There are 2 types of loops: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Count-controlled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Forever</a:t>
            </a:r>
          </a:p>
        </p:txBody>
      </p:sp>
    </p:spTree>
    <p:extLst>
      <p:ext uri="{BB962C8B-B14F-4D97-AF65-F5344CB8AC3E}">
        <p14:creationId xmlns:p14="http://schemas.microsoft.com/office/powerpoint/2010/main" val="2756539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Iteration  - loops – code is simply repeated until a certain criteria is met. </a:t>
            </a:r>
          </a:p>
          <a:p>
            <a:endParaRPr lang="en-GB" sz="4400" dirty="0"/>
          </a:p>
          <a:p>
            <a:r>
              <a:rPr lang="en-GB" sz="4400" dirty="0"/>
              <a:t>What was the loop called we used in the NEA?</a:t>
            </a:r>
          </a:p>
        </p:txBody>
      </p:sp>
    </p:spTree>
    <p:extLst>
      <p:ext uri="{BB962C8B-B14F-4D97-AF65-F5344CB8AC3E}">
        <p14:creationId xmlns:p14="http://schemas.microsoft.com/office/powerpoint/2010/main" val="1867544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F8C91-D7D7-4387-9FBE-FF996D2AF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1" y="975227"/>
            <a:ext cx="8290135" cy="581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2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F8C91-D7D7-4387-9FBE-FF996D2AF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1" y="975227"/>
            <a:ext cx="8290135" cy="581203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664500-BE00-4C25-9451-B066581C953F}"/>
              </a:ext>
            </a:extLst>
          </p:cNvPr>
          <p:cNvSpPr/>
          <p:nvPr/>
        </p:nvSpPr>
        <p:spPr>
          <a:xfrm>
            <a:off x="2027583" y="2358887"/>
            <a:ext cx="5459895" cy="72887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5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A while loop repeats the game UNTIL  condition is met. </a:t>
            </a:r>
          </a:p>
          <a:p>
            <a:endParaRPr lang="en-GB" sz="4400" dirty="0"/>
          </a:p>
          <a:p>
            <a:r>
              <a:rPr lang="en-GB" sz="4400" dirty="0"/>
              <a:t>What happens if the condition is never met?</a:t>
            </a:r>
          </a:p>
        </p:txBody>
      </p:sp>
    </p:spTree>
    <p:extLst>
      <p:ext uri="{BB962C8B-B14F-4D97-AF65-F5344CB8AC3E}">
        <p14:creationId xmlns:p14="http://schemas.microsoft.com/office/powerpoint/2010/main" val="225681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Iteration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will happen in this program?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F3BC3-998A-4E97-814A-CCEE2DE06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214" y="3327025"/>
            <a:ext cx="4810454" cy="31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2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4141</TotalTime>
  <Words>654</Words>
  <Application>Microsoft Office PowerPoint</Application>
  <PresentationFormat>Widescreen</PresentationFormat>
  <Paragraphs>161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280</cp:revision>
  <dcterms:created xsi:type="dcterms:W3CDTF">2018-07-29T15:48:28Z</dcterms:created>
  <dcterms:modified xsi:type="dcterms:W3CDTF">2024-10-10T06:30:43Z</dcterms:modified>
</cp:coreProperties>
</file>