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34" r:id="rId2"/>
    <p:sldId id="256" r:id="rId3"/>
    <p:sldId id="258" r:id="rId4"/>
    <p:sldId id="304" r:id="rId5"/>
    <p:sldId id="307" r:id="rId6"/>
    <p:sldId id="309" r:id="rId7"/>
    <p:sldId id="331" r:id="rId8"/>
    <p:sldId id="315" r:id="rId9"/>
    <p:sldId id="316" r:id="rId10"/>
    <p:sldId id="317" r:id="rId11"/>
    <p:sldId id="318" r:id="rId12"/>
    <p:sldId id="319" r:id="rId13"/>
    <p:sldId id="332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8"/>
            <a:ext cx="8386856" cy="42340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5648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15154-14DB-6D99-51C3-FA91675A016D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07CDF8D-9182-968B-56A3-00FA7CD245E2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1E7916-B47B-1C67-BF9D-4D65FEC2137F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315888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0C82B15-8911-4732-9360-DD5010FDD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88082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A1F801D-9659-4CB5-BB48-486B4CDD8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83665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C7FD3EB-B455-4F0D-B954-4C52D6FA0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251352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8D5D96B-8B51-46DA-9698-FB2B572CF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887129"/>
              </p:ext>
            </p:extLst>
          </p:nvPr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B1A5248-D8E0-40B8-A8D6-02254A6D1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23380"/>
              </p:ext>
            </p:extLst>
          </p:nvPr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14BE41-1814-4542-8F6F-940BBE5FB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53046"/>
              </p:ext>
            </p:extLst>
          </p:nvPr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E01E36D-AB15-4D84-B3AE-CB71FD41A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232311"/>
              </p:ext>
            </p:extLst>
          </p:nvPr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103591-66F9-4F2E-96B9-753EC20EE51E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B960D7-3B68-4326-A6E9-1784855B1F99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80B7AB-3920-4F2A-945F-16B98BED0AF3}"/>
              </a:ext>
            </a:extLst>
          </p:cNvPr>
          <p:cNvCxnSpPr>
            <a:endCxn id="16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9E935D-0630-4B13-80CC-4C08D9C50057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51237A-2646-4BDA-A2CC-9D31D1A0AC7D}"/>
              </a:ext>
            </a:extLst>
          </p:cNvPr>
          <p:cNvSpPr txBox="1"/>
          <p:nvPr/>
        </p:nvSpPr>
        <p:spPr>
          <a:xfrm>
            <a:off x="1127448" y="3789040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OpenDyslexic" panose="00000500000000000000" pitchFamily="50" charset="0"/>
              </a:rPr>
              <a:t>Keep dividing the list…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CA3507-2205-4286-ADE9-F83D287F5BD7}"/>
              </a:ext>
            </a:extLst>
          </p:cNvPr>
          <p:cNvCxnSpPr/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538B02-6A82-4ED9-A2E9-DDC19FEF6DD3}"/>
              </a:ext>
            </a:extLst>
          </p:cNvPr>
          <p:cNvCxnSpPr/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87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E89C3B0-FC06-4970-8B14-FDCA204B8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59904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5F87B62-B724-4C21-972C-72E94B86B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862348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F1EC0BC-1FD9-4D89-8348-527C324C3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00655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546ECB8-375C-4A2E-811D-5E1BE26A8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08811"/>
              </p:ext>
            </p:extLst>
          </p:nvPr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01B9F5F-A5D3-4256-811F-4236235B2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731502"/>
              </p:ext>
            </p:extLst>
          </p:nvPr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E8F0C30-E52F-4B11-A76A-C1D8595A7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716305"/>
              </p:ext>
            </p:extLst>
          </p:nvPr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6720A1E-2E33-4093-BE32-F27799FB3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77627"/>
              </p:ext>
            </p:extLst>
          </p:nvPr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4158311-A4F5-4FBE-AFA0-4E5638F82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81340"/>
              </p:ext>
            </p:extLst>
          </p:nvPr>
        </p:nvGraphicFramePr>
        <p:xfrm>
          <a:off x="83941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3829B0A6-E9B3-4458-8450-FB4A41F77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6268"/>
              </p:ext>
            </p:extLst>
          </p:nvPr>
        </p:nvGraphicFramePr>
        <p:xfrm>
          <a:off x="2423592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FD6A989-43F2-4B86-AC94-C15A4F2D9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090695"/>
              </p:ext>
            </p:extLst>
          </p:nvPr>
        </p:nvGraphicFramePr>
        <p:xfrm>
          <a:off x="423413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C74136C-ACDC-40A8-AEB8-81A13D679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046478"/>
              </p:ext>
            </p:extLst>
          </p:nvPr>
        </p:nvGraphicFramePr>
        <p:xfrm>
          <a:off x="6127553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456D26B2-66D4-405D-968B-38CE51220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43490"/>
              </p:ext>
            </p:extLst>
          </p:nvPr>
        </p:nvGraphicFramePr>
        <p:xfrm>
          <a:off x="7729426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FADDF351-5263-41B8-B57F-0694B060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351796"/>
              </p:ext>
            </p:extLst>
          </p:nvPr>
        </p:nvGraphicFramePr>
        <p:xfrm>
          <a:off x="9491702" y="3552594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9A3E92-3AEE-4AEC-AF4D-CCA79ADC5F54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4DDF562-32BF-47C9-AFAC-3CC1E051DD1F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97056D-0343-4B6A-ADDF-BA607631218A}"/>
              </a:ext>
            </a:extLst>
          </p:cNvPr>
          <p:cNvCxnSpPr>
            <a:endCxn id="30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2B310B3-CB67-45FC-AF7C-3FA56C9BC4E4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B9FAAC-B3BD-414C-9994-ECF084315C7B}"/>
              </a:ext>
            </a:extLst>
          </p:cNvPr>
          <p:cNvCxnSpPr>
            <a:stCxn id="32" idx="2"/>
            <a:endCxn id="38" idx="0"/>
          </p:cNvCxnSpPr>
          <p:nvPr/>
        </p:nvCxnSpPr>
        <p:spPr>
          <a:xfrm>
            <a:off x="10191554" y="3299088"/>
            <a:ext cx="0" cy="253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F9D79F-A616-4AE9-904A-6601A7838566}"/>
              </a:ext>
            </a:extLst>
          </p:cNvPr>
          <p:cNvCxnSpPr>
            <a:endCxn id="36" idx="0"/>
          </p:cNvCxnSpPr>
          <p:nvPr/>
        </p:nvCxnSpPr>
        <p:spPr>
          <a:xfrm flipH="1">
            <a:off x="6827405" y="3297742"/>
            <a:ext cx="819670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193AEED-F914-425A-9E15-61371D75C194}"/>
              </a:ext>
            </a:extLst>
          </p:cNvPr>
          <p:cNvCxnSpPr>
            <a:stCxn id="30" idx="2"/>
            <a:endCxn id="37" idx="0"/>
          </p:cNvCxnSpPr>
          <p:nvPr/>
        </p:nvCxnSpPr>
        <p:spPr>
          <a:xfrm>
            <a:off x="7680176" y="3297742"/>
            <a:ext cx="749102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654CB96-0061-4744-A6B0-1781806AEAA7}"/>
              </a:ext>
            </a:extLst>
          </p:cNvPr>
          <p:cNvCxnSpPr>
            <a:endCxn id="29" idx="0"/>
          </p:cNvCxnSpPr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25CB390-BE69-49CE-A552-F9FB88775819}"/>
              </a:ext>
            </a:extLst>
          </p:cNvPr>
          <p:cNvCxnSpPr>
            <a:endCxn id="31" idx="0"/>
          </p:cNvCxnSpPr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2065F5D-CE1A-44E6-B028-9729484A72EC}"/>
              </a:ext>
            </a:extLst>
          </p:cNvPr>
          <p:cNvCxnSpPr>
            <a:endCxn id="34" idx="0"/>
          </p:cNvCxnSpPr>
          <p:nvPr/>
        </p:nvCxnSpPr>
        <p:spPr>
          <a:xfrm>
            <a:off x="2337306" y="3265146"/>
            <a:ext cx="786138" cy="307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5C9A153-75BC-43A6-8FA8-144DD3A60CA2}"/>
              </a:ext>
            </a:extLst>
          </p:cNvPr>
          <p:cNvCxnSpPr/>
          <p:nvPr/>
        </p:nvCxnSpPr>
        <p:spPr>
          <a:xfrm flipH="1">
            <a:off x="1491938" y="3297742"/>
            <a:ext cx="699853" cy="221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A2D0331-1F51-4916-943D-C70E3B9D4DC3}"/>
              </a:ext>
            </a:extLst>
          </p:cNvPr>
          <p:cNvCxnSpPr/>
          <p:nvPr/>
        </p:nvCxnSpPr>
        <p:spPr>
          <a:xfrm>
            <a:off x="4819208" y="3306188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4C9D595-4248-4D3F-A186-4B9B58AD3B28}"/>
              </a:ext>
            </a:extLst>
          </p:cNvPr>
          <p:cNvSpPr txBox="1"/>
          <p:nvPr/>
        </p:nvSpPr>
        <p:spPr>
          <a:xfrm>
            <a:off x="1195005" y="4746961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OpenDyslexic" panose="00000500000000000000" pitchFamily="50" charset="0"/>
              </a:rPr>
              <a:t>Keep dividing the list… </a:t>
            </a:r>
          </a:p>
        </p:txBody>
      </p:sp>
    </p:spTree>
    <p:extLst>
      <p:ext uri="{BB962C8B-B14F-4D97-AF65-F5344CB8AC3E}">
        <p14:creationId xmlns:p14="http://schemas.microsoft.com/office/powerpoint/2010/main" val="408396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EA7E0F00-5443-4E1C-B80F-CED3AFB97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076014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E7AA12B6-830D-400E-B601-A8C3033BC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540044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51F80D5C-F477-4463-837E-7DEB91067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90873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15C14AF2-7080-4711-B3BA-B3EFB10E3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79781"/>
              </p:ext>
            </p:extLst>
          </p:nvPr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C05873E1-A102-4761-82FE-B2406CD8E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97462"/>
              </p:ext>
            </p:extLst>
          </p:nvPr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80492126-18EB-4263-9188-1EA1DDE55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32847"/>
              </p:ext>
            </p:extLst>
          </p:nvPr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F511ACAF-C6CB-4E90-A544-9BE3C67B6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299214"/>
              </p:ext>
            </p:extLst>
          </p:nvPr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EF9BCC39-FEEC-4E31-A60E-D5AB2875A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64130"/>
              </p:ext>
            </p:extLst>
          </p:nvPr>
        </p:nvGraphicFramePr>
        <p:xfrm>
          <a:off x="83941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D7FA2173-29F4-4C8F-AD97-7A920DC32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61816"/>
              </p:ext>
            </p:extLst>
          </p:nvPr>
        </p:nvGraphicFramePr>
        <p:xfrm>
          <a:off x="2423592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FEFF0E31-4F68-47AE-A25D-B6F0744DD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515896"/>
              </p:ext>
            </p:extLst>
          </p:nvPr>
        </p:nvGraphicFramePr>
        <p:xfrm>
          <a:off x="423413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169FCDCB-F126-4260-AD2E-E9DAC68C3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135470"/>
              </p:ext>
            </p:extLst>
          </p:nvPr>
        </p:nvGraphicFramePr>
        <p:xfrm>
          <a:off x="6127553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4CC89600-5B5B-4860-8975-C908A6D6B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42107"/>
              </p:ext>
            </p:extLst>
          </p:nvPr>
        </p:nvGraphicFramePr>
        <p:xfrm>
          <a:off x="7729426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4B9247C0-3A7B-4F2F-933D-E59A20CA5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98954"/>
              </p:ext>
            </p:extLst>
          </p:nvPr>
        </p:nvGraphicFramePr>
        <p:xfrm>
          <a:off x="9491702" y="3552594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46FF7E3F-D12F-432F-BCBE-03DDCD101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98267"/>
              </p:ext>
            </p:extLst>
          </p:nvPr>
        </p:nvGraphicFramePr>
        <p:xfrm>
          <a:off x="849683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522B676B-2047-4653-9A10-772F1A5E5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73460"/>
              </p:ext>
            </p:extLst>
          </p:nvPr>
        </p:nvGraphicFramePr>
        <p:xfrm>
          <a:off x="2279576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6F503590-593B-44D8-BC09-9D4521C97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66929"/>
              </p:ext>
            </p:extLst>
          </p:nvPr>
        </p:nvGraphicFramePr>
        <p:xfrm>
          <a:off x="4552280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80602990-4C5A-44AF-9011-669036018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9112"/>
              </p:ext>
            </p:extLst>
          </p:nvPr>
        </p:nvGraphicFramePr>
        <p:xfrm>
          <a:off x="5951984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D650DC75-E4A5-4625-B165-20B0CFC08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76082"/>
              </p:ext>
            </p:extLst>
          </p:nvPr>
        </p:nvGraphicFramePr>
        <p:xfrm>
          <a:off x="9408368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95F592C0-0A72-4258-AA04-121F029A4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876085"/>
              </p:ext>
            </p:extLst>
          </p:nvPr>
        </p:nvGraphicFramePr>
        <p:xfrm>
          <a:off x="8008664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92BB64D-E765-415E-95A0-679F3CB54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35973"/>
              </p:ext>
            </p:extLst>
          </p:nvPr>
        </p:nvGraphicFramePr>
        <p:xfrm>
          <a:off x="7745901" y="5396847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08824EDA-B0EE-4391-9B71-3DFA2B4D4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68242"/>
              </p:ext>
            </p:extLst>
          </p:nvPr>
        </p:nvGraphicFramePr>
        <p:xfrm>
          <a:off x="675172" y="5385034"/>
          <a:ext cx="629624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62">
                  <a:extLst>
                    <a:ext uri="{9D8B030D-6E8A-4147-A177-3AD203B41FA5}">
                      <a16:colId xmlns:a16="http://schemas.microsoft.com/office/drawing/2014/main" val="185592991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386280377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183425370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898198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89587"/>
                  </a:ext>
                </a:extLst>
              </a:tr>
            </a:tbl>
          </a:graphicData>
        </a:graphic>
      </p:graphicFrame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796BD91-30F8-4126-B1A5-BFAFDA7349E5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5B7DA47-5B35-4854-B26E-97A4E285F6A4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BFB6AA9-B5B2-44FC-BA10-D891C0B34D63}"/>
              </a:ext>
            </a:extLst>
          </p:cNvPr>
          <p:cNvCxnSpPr>
            <a:endCxn id="94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D3BB1EC-4DB8-4E88-AB36-84ADC6028811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5BAE83F-D617-40B5-B19C-8E7F715C76AA}"/>
              </a:ext>
            </a:extLst>
          </p:cNvPr>
          <p:cNvCxnSpPr>
            <a:stCxn id="96" idx="2"/>
            <a:endCxn id="102" idx="0"/>
          </p:cNvCxnSpPr>
          <p:nvPr/>
        </p:nvCxnSpPr>
        <p:spPr>
          <a:xfrm>
            <a:off x="10191554" y="3299088"/>
            <a:ext cx="0" cy="253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A215B954-6B49-4DDB-8479-873C02642871}"/>
              </a:ext>
            </a:extLst>
          </p:cNvPr>
          <p:cNvCxnSpPr>
            <a:endCxn id="100" idx="0"/>
          </p:cNvCxnSpPr>
          <p:nvPr/>
        </p:nvCxnSpPr>
        <p:spPr>
          <a:xfrm flipH="1">
            <a:off x="6827405" y="3297742"/>
            <a:ext cx="819670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C79660B-2D04-47D3-9637-0ADFBCA00BEE}"/>
              </a:ext>
            </a:extLst>
          </p:cNvPr>
          <p:cNvCxnSpPr>
            <a:stCxn id="94" idx="2"/>
            <a:endCxn id="101" idx="0"/>
          </p:cNvCxnSpPr>
          <p:nvPr/>
        </p:nvCxnSpPr>
        <p:spPr>
          <a:xfrm>
            <a:off x="7680176" y="3297742"/>
            <a:ext cx="749102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C3ECA9F-E847-42CE-8EB5-E6CE018C563C}"/>
              </a:ext>
            </a:extLst>
          </p:cNvPr>
          <p:cNvCxnSpPr>
            <a:endCxn id="107" idx="0"/>
          </p:cNvCxnSpPr>
          <p:nvPr/>
        </p:nvCxnSpPr>
        <p:spPr>
          <a:xfrm>
            <a:off x="8773171" y="4089157"/>
            <a:ext cx="1335049" cy="3148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9F784BEF-EBE6-4579-98DC-EEA98960E6CA}"/>
              </a:ext>
            </a:extLst>
          </p:cNvPr>
          <p:cNvCxnSpPr>
            <a:stCxn id="102" idx="2"/>
          </p:cNvCxnSpPr>
          <p:nvPr/>
        </p:nvCxnSpPr>
        <p:spPr>
          <a:xfrm flipH="1">
            <a:off x="8968642" y="4070754"/>
            <a:ext cx="1222912" cy="333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A34DB657-2693-45A0-8576-8FDFFED058F9}"/>
              </a:ext>
            </a:extLst>
          </p:cNvPr>
          <p:cNvCxnSpPr>
            <a:endCxn id="106" idx="0"/>
          </p:cNvCxnSpPr>
          <p:nvPr/>
        </p:nvCxnSpPr>
        <p:spPr>
          <a:xfrm flipH="1">
            <a:off x="6651836" y="4098951"/>
            <a:ext cx="173148" cy="305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9C9B959-64AA-4D4D-9BA9-B6C004A27849}"/>
              </a:ext>
            </a:extLst>
          </p:cNvPr>
          <p:cNvCxnSpPr>
            <a:endCxn id="105" idx="0"/>
          </p:cNvCxnSpPr>
          <p:nvPr/>
        </p:nvCxnSpPr>
        <p:spPr>
          <a:xfrm>
            <a:off x="5024784" y="4110764"/>
            <a:ext cx="227348" cy="295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1152A9C-C7AD-4064-9FD0-7E003CB42EB0}"/>
              </a:ext>
            </a:extLst>
          </p:cNvPr>
          <p:cNvCxnSpPr>
            <a:endCxn id="103" idx="0"/>
          </p:cNvCxnSpPr>
          <p:nvPr/>
        </p:nvCxnSpPr>
        <p:spPr>
          <a:xfrm flipH="1">
            <a:off x="1549535" y="4070754"/>
            <a:ext cx="83620" cy="335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C5DCDCB-82C8-4FA6-9A4E-049911EAE1E6}"/>
              </a:ext>
            </a:extLst>
          </p:cNvPr>
          <p:cNvCxnSpPr/>
          <p:nvPr/>
        </p:nvCxnSpPr>
        <p:spPr>
          <a:xfrm flipH="1">
            <a:off x="3103418" y="4059678"/>
            <a:ext cx="78252" cy="318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AF87FE0-0132-4593-A788-CF96F6D97AAE}"/>
              </a:ext>
            </a:extLst>
          </p:cNvPr>
          <p:cNvCxnSpPr/>
          <p:nvPr/>
        </p:nvCxnSpPr>
        <p:spPr>
          <a:xfrm>
            <a:off x="2249387" y="4830265"/>
            <a:ext cx="174205" cy="562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06DC4AA-D9CA-428B-A57F-D7F7D7692679}"/>
              </a:ext>
            </a:extLst>
          </p:cNvPr>
          <p:cNvCxnSpPr/>
          <p:nvPr/>
        </p:nvCxnSpPr>
        <p:spPr>
          <a:xfrm flipH="1">
            <a:off x="5320369" y="4871548"/>
            <a:ext cx="631615" cy="511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8F8FDD1-D2CF-4B99-95A7-BB6A66EFCE60}"/>
              </a:ext>
            </a:extLst>
          </p:cNvPr>
          <p:cNvCxnSpPr>
            <a:endCxn id="109" idx="0"/>
          </p:cNvCxnSpPr>
          <p:nvPr/>
        </p:nvCxnSpPr>
        <p:spPr>
          <a:xfrm flipH="1">
            <a:off x="9114053" y="4871548"/>
            <a:ext cx="330885" cy="525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81A9B870-97AA-475B-A743-83D3985E15C8}"/>
              </a:ext>
            </a:extLst>
          </p:cNvPr>
          <p:cNvCxnSpPr/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529695F-3E36-4350-BCEC-152665324D02}"/>
              </a:ext>
            </a:extLst>
          </p:cNvPr>
          <p:cNvCxnSpPr/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0EB9928-AF6E-44C8-BBB1-80D21556EFC7}"/>
              </a:ext>
            </a:extLst>
          </p:cNvPr>
          <p:cNvCxnSpPr/>
          <p:nvPr/>
        </p:nvCxnSpPr>
        <p:spPr>
          <a:xfrm>
            <a:off x="2337306" y="3265146"/>
            <a:ext cx="786138" cy="307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C1FEE61-5FE7-4BB3-99DF-DDD67E14217E}"/>
              </a:ext>
            </a:extLst>
          </p:cNvPr>
          <p:cNvCxnSpPr/>
          <p:nvPr/>
        </p:nvCxnSpPr>
        <p:spPr>
          <a:xfrm flipH="1">
            <a:off x="1491938" y="3297742"/>
            <a:ext cx="699853" cy="221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F753AD0-016E-4D7D-839C-EEC82271C413}"/>
              </a:ext>
            </a:extLst>
          </p:cNvPr>
          <p:cNvCxnSpPr/>
          <p:nvPr/>
        </p:nvCxnSpPr>
        <p:spPr>
          <a:xfrm>
            <a:off x="4819208" y="3306188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74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EA7E0F00-5443-4E1C-B80F-CED3AFB97B5A}"/>
              </a:ext>
            </a:extLst>
          </p:cNvPr>
          <p:cNvGraphicFramePr>
            <a:graphicFrameLocks noGrp="1"/>
          </p:cNvGraphicFramePr>
          <p:nvPr/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E7AA12B6-830D-400E-B601-A8C3033BC690}"/>
              </a:ext>
            </a:extLst>
          </p:cNvPr>
          <p:cNvGraphicFramePr>
            <a:graphicFrameLocks noGrp="1"/>
          </p:cNvGraphicFramePr>
          <p:nvPr/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51F80D5C-F477-4463-837E-7DEB9106741F}"/>
              </a:ext>
            </a:extLst>
          </p:cNvPr>
          <p:cNvGraphicFramePr>
            <a:graphicFrameLocks noGrp="1"/>
          </p:cNvGraphicFramePr>
          <p:nvPr/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15C14AF2-7080-4711-B3BA-B3EFB10E3B7C}"/>
              </a:ext>
            </a:extLst>
          </p:cNvPr>
          <p:cNvGraphicFramePr>
            <a:graphicFrameLocks noGrp="1"/>
          </p:cNvGraphicFramePr>
          <p:nvPr/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C05873E1-A102-4761-82FE-B2406CD8E544}"/>
              </a:ext>
            </a:extLst>
          </p:cNvPr>
          <p:cNvGraphicFramePr>
            <a:graphicFrameLocks noGrp="1"/>
          </p:cNvGraphicFramePr>
          <p:nvPr/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80492126-18EB-4263-9188-1EA1DDE55491}"/>
              </a:ext>
            </a:extLst>
          </p:cNvPr>
          <p:cNvGraphicFramePr>
            <a:graphicFrameLocks noGrp="1"/>
          </p:cNvGraphicFramePr>
          <p:nvPr/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F511ACAF-C6CB-4E90-A544-9BE3C67B608D}"/>
              </a:ext>
            </a:extLst>
          </p:cNvPr>
          <p:cNvGraphicFramePr>
            <a:graphicFrameLocks noGrp="1"/>
          </p:cNvGraphicFramePr>
          <p:nvPr/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EF9BCC39-FEEC-4E31-A60E-D5AB2875A977}"/>
              </a:ext>
            </a:extLst>
          </p:cNvPr>
          <p:cNvGraphicFramePr>
            <a:graphicFrameLocks noGrp="1"/>
          </p:cNvGraphicFramePr>
          <p:nvPr/>
        </p:nvGraphicFramePr>
        <p:xfrm>
          <a:off x="83941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D7FA2173-29F4-4C8F-AD97-7A920DC325C5}"/>
              </a:ext>
            </a:extLst>
          </p:cNvPr>
          <p:cNvGraphicFramePr>
            <a:graphicFrameLocks noGrp="1"/>
          </p:cNvGraphicFramePr>
          <p:nvPr/>
        </p:nvGraphicFramePr>
        <p:xfrm>
          <a:off x="2423592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FEFF0E31-4F68-47AE-A25D-B6F0744DDF20}"/>
              </a:ext>
            </a:extLst>
          </p:cNvPr>
          <p:cNvGraphicFramePr>
            <a:graphicFrameLocks noGrp="1"/>
          </p:cNvGraphicFramePr>
          <p:nvPr/>
        </p:nvGraphicFramePr>
        <p:xfrm>
          <a:off x="423413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169FCDCB-F126-4260-AD2E-E9DAC68C3966}"/>
              </a:ext>
            </a:extLst>
          </p:cNvPr>
          <p:cNvGraphicFramePr>
            <a:graphicFrameLocks noGrp="1"/>
          </p:cNvGraphicFramePr>
          <p:nvPr/>
        </p:nvGraphicFramePr>
        <p:xfrm>
          <a:off x="6127553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4CC89600-5B5B-4860-8975-C908A6D6B753}"/>
              </a:ext>
            </a:extLst>
          </p:cNvPr>
          <p:cNvGraphicFramePr>
            <a:graphicFrameLocks noGrp="1"/>
          </p:cNvGraphicFramePr>
          <p:nvPr/>
        </p:nvGraphicFramePr>
        <p:xfrm>
          <a:off x="7729426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4B9247C0-3A7B-4F2F-933D-E59A20CA5151}"/>
              </a:ext>
            </a:extLst>
          </p:cNvPr>
          <p:cNvGraphicFramePr>
            <a:graphicFrameLocks noGrp="1"/>
          </p:cNvGraphicFramePr>
          <p:nvPr/>
        </p:nvGraphicFramePr>
        <p:xfrm>
          <a:off x="9491702" y="3552594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46FF7E3F-D12F-432F-BCBE-03DDCD101268}"/>
              </a:ext>
            </a:extLst>
          </p:cNvPr>
          <p:cNvGraphicFramePr>
            <a:graphicFrameLocks noGrp="1"/>
          </p:cNvGraphicFramePr>
          <p:nvPr/>
        </p:nvGraphicFramePr>
        <p:xfrm>
          <a:off x="849683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522B676B-2047-4653-9A10-772F1A5E5154}"/>
              </a:ext>
            </a:extLst>
          </p:cNvPr>
          <p:cNvGraphicFramePr>
            <a:graphicFrameLocks noGrp="1"/>
          </p:cNvGraphicFramePr>
          <p:nvPr/>
        </p:nvGraphicFramePr>
        <p:xfrm>
          <a:off x="2279576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6F503590-593B-44D8-BC09-9D4521C9777A}"/>
              </a:ext>
            </a:extLst>
          </p:cNvPr>
          <p:cNvGraphicFramePr>
            <a:graphicFrameLocks noGrp="1"/>
          </p:cNvGraphicFramePr>
          <p:nvPr/>
        </p:nvGraphicFramePr>
        <p:xfrm>
          <a:off x="4552280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80602990-4C5A-44AF-9011-6690360184E3}"/>
              </a:ext>
            </a:extLst>
          </p:cNvPr>
          <p:cNvGraphicFramePr>
            <a:graphicFrameLocks noGrp="1"/>
          </p:cNvGraphicFramePr>
          <p:nvPr/>
        </p:nvGraphicFramePr>
        <p:xfrm>
          <a:off x="5951984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D650DC75-E4A5-4625-B165-20B0CFC08400}"/>
              </a:ext>
            </a:extLst>
          </p:cNvPr>
          <p:cNvGraphicFramePr>
            <a:graphicFrameLocks noGrp="1"/>
          </p:cNvGraphicFramePr>
          <p:nvPr/>
        </p:nvGraphicFramePr>
        <p:xfrm>
          <a:off x="9408368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95F592C0-0A72-4258-AA04-121F029A4BB9}"/>
              </a:ext>
            </a:extLst>
          </p:cNvPr>
          <p:cNvGraphicFramePr>
            <a:graphicFrameLocks noGrp="1"/>
          </p:cNvGraphicFramePr>
          <p:nvPr/>
        </p:nvGraphicFramePr>
        <p:xfrm>
          <a:off x="8008664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92BB64D-E765-415E-95A0-679F3CB541EE}"/>
              </a:ext>
            </a:extLst>
          </p:cNvPr>
          <p:cNvGraphicFramePr>
            <a:graphicFrameLocks noGrp="1"/>
          </p:cNvGraphicFramePr>
          <p:nvPr/>
        </p:nvGraphicFramePr>
        <p:xfrm>
          <a:off x="7745901" y="5396847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08824EDA-B0EE-4391-9B71-3DFA2B4D4E19}"/>
              </a:ext>
            </a:extLst>
          </p:cNvPr>
          <p:cNvGraphicFramePr>
            <a:graphicFrameLocks noGrp="1"/>
          </p:cNvGraphicFramePr>
          <p:nvPr/>
        </p:nvGraphicFramePr>
        <p:xfrm>
          <a:off x="675172" y="5385034"/>
          <a:ext cx="629624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62">
                  <a:extLst>
                    <a:ext uri="{9D8B030D-6E8A-4147-A177-3AD203B41FA5}">
                      <a16:colId xmlns:a16="http://schemas.microsoft.com/office/drawing/2014/main" val="185592991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386280377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183425370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898198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89587"/>
                  </a:ext>
                </a:extLst>
              </a:tr>
            </a:tbl>
          </a:graphicData>
        </a:graphic>
      </p:graphicFrame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796BD91-30F8-4126-B1A5-BFAFDA7349E5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5B7DA47-5B35-4854-B26E-97A4E285F6A4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BFB6AA9-B5B2-44FC-BA10-D891C0B34D63}"/>
              </a:ext>
            </a:extLst>
          </p:cNvPr>
          <p:cNvCxnSpPr>
            <a:endCxn id="94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D3BB1EC-4DB8-4E88-AB36-84ADC6028811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5BAE83F-D617-40B5-B19C-8E7F715C76AA}"/>
              </a:ext>
            </a:extLst>
          </p:cNvPr>
          <p:cNvCxnSpPr>
            <a:stCxn id="96" idx="2"/>
            <a:endCxn id="102" idx="0"/>
          </p:cNvCxnSpPr>
          <p:nvPr/>
        </p:nvCxnSpPr>
        <p:spPr>
          <a:xfrm>
            <a:off x="10191554" y="3299088"/>
            <a:ext cx="0" cy="253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A215B954-6B49-4DDB-8479-873C02642871}"/>
              </a:ext>
            </a:extLst>
          </p:cNvPr>
          <p:cNvCxnSpPr>
            <a:endCxn id="100" idx="0"/>
          </p:cNvCxnSpPr>
          <p:nvPr/>
        </p:nvCxnSpPr>
        <p:spPr>
          <a:xfrm flipH="1">
            <a:off x="6827405" y="3297742"/>
            <a:ext cx="819670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C79660B-2D04-47D3-9637-0ADFBCA00BEE}"/>
              </a:ext>
            </a:extLst>
          </p:cNvPr>
          <p:cNvCxnSpPr>
            <a:stCxn id="94" idx="2"/>
            <a:endCxn id="101" idx="0"/>
          </p:cNvCxnSpPr>
          <p:nvPr/>
        </p:nvCxnSpPr>
        <p:spPr>
          <a:xfrm>
            <a:off x="7680176" y="3297742"/>
            <a:ext cx="749102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C3ECA9F-E847-42CE-8EB5-E6CE018C563C}"/>
              </a:ext>
            </a:extLst>
          </p:cNvPr>
          <p:cNvCxnSpPr>
            <a:endCxn id="107" idx="0"/>
          </p:cNvCxnSpPr>
          <p:nvPr/>
        </p:nvCxnSpPr>
        <p:spPr>
          <a:xfrm>
            <a:off x="8773171" y="4089157"/>
            <a:ext cx="1335049" cy="3148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9F784BEF-EBE6-4579-98DC-EEA98960E6CA}"/>
              </a:ext>
            </a:extLst>
          </p:cNvPr>
          <p:cNvCxnSpPr>
            <a:stCxn id="102" idx="2"/>
          </p:cNvCxnSpPr>
          <p:nvPr/>
        </p:nvCxnSpPr>
        <p:spPr>
          <a:xfrm flipH="1">
            <a:off x="8968642" y="4070754"/>
            <a:ext cx="1222912" cy="333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A34DB657-2693-45A0-8576-8FDFFED058F9}"/>
              </a:ext>
            </a:extLst>
          </p:cNvPr>
          <p:cNvCxnSpPr>
            <a:endCxn id="106" idx="0"/>
          </p:cNvCxnSpPr>
          <p:nvPr/>
        </p:nvCxnSpPr>
        <p:spPr>
          <a:xfrm flipH="1">
            <a:off x="6651836" y="4098951"/>
            <a:ext cx="173148" cy="305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9C9B959-64AA-4D4D-9BA9-B6C004A27849}"/>
              </a:ext>
            </a:extLst>
          </p:cNvPr>
          <p:cNvCxnSpPr>
            <a:endCxn id="105" idx="0"/>
          </p:cNvCxnSpPr>
          <p:nvPr/>
        </p:nvCxnSpPr>
        <p:spPr>
          <a:xfrm>
            <a:off x="5024784" y="4110764"/>
            <a:ext cx="227348" cy="295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1152A9C-C7AD-4064-9FD0-7E003CB42EB0}"/>
              </a:ext>
            </a:extLst>
          </p:cNvPr>
          <p:cNvCxnSpPr>
            <a:endCxn id="103" idx="0"/>
          </p:cNvCxnSpPr>
          <p:nvPr/>
        </p:nvCxnSpPr>
        <p:spPr>
          <a:xfrm flipH="1">
            <a:off x="1549535" y="4070754"/>
            <a:ext cx="83620" cy="335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C5DCDCB-82C8-4FA6-9A4E-049911EAE1E6}"/>
              </a:ext>
            </a:extLst>
          </p:cNvPr>
          <p:cNvCxnSpPr/>
          <p:nvPr/>
        </p:nvCxnSpPr>
        <p:spPr>
          <a:xfrm flipH="1">
            <a:off x="3103418" y="4059678"/>
            <a:ext cx="78252" cy="318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AF87FE0-0132-4593-A788-CF96F6D97AAE}"/>
              </a:ext>
            </a:extLst>
          </p:cNvPr>
          <p:cNvCxnSpPr/>
          <p:nvPr/>
        </p:nvCxnSpPr>
        <p:spPr>
          <a:xfrm>
            <a:off x="2249387" y="4830265"/>
            <a:ext cx="174205" cy="562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06DC4AA-D9CA-428B-A57F-D7F7D7692679}"/>
              </a:ext>
            </a:extLst>
          </p:cNvPr>
          <p:cNvCxnSpPr/>
          <p:nvPr/>
        </p:nvCxnSpPr>
        <p:spPr>
          <a:xfrm flipH="1">
            <a:off x="5320369" y="4871548"/>
            <a:ext cx="631615" cy="511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8F8FDD1-D2CF-4B99-95A7-BB6A66EFCE60}"/>
              </a:ext>
            </a:extLst>
          </p:cNvPr>
          <p:cNvCxnSpPr>
            <a:endCxn id="109" idx="0"/>
          </p:cNvCxnSpPr>
          <p:nvPr/>
        </p:nvCxnSpPr>
        <p:spPr>
          <a:xfrm flipH="1">
            <a:off x="9114053" y="4871548"/>
            <a:ext cx="330885" cy="525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81A9B870-97AA-475B-A743-83D3985E15C8}"/>
              </a:ext>
            </a:extLst>
          </p:cNvPr>
          <p:cNvCxnSpPr/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529695F-3E36-4350-BCEC-152665324D02}"/>
              </a:ext>
            </a:extLst>
          </p:cNvPr>
          <p:cNvCxnSpPr/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0EB9928-AF6E-44C8-BBB1-80D21556EFC7}"/>
              </a:ext>
            </a:extLst>
          </p:cNvPr>
          <p:cNvCxnSpPr/>
          <p:nvPr/>
        </p:nvCxnSpPr>
        <p:spPr>
          <a:xfrm>
            <a:off x="2337306" y="3265146"/>
            <a:ext cx="786138" cy="307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C1FEE61-5FE7-4BB3-99DF-DDD67E14217E}"/>
              </a:ext>
            </a:extLst>
          </p:cNvPr>
          <p:cNvCxnSpPr/>
          <p:nvPr/>
        </p:nvCxnSpPr>
        <p:spPr>
          <a:xfrm flipH="1">
            <a:off x="1491938" y="3297742"/>
            <a:ext cx="699853" cy="221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F753AD0-016E-4D7D-839C-EEC82271C413}"/>
              </a:ext>
            </a:extLst>
          </p:cNvPr>
          <p:cNvCxnSpPr/>
          <p:nvPr/>
        </p:nvCxnSpPr>
        <p:spPr>
          <a:xfrm>
            <a:off x="4819208" y="3306188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CE8383F4-3FC6-4018-9D4F-312C860D0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255872"/>
              </p:ext>
            </p:extLst>
          </p:nvPr>
        </p:nvGraphicFramePr>
        <p:xfrm>
          <a:off x="1125748" y="6175103"/>
          <a:ext cx="629624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62">
                  <a:extLst>
                    <a:ext uri="{9D8B030D-6E8A-4147-A177-3AD203B41FA5}">
                      <a16:colId xmlns:a16="http://schemas.microsoft.com/office/drawing/2014/main" val="185592991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386280377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183425370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898198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89587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1EBE603-C3F0-422B-87B0-147BF7F58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21276"/>
              </p:ext>
            </p:extLst>
          </p:nvPr>
        </p:nvGraphicFramePr>
        <p:xfrm>
          <a:off x="7431072" y="6173014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EE3FE9D-C488-4944-904C-F625EA37FDE0}"/>
              </a:ext>
            </a:extLst>
          </p:cNvPr>
          <p:cNvCxnSpPr/>
          <p:nvPr/>
        </p:nvCxnSpPr>
        <p:spPr>
          <a:xfrm flipH="1">
            <a:off x="7481632" y="5819179"/>
            <a:ext cx="330885" cy="525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497180C-E41D-4EA3-822D-1DB0AC7A8329}"/>
              </a:ext>
            </a:extLst>
          </p:cNvPr>
          <p:cNvCxnSpPr>
            <a:cxnSpLocks/>
          </p:cNvCxnSpPr>
          <p:nvPr/>
        </p:nvCxnSpPr>
        <p:spPr>
          <a:xfrm>
            <a:off x="3679280" y="5802017"/>
            <a:ext cx="472504" cy="4159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139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Above is a list of data in an algorithm. Perform a merge sort on the list. Show your working out.							[5]</a:t>
            </a:r>
          </a:p>
          <a:p>
            <a:endParaRPr lang="en-GB" sz="4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18CEA8-A6B1-4C01-8958-45B8ECAD6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34425"/>
              </p:ext>
            </p:extLst>
          </p:nvPr>
        </p:nvGraphicFramePr>
        <p:xfrm>
          <a:off x="2206239" y="3169920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30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The sorted list starts off empty. </a:t>
            </a:r>
          </a:p>
          <a:p>
            <a:endParaRPr lang="en-GB" sz="4000" dirty="0"/>
          </a:p>
          <a:p>
            <a:r>
              <a:rPr lang="en-GB" sz="4000" dirty="0"/>
              <a:t>The values are moved in. </a:t>
            </a:r>
          </a:p>
          <a:p>
            <a:endParaRPr lang="en-GB" sz="4000" dirty="0"/>
          </a:p>
          <a:p>
            <a:r>
              <a:rPr lang="en-GB" sz="4000" dirty="0"/>
              <a:t>The values must be kept in an order.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33478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data into ascending order. Show your working out.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235C73-0086-40B7-991B-0B6876E0D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08018"/>
              </p:ext>
            </p:extLst>
          </p:nvPr>
        </p:nvGraphicFramePr>
        <p:xfrm>
          <a:off x="2245995" y="2910840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973D66-A14C-48DB-B294-A2776C34F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87810"/>
              </p:ext>
            </p:extLst>
          </p:nvPr>
        </p:nvGraphicFramePr>
        <p:xfrm>
          <a:off x="1787474" y="107734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5B27B6-43A3-43D2-B070-6EDEAE100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197390"/>
              </p:ext>
            </p:extLst>
          </p:nvPr>
        </p:nvGraphicFramePr>
        <p:xfrm>
          <a:off x="1787474" y="1721389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542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07932"/>
              </p:ext>
            </p:extLst>
          </p:nvPr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072790"/>
              </p:ext>
            </p:extLst>
          </p:nvPr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913453"/>
              </p:ext>
            </p:extLst>
          </p:nvPr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03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94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4C0FD-35B2-42CF-B514-4C5C9BE17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Complete a bubble sort on the list below. </a:t>
            </a:r>
          </a:p>
          <a:p>
            <a:endParaRPr lang="en-GB" sz="4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FE4B86-390D-491F-987C-CEB5919E3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648213"/>
              </p:ext>
            </p:extLst>
          </p:nvPr>
        </p:nvGraphicFramePr>
        <p:xfrm>
          <a:off x="2049463" y="3660593"/>
          <a:ext cx="8128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980368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007652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1999620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08120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52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4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729559"/>
              </p:ext>
            </p:extLst>
          </p:nvPr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485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06DFA-3971-41E3-B0C0-A82568D96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03966"/>
              </p:ext>
            </p:extLst>
          </p:nvPr>
        </p:nvGraphicFramePr>
        <p:xfrm>
          <a:off x="1787474" y="369226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883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06DFA-3971-41E3-B0C0-A82568D96C42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69226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726FFC0-18E1-4409-BAB2-54E65BA20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415344"/>
              </p:ext>
            </p:extLst>
          </p:nvPr>
        </p:nvGraphicFramePr>
        <p:xfrm>
          <a:off x="1787474" y="431064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688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06DFA-3971-41E3-B0C0-A82568D96C42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69226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726FFC0-18E1-4409-BAB2-54E65BA204DE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431064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016AD78-2DC1-4F99-A257-0FFAB38D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427252"/>
              </p:ext>
            </p:extLst>
          </p:nvPr>
        </p:nvGraphicFramePr>
        <p:xfrm>
          <a:off x="1787474" y="492902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476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5400" dirty="0"/>
              <a:t>Sort the data into ascending order. Show your working out. [5] </a:t>
            </a:r>
          </a:p>
          <a:p>
            <a:endParaRPr lang="en-GB" sz="5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EA541B-95A4-40E2-8523-C761815B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24400"/>
              </p:ext>
            </p:extLst>
          </p:nvPr>
        </p:nvGraphicFramePr>
        <p:xfrm>
          <a:off x="1787474" y="3485929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48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5400" dirty="0"/>
              <a:t>Sort the data into alphabetical order. Show your working out. [5] </a:t>
            </a:r>
          </a:p>
          <a:p>
            <a:endParaRPr lang="en-GB" sz="5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99213A-95E0-4768-9F9E-7D1BDF3FE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9817"/>
              </p:ext>
            </p:extLst>
          </p:nvPr>
        </p:nvGraphicFramePr>
        <p:xfrm>
          <a:off x="304799" y="3600822"/>
          <a:ext cx="11726776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3027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2325092177"/>
                    </a:ext>
                  </a:extLst>
                </a:gridCol>
                <a:gridCol w="2219039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2140926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3202640501"/>
                    </a:ext>
                  </a:extLst>
                </a:gridCol>
                <a:gridCol w="1681627">
                  <a:extLst>
                    <a:ext uri="{9D8B030D-6E8A-4147-A177-3AD203B41FA5}">
                      <a16:colId xmlns:a16="http://schemas.microsoft.com/office/drawing/2014/main" val="1978019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Suva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51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sorts are.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sorts work.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different types of sorts.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sorts in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/>
          <a:lstStyle/>
          <a:p>
            <a:r>
              <a:rPr lang="en-GB" u="sng" dirty="0"/>
              <a:t>Learn about sorts in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Arrange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Organise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409977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List is given, the largest value bubble’s towards the end. </a:t>
            </a:r>
          </a:p>
          <a:p>
            <a:endParaRPr lang="en-GB" sz="4000" dirty="0"/>
          </a:p>
          <a:p>
            <a:r>
              <a:rPr lang="en-GB" sz="4000" dirty="0"/>
              <a:t>Use a comparison to see which value is greater. </a:t>
            </a:r>
          </a:p>
          <a:p>
            <a:endParaRPr lang="en-GB" sz="4000" dirty="0"/>
          </a:p>
          <a:p>
            <a:r>
              <a:rPr lang="en-GB" sz="4000" dirty="0"/>
              <a:t>You pass through the list until no values change position. </a:t>
            </a:r>
          </a:p>
        </p:txBody>
      </p:sp>
    </p:spTree>
    <p:extLst>
      <p:ext uri="{BB962C8B-B14F-4D97-AF65-F5344CB8AC3E}">
        <p14:creationId xmlns:p14="http://schemas.microsoft.com/office/powerpoint/2010/main" val="303000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Smallest to largest.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52964"/>
              </p:ext>
            </p:extLst>
          </p:nvPr>
        </p:nvGraphicFramePr>
        <p:xfrm>
          <a:off x="2803475" y="2364361"/>
          <a:ext cx="6096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60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alphabetical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42406"/>
              </p:ext>
            </p:extLst>
          </p:nvPr>
        </p:nvGraphicFramePr>
        <p:xfrm>
          <a:off x="2300947" y="2139074"/>
          <a:ext cx="7101056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5264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775264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775264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775264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757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Split list into 2 lists of similar size. </a:t>
            </a:r>
          </a:p>
          <a:p>
            <a:endParaRPr lang="en-GB" sz="4000" dirty="0"/>
          </a:p>
          <a:p>
            <a:r>
              <a:rPr lang="en-GB" sz="4000" dirty="0"/>
              <a:t>Divide and conquer. </a:t>
            </a:r>
          </a:p>
          <a:p>
            <a:endParaRPr lang="en-GB" sz="4000" dirty="0"/>
          </a:p>
          <a:p>
            <a:r>
              <a:rPr lang="en-GB" sz="4000" dirty="0"/>
              <a:t>Divide the list, then conquer it by sorting it. </a:t>
            </a:r>
          </a:p>
          <a:p>
            <a:endParaRPr lang="en-GB" sz="4000" dirty="0"/>
          </a:p>
          <a:p>
            <a:r>
              <a:rPr lang="en-GB" sz="4000" dirty="0"/>
              <a:t>The combine the sub-lists into one list. </a:t>
            </a:r>
          </a:p>
        </p:txBody>
      </p:sp>
    </p:spTree>
    <p:extLst>
      <p:ext uri="{BB962C8B-B14F-4D97-AF65-F5344CB8AC3E}">
        <p14:creationId xmlns:p14="http://schemas.microsoft.com/office/powerpoint/2010/main" val="333872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58049C-D601-4574-93C0-C6B3B52A3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131933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B20CE7C-031B-4D8F-A15C-206B6138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48411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442CE5B-84C5-4BFB-89EB-8CB20775F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8930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E94B6C-1172-4C7F-8C66-C09C60097AE3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BE8E01-C0A6-4DF0-AB8B-5238EF5FDA12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C14F12-91FA-49F7-8960-FDD148C91E60}"/>
              </a:ext>
            </a:extLst>
          </p:cNvPr>
          <p:cNvSpPr txBox="1"/>
          <p:nvPr/>
        </p:nvSpPr>
        <p:spPr>
          <a:xfrm>
            <a:off x="1127448" y="3789040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OpenDyslexic" panose="00000500000000000000" pitchFamily="50" charset="0"/>
              </a:rPr>
              <a:t>Split the list into 2 sub-lists</a:t>
            </a:r>
          </a:p>
        </p:txBody>
      </p:sp>
    </p:spTree>
    <p:extLst>
      <p:ext uri="{BB962C8B-B14F-4D97-AF65-F5344CB8AC3E}">
        <p14:creationId xmlns:p14="http://schemas.microsoft.com/office/powerpoint/2010/main" val="3966107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3945</TotalTime>
  <Words>707</Words>
  <Application>Microsoft Office PowerPoint</Application>
  <PresentationFormat>Widescreen</PresentationFormat>
  <Paragraphs>418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256</cp:revision>
  <dcterms:created xsi:type="dcterms:W3CDTF">2018-07-29T15:48:28Z</dcterms:created>
  <dcterms:modified xsi:type="dcterms:W3CDTF">2024-10-10T06:17:38Z</dcterms:modified>
</cp:coreProperties>
</file>