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ink/ink1.xml" ContentType="application/inkml+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ink/ink2.xml" ContentType="application/inkml+xml"/>
  <Override PartName="/ppt/notesSlides/notesSlide9.xml" ContentType="application/vnd.openxmlformats-officedocument.presentationml.notesSlide+xml"/>
  <Override PartName="/ppt/ink/ink3.xml" ContentType="application/inkml+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4"/>
  </p:sldMasterIdLst>
  <p:notesMasterIdLst>
    <p:notesMasterId r:id="rId26"/>
  </p:notesMasterIdLst>
  <p:handoutMasterIdLst>
    <p:handoutMasterId r:id="rId27"/>
  </p:handoutMasterIdLst>
  <p:sldIdLst>
    <p:sldId id="256" r:id="rId5"/>
    <p:sldId id="281" r:id="rId6"/>
    <p:sldId id="283" r:id="rId7"/>
    <p:sldId id="257" r:id="rId8"/>
    <p:sldId id="261" r:id="rId9"/>
    <p:sldId id="262" r:id="rId10"/>
    <p:sldId id="263" r:id="rId11"/>
    <p:sldId id="264" r:id="rId12"/>
    <p:sldId id="266" r:id="rId13"/>
    <p:sldId id="280" r:id="rId14"/>
    <p:sldId id="267" r:id="rId15"/>
    <p:sldId id="268" r:id="rId16"/>
    <p:sldId id="275" r:id="rId17"/>
    <p:sldId id="276" r:id="rId18"/>
    <p:sldId id="277" r:id="rId19"/>
    <p:sldId id="278" r:id="rId20"/>
    <p:sldId id="284" r:id="rId21"/>
    <p:sldId id="273" r:id="rId22"/>
    <p:sldId id="274" r:id="rId23"/>
    <p:sldId id="279" r:id="rId24"/>
    <p:sldId id="282"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BFCC03B-A317-43CF-B64E-AE9618B166DF}" v="2" dt="2024-03-19T16:00:43.87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25" d="100"/>
          <a:sy n="125" d="100"/>
        </p:scale>
        <p:origin x="588" y="10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theme" Target="theme/theme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r B Pieters" userId="S::bpieters@yavnehcollege.org::dc3e58f5-2a4b-463d-bb2d-0b406f505954" providerId="AD" clId="Web-{ADC61E35-0DE4-43B4-AC5B-04C4C74AB2F5}"/>
    <pc:docChg chg="delSld modSld sldOrd addMainMaster delMainMaster">
      <pc:chgData name="Mr B Pieters" userId="S::bpieters@yavnehcollege.org::dc3e58f5-2a4b-463d-bb2d-0b406f505954" providerId="AD" clId="Web-{ADC61E35-0DE4-43B4-AC5B-04C4C74AB2F5}" dt="2022-12-19T12:48:32.037" v="60"/>
      <pc:docMkLst>
        <pc:docMk/>
      </pc:docMkLst>
      <pc:sldChg chg="addSp delSp modSp mod ord setBg modClrScheme chgLayout">
        <pc:chgData name="Mr B Pieters" userId="S::bpieters@yavnehcollege.org::dc3e58f5-2a4b-463d-bb2d-0b406f505954" providerId="AD" clId="Web-{ADC61E35-0DE4-43B4-AC5B-04C4C74AB2F5}" dt="2022-12-19T12:48:32.037" v="60"/>
        <pc:sldMkLst>
          <pc:docMk/>
          <pc:sldMk cId="0" sldId="256"/>
        </pc:sldMkLst>
        <pc:spChg chg="del">
          <ac:chgData name="Mr B Pieters" userId="S::bpieters@yavnehcollege.org::dc3e58f5-2a4b-463d-bb2d-0b406f505954" providerId="AD" clId="Web-{ADC61E35-0DE4-43B4-AC5B-04C4C74AB2F5}" dt="2022-12-19T12:44:41.672" v="1"/>
          <ac:spMkLst>
            <pc:docMk/>
            <pc:sldMk cId="0" sldId="256"/>
            <ac:spMk id="4" creationId="{00000000-0000-0000-0000-000000000000}"/>
          </ac:spMkLst>
        </pc:spChg>
        <pc:spChg chg="mod">
          <ac:chgData name="Mr B Pieters" userId="S::bpieters@yavnehcollege.org::dc3e58f5-2a4b-463d-bb2d-0b406f505954" providerId="AD" clId="Web-{ADC61E35-0DE4-43B4-AC5B-04C4C74AB2F5}" dt="2022-12-19T12:48:32.037" v="60"/>
          <ac:spMkLst>
            <pc:docMk/>
            <pc:sldMk cId="0" sldId="256"/>
            <ac:spMk id="5" creationId="{00000000-0000-0000-0000-000000000000}"/>
          </ac:spMkLst>
        </pc:spChg>
        <pc:spChg chg="mod ord">
          <ac:chgData name="Mr B Pieters" userId="S::bpieters@yavnehcollege.org::dc3e58f5-2a4b-463d-bb2d-0b406f505954" providerId="AD" clId="Web-{ADC61E35-0DE4-43B4-AC5B-04C4C74AB2F5}" dt="2022-12-19T12:48:32.037" v="60"/>
          <ac:spMkLst>
            <pc:docMk/>
            <pc:sldMk cId="0" sldId="256"/>
            <ac:spMk id="7" creationId="{00000000-0000-0000-0000-000000000000}"/>
          </ac:spMkLst>
        </pc:spChg>
        <pc:spChg chg="add del">
          <ac:chgData name="Mr B Pieters" userId="S::bpieters@yavnehcollege.org::dc3e58f5-2a4b-463d-bb2d-0b406f505954" providerId="AD" clId="Web-{ADC61E35-0DE4-43B4-AC5B-04C4C74AB2F5}" dt="2022-12-19T12:48:32.037" v="60"/>
          <ac:spMkLst>
            <pc:docMk/>
            <pc:sldMk cId="0" sldId="256"/>
            <ac:spMk id="13" creationId="{F13C74B1-5B17-4795-BED0-7140497B445A}"/>
          </ac:spMkLst>
        </pc:spChg>
        <pc:spChg chg="add del">
          <ac:chgData name="Mr B Pieters" userId="S::bpieters@yavnehcollege.org::dc3e58f5-2a4b-463d-bb2d-0b406f505954" providerId="AD" clId="Web-{ADC61E35-0DE4-43B4-AC5B-04C4C74AB2F5}" dt="2022-12-19T12:48:32.037" v="60"/>
          <ac:spMkLst>
            <pc:docMk/>
            <pc:sldMk cId="0" sldId="256"/>
            <ac:spMk id="15" creationId="{D4974D33-8DC5-464E-8C6D-BE58F0669C17}"/>
          </ac:spMkLst>
        </pc:spChg>
        <pc:spChg chg="add">
          <ac:chgData name="Mr B Pieters" userId="S::bpieters@yavnehcollege.org::dc3e58f5-2a4b-463d-bb2d-0b406f505954" providerId="AD" clId="Web-{ADC61E35-0DE4-43B4-AC5B-04C4C74AB2F5}" dt="2022-12-19T12:48:32.037" v="60"/>
          <ac:spMkLst>
            <pc:docMk/>
            <pc:sldMk cId="0" sldId="256"/>
            <ac:spMk id="20" creationId="{04812C46-200A-4DEB-A05E-3ED6C68C2387}"/>
          </ac:spMkLst>
        </pc:spChg>
        <pc:spChg chg="add">
          <ac:chgData name="Mr B Pieters" userId="S::bpieters@yavnehcollege.org::dc3e58f5-2a4b-463d-bb2d-0b406f505954" providerId="AD" clId="Web-{ADC61E35-0DE4-43B4-AC5B-04C4C74AB2F5}" dt="2022-12-19T12:48:32.037" v="60"/>
          <ac:spMkLst>
            <pc:docMk/>
            <pc:sldMk cId="0" sldId="256"/>
            <ac:spMk id="22" creationId="{D1EA859B-E555-4109-94F3-6700E046E008}"/>
          </ac:spMkLst>
        </pc:spChg>
        <pc:picChg chg="add mod ord">
          <ac:chgData name="Mr B Pieters" userId="S::bpieters@yavnehcollege.org::dc3e58f5-2a4b-463d-bb2d-0b406f505954" providerId="AD" clId="Web-{ADC61E35-0DE4-43B4-AC5B-04C4C74AB2F5}" dt="2022-12-19T12:48:32.037" v="60"/>
          <ac:picMkLst>
            <pc:docMk/>
            <pc:sldMk cId="0" sldId="256"/>
            <ac:picMk id="9" creationId="{17361E27-DF2F-2449-226D-49E2E37D64C4}"/>
          </ac:picMkLst>
        </pc:picChg>
      </pc:sldChg>
      <pc:sldChg chg="addSp modSp mod setBg modClrScheme chgLayout">
        <pc:chgData name="Mr B Pieters" userId="S::bpieters@yavnehcollege.org::dc3e58f5-2a4b-463d-bb2d-0b406f505954" providerId="AD" clId="Web-{ADC61E35-0DE4-43B4-AC5B-04C4C74AB2F5}" dt="2022-12-19T12:45:02.923" v="3"/>
        <pc:sldMkLst>
          <pc:docMk/>
          <pc:sldMk cId="39581351" sldId="257"/>
        </pc:sldMkLst>
        <pc:spChg chg="mod ord">
          <ac:chgData name="Mr B Pieters" userId="S::bpieters@yavnehcollege.org::dc3e58f5-2a4b-463d-bb2d-0b406f505954" providerId="AD" clId="Web-{ADC61E35-0DE4-43B4-AC5B-04C4C74AB2F5}" dt="2022-12-19T12:45:02.923" v="3"/>
          <ac:spMkLst>
            <pc:docMk/>
            <pc:sldMk cId="39581351" sldId="257"/>
            <ac:spMk id="3" creationId="{00000000-0000-0000-0000-000000000000}"/>
          </ac:spMkLst>
        </pc:spChg>
        <pc:spChg chg="mod ord">
          <ac:chgData name="Mr B Pieters" userId="S::bpieters@yavnehcollege.org::dc3e58f5-2a4b-463d-bb2d-0b406f505954" providerId="AD" clId="Web-{ADC61E35-0DE4-43B4-AC5B-04C4C74AB2F5}" dt="2022-12-19T12:45:02.923" v="3"/>
          <ac:spMkLst>
            <pc:docMk/>
            <pc:sldMk cId="39581351" sldId="257"/>
            <ac:spMk id="5" creationId="{00000000-0000-0000-0000-000000000000}"/>
          </ac:spMkLst>
        </pc:spChg>
        <pc:spChg chg="add">
          <ac:chgData name="Mr B Pieters" userId="S::bpieters@yavnehcollege.org::dc3e58f5-2a4b-463d-bb2d-0b406f505954" providerId="AD" clId="Web-{ADC61E35-0DE4-43B4-AC5B-04C4C74AB2F5}" dt="2022-12-19T12:45:02.923" v="3"/>
          <ac:spMkLst>
            <pc:docMk/>
            <pc:sldMk cId="39581351" sldId="257"/>
            <ac:spMk id="10" creationId="{777A147A-9ED8-46B4-8660-1B3C2AA880B5}"/>
          </ac:spMkLst>
        </pc:spChg>
        <pc:spChg chg="add">
          <ac:chgData name="Mr B Pieters" userId="S::bpieters@yavnehcollege.org::dc3e58f5-2a4b-463d-bb2d-0b406f505954" providerId="AD" clId="Web-{ADC61E35-0DE4-43B4-AC5B-04C4C74AB2F5}" dt="2022-12-19T12:45:02.923" v="3"/>
          <ac:spMkLst>
            <pc:docMk/>
            <pc:sldMk cId="39581351" sldId="257"/>
            <ac:spMk id="12" creationId="{5D6C15A0-C087-4593-8414-2B4EC1CDC3DE}"/>
          </ac:spMkLst>
        </pc:spChg>
      </pc:sldChg>
      <pc:sldChg chg="modSp del mod modClrScheme chgLayout">
        <pc:chgData name="Mr B Pieters" userId="S::bpieters@yavnehcollege.org::dc3e58f5-2a4b-463d-bb2d-0b406f505954" providerId="AD" clId="Web-{ADC61E35-0DE4-43B4-AC5B-04C4C74AB2F5}" dt="2022-12-19T12:47:35.692" v="43"/>
        <pc:sldMkLst>
          <pc:docMk/>
          <pc:sldMk cId="4137302140" sldId="258"/>
        </pc:sldMkLst>
        <pc:spChg chg="mod ord">
          <ac:chgData name="Mr B Pieters" userId="S::bpieters@yavnehcollege.org::dc3e58f5-2a4b-463d-bb2d-0b406f505954" providerId="AD" clId="Web-{ADC61E35-0DE4-43B4-AC5B-04C4C74AB2F5}" dt="2022-12-19T12:44:25.485" v="0"/>
          <ac:spMkLst>
            <pc:docMk/>
            <pc:sldMk cId="4137302140" sldId="258"/>
            <ac:spMk id="2" creationId="{00000000-0000-0000-0000-000000000000}"/>
          </ac:spMkLst>
        </pc:spChg>
        <pc:spChg chg="mod ord">
          <ac:chgData name="Mr B Pieters" userId="S::bpieters@yavnehcollege.org::dc3e58f5-2a4b-463d-bb2d-0b406f505954" providerId="AD" clId="Web-{ADC61E35-0DE4-43B4-AC5B-04C4C74AB2F5}" dt="2022-12-19T12:44:25.485" v="0"/>
          <ac:spMkLst>
            <pc:docMk/>
            <pc:sldMk cId="4137302140" sldId="258"/>
            <ac:spMk id="6" creationId="{00000000-0000-0000-0000-000000000000}"/>
          </ac:spMkLst>
        </pc:spChg>
      </pc:sldChg>
      <pc:sldChg chg="addSp delSp modSp mod setBg modClrScheme chgLayout">
        <pc:chgData name="Mr B Pieters" userId="S::bpieters@yavnehcollege.org::dc3e58f5-2a4b-463d-bb2d-0b406f505954" providerId="AD" clId="Web-{ADC61E35-0DE4-43B4-AC5B-04C4C74AB2F5}" dt="2022-12-19T12:45:24.501" v="11"/>
        <pc:sldMkLst>
          <pc:docMk/>
          <pc:sldMk cId="1669319054" sldId="261"/>
        </pc:sldMkLst>
        <pc:spChg chg="mod ord">
          <ac:chgData name="Mr B Pieters" userId="S::bpieters@yavnehcollege.org::dc3e58f5-2a4b-463d-bb2d-0b406f505954" providerId="AD" clId="Web-{ADC61E35-0DE4-43B4-AC5B-04C4C74AB2F5}" dt="2022-12-19T12:45:24.501" v="11"/>
          <ac:spMkLst>
            <pc:docMk/>
            <pc:sldMk cId="1669319054" sldId="261"/>
            <ac:spMk id="2" creationId="{00000000-0000-0000-0000-000000000000}"/>
          </ac:spMkLst>
        </pc:spChg>
        <pc:spChg chg="mod ord">
          <ac:chgData name="Mr B Pieters" userId="S::bpieters@yavnehcollege.org::dc3e58f5-2a4b-463d-bb2d-0b406f505954" providerId="AD" clId="Web-{ADC61E35-0DE4-43B4-AC5B-04C4C74AB2F5}" dt="2022-12-19T12:45:24.501" v="11"/>
          <ac:spMkLst>
            <pc:docMk/>
            <pc:sldMk cId="1669319054" sldId="261"/>
            <ac:spMk id="3" creationId="{00000000-0000-0000-0000-000000000000}"/>
          </ac:spMkLst>
        </pc:spChg>
        <pc:spChg chg="del">
          <ac:chgData name="Mr B Pieters" userId="S::bpieters@yavnehcollege.org::dc3e58f5-2a4b-463d-bb2d-0b406f505954" providerId="AD" clId="Web-{ADC61E35-0DE4-43B4-AC5B-04C4C74AB2F5}" dt="2022-12-19T12:45:11.595" v="4"/>
          <ac:spMkLst>
            <pc:docMk/>
            <pc:sldMk cId="1669319054" sldId="261"/>
            <ac:spMk id="4" creationId="{00000000-0000-0000-0000-000000000000}"/>
          </ac:spMkLst>
        </pc:spChg>
        <pc:spChg chg="add">
          <ac:chgData name="Mr B Pieters" userId="S::bpieters@yavnehcollege.org::dc3e58f5-2a4b-463d-bb2d-0b406f505954" providerId="AD" clId="Web-{ADC61E35-0DE4-43B4-AC5B-04C4C74AB2F5}" dt="2022-12-19T12:45:24.501" v="11"/>
          <ac:spMkLst>
            <pc:docMk/>
            <pc:sldMk cId="1669319054" sldId="261"/>
            <ac:spMk id="8" creationId="{081EA652-8C6A-4E69-BEB9-170809474553}"/>
          </ac:spMkLst>
        </pc:spChg>
        <pc:spChg chg="add">
          <ac:chgData name="Mr B Pieters" userId="S::bpieters@yavnehcollege.org::dc3e58f5-2a4b-463d-bb2d-0b406f505954" providerId="AD" clId="Web-{ADC61E35-0DE4-43B4-AC5B-04C4C74AB2F5}" dt="2022-12-19T12:45:24.501" v="11"/>
          <ac:spMkLst>
            <pc:docMk/>
            <pc:sldMk cId="1669319054" sldId="261"/>
            <ac:spMk id="10" creationId="{5298780A-33B9-4EA2-8F67-DE68AD62841B}"/>
          </ac:spMkLst>
        </pc:spChg>
        <pc:spChg chg="add">
          <ac:chgData name="Mr B Pieters" userId="S::bpieters@yavnehcollege.org::dc3e58f5-2a4b-463d-bb2d-0b406f505954" providerId="AD" clId="Web-{ADC61E35-0DE4-43B4-AC5B-04C4C74AB2F5}" dt="2022-12-19T12:45:24.501" v="11"/>
          <ac:spMkLst>
            <pc:docMk/>
            <pc:sldMk cId="1669319054" sldId="261"/>
            <ac:spMk id="12" creationId="{7F488E8B-4E1E-4402-8935-D4E6C02615C7}"/>
          </ac:spMkLst>
        </pc:spChg>
        <pc:cxnChg chg="add">
          <ac:chgData name="Mr B Pieters" userId="S::bpieters@yavnehcollege.org::dc3e58f5-2a4b-463d-bb2d-0b406f505954" providerId="AD" clId="Web-{ADC61E35-0DE4-43B4-AC5B-04C4C74AB2F5}" dt="2022-12-19T12:45:24.501" v="11"/>
          <ac:cxnSpMkLst>
            <pc:docMk/>
            <pc:sldMk cId="1669319054" sldId="261"/>
            <ac:cxnSpMk id="14" creationId="{23AAC9B5-8015-485C-ACF9-A750390E9A56}"/>
          </ac:cxnSpMkLst>
        </pc:cxnChg>
      </pc:sldChg>
      <pc:sldChg chg="addSp delSp modSp mod setBg modClrScheme chgLayout">
        <pc:chgData name="Mr B Pieters" userId="S::bpieters@yavnehcollege.org::dc3e58f5-2a4b-463d-bb2d-0b406f505954" providerId="AD" clId="Web-{ADC61E35-0DE4-43B4-AC5B-04C4C74AB2F5}" dt="2022-12-19T12:45:32.064" v="13"/>
        <pc:sldMkLst>
          <pc:docMk/>
          <pc:sldMk cId="1460964128" sldId="262"/>
        </pc:sldMkLst>
        <pc:spChg chg="mod ord">
          <ac:chgData name="Mr B Pieters" userId="S::bpieters@yavnehcollege.org::dc3e58f5-2a4b-463d-bb2d-0b406f505954" providerId="AD" clId="Web-{ADC61E35-0DE4-43B4-AC5B-04C4C74AB2F5}" dt="2022-12-19T12:45:32.064" v="13"/>
          <ac:spMkLst>
            <pc:docMk/>
            <pc:sldMk cId="1460964128" sldId="262"/>
            <ac:spMk id="2" creationId="{00000000-0000-0000-0000-000000000000}"/>
          </ac:spMkLst>
        </pc:spChg>
        <pc:spChg chg="del">
          <ac:chgData name="Mr B Pieters" userId="S::bpieters@yavnehcollege.org::dc3e58f5-2a4b-463d-bb2d-0b406f505954" providerId="AD" clId="Web-{ADC61E35-0DE4-43B4-AC5B-04C4C74AB2F5}" dt="2022-12-19T12:45:29.127" v="12"/>
          <ac:spMkLst>
            <pc:docMk/>
            <pc:sldMk cId="1460964128" sldId="262"/>
            <ac:spMk id="3" creationId="{00000000-0000-0000-0000-000000000000}"/>
          </ac:spMkLst>
        </pc:spChg>
        <pc:spChg chg="del mod ord">
          <ac:chgData name="Mr B Pieters" userId="S::bpieters@yavnehcollege.org::dc3e58f5-2a4b-463d-bb2d-0b406f505954" providerId="AD" clId="Web-{ADC61E35-0DE4-43B4-AC5B-04C4C74AB2F5}" dt="2022-12-19T12:45:32.064" v="13"/>
          <ac:spMkLst>
            <pc:docMk/>
            <pc:sldMk cId="1460964128" sldId="262"/>
            <ac:spMk id="5" creationId="{00000000-0000-0000-0000-000000000000}"/>
          </ac:spMkLst>
        </pc:spChg>
        <pc:spChg chg="add">
          <ac:chgData name="Mr B Pieters" userId="S::bpieters@yavnehcollege.org::dc3e58f5-2a4b-463d-bb2d-0b406f505954" providerId="AD" clId="Web-{ADC61E35-0DE4-43B4-AC5B-04C4C74AB2F5}" dt="2022-12-19T12:45:32.064" v="13"/>
          <ac:spMkLst>
            <pc:docMk/>
            <pc:sldMk cId="1460964128" sldId="262"/>
            <ac:spMk id="11" creationId="{5C8908E2-EE49-44D2-9428-A28D2312A8D5}"/>
          </ac:spMkLst>
        </pc:spChg>
        <pc:spChg chg="add">
          <ac:chgData name="Mr B Pieters" userId="S::bpieters@yavnehcollege.org::dc3e58f5-2a4b-463d-bb2d-0b406f505954" providerId="AD" clId="Web-{ADC61E35-0DE4-43B4-AC5B-04C4C74AB2F5}" dt="2022-12-19T12:45:32.064" v="13"/>
          <ac:spMkLst>
            <pc:docMk/>
            <pc:sldMk cId="1460964128" sldId="262"/>
            <ac:spMk id="17" creationId="{7449A6C7-D15F-4AA5-BFA5-71A404B47016}"/>
          </ac:spMkLst>
        </pc:spChg>
        <pc:spChg chg="add">
          <ac:chgData name="Mr B Pieters" userId="S::bpieters@yavnehcollege.org::dc3e58f5-2a4b-463d-bb2d-0b406f505954" providerId="AD" clId="Web-{ADC61E35-0DE4-43B4-AC5B-04C4C74AB2F5}" dt="2022-12-19T12:45:32.064" v="13"/>
          <ac:spMkLst>
            <pc:docMk/>
            <pc:sldMk cId="1460964128" sldId="262"/>
            <ac:spMk id="19" creationId="{ED888B23-07FA-482A-96DF-47E31AF1A603}"/>
          </ac:spMkLst>
        </pc:spChg>
        <pc:grpChg chg="add">
          <ac:chgData name="Mr B Pieters" userId="S::bpieters@yavnehcollege.org::dc3e58f5-2a4b-463d-bb2d-0b406f505954" providerId="AD" clId="Web-{ADC61E35-0DE4-43B4-AC5B-04C4C74AB2F5}" dt="2022-12-19T12:45:32.064" v="13"/>
          <ac:grpSpMkLst>
            <pc:docMk/>
            <pc:sldMk cId="1460964128" sldId="262"/>
            <ac:grpSpMk id="13" creationId="{05314994-6337-4875-8CF5-652CAFE8342C}"/>
          </ac:grpSpMkLst>
        </pc:grpChg>
        <pc:graphicFrameChg chg="add">
          <ac:chgData name="Mr B Pieters" userId="S::bpieters@yavnehcollege.org::dc3e58f5-2a4b-463d-bb2d-0b406f505954" providerId="AD" clId="Web-{ADC61E35-0DE4-43B4-AC5B-04C4C74AB2F5}" dt="2022-12-19T12:45:32.064" v="13"/>
          <ac:graphicFrameMkLst>
            <pc:docMk/>
            <pc:sldMk cId="1460964128" sldId="262"/>
            <ac:graphicFrameMk id="7" creationId="{541D529C-2352-0D6C-F67A-D29FBA1E1657}"/>
          </ac:graphicFrameMkLst>
        </pc:graphicFrameChg>
      </pc:sldChg>
      <pc:sldChg chg="addSp delSp modSp mod setBg modClrScheme chgLayout">
        <pc:chgData name="Mr B Pieters" userId="S::bpieters@yavnehcollege.org::dc3e58f5-2a4b-463d-bb2d-0b406f505954" providerId="AD" clId="Web-{ADC61E35-0DE4-43B4-AC5B-04C4C74AB2F5}" dt="2022-12-19T12:45:42.939" v="14"/>
        <pc:sldMkLst>
          <pc:docMk/>
          <pc:sldMk cId="2865292643" sldId="263"/>
        </pc:sldMkLst>
        <pc:spChg chg="mod ord">
          <ac:chgData name="Mr B Pieters" userId="S::bpieters@yavnehcollege.org::dc3e58f5-2a4b-463d-bb2d-0b406f505954" providerId="AD" clId="Web-{ADC61E35-0DE4-43B4-AC5B-04C4C74AB2F5}" dt="2022-12-19T12:45:42.939" v="14"/>
          <ac:spMkLst>
            <pc:docMk/>
            <pc:sldMk cId="2865292643" sldId="263"/>
            <ac:spMk id="2" creationId="{00000000-0000-0000-0000-000000000000}"/>
          </ac:spMkLst>
        </pc:spChg>
        <pc:spChg chg="del mod ord">
          <ac:chgData name="Mr B Pieters" userId="S::bpieters@yavnehcollege.org::dc3e58f5-2a4b-463d-bb2d-0b406f505954" providerId="AD" clId="Web-{ADC61E35-0DE4-43B4-AC5B-04C4C74AB2F5}" dt="2022-12-19T12:45:42.939" v="14"/>
          <ac:spMkLst>
            <pc:docMk/>
            <pc:sldMk cId="2865292643" sldId="263"/>
            <ac:spMk id="5" creationId="{00000000-0000-0000-0000-000000000000}"/>
          </ac:spMkLst>
        </pc:spChg>
        <pc:spChg chg="add">
          <ac:chgData name="Mr B Pieters" userId="S::bpieters@yavnehcollege.org::dc3e58f5-2a4b-463d-bb2d-0b406f505954" providerId="AD" clId="Web-{ADC61E35-0DE4-43B4-AC5B-04C4C74AB2F5}" dt="2022-12-19T12:45:42.939" v="14"/>
          <ac:spMkLst>
            <pc:docMk/>
            <pc:sldMk cId="2865292643" sldId="263"/>
            <ac:spMk id="11" creationId="{BACC6370-2D7E-4714-9D71-7542949D7D5D}"/>
          </ac:spMkLst>
        </pc:spChg>
        <pc:spChg chg="add">
          <ac:chgData name="Mr B Pieters" userId="S::bpieters@yavnehcollege.org::dc3e58f5-2a4b-463d-bb2d-0b406f505954" providerId="AD" clId="Web-{ADC61E35-0DE4-43B4-AC5B-04C4C74AB2F5}" dt="2022-12-19T12:45:42.939" v="14"/>
          <ac:spMkLst>
            <pc:docMk/>
            <pc:sldMk cId="2865292643" sldId="263"/>
            <ac:spMk id="13" creationId="{F68B3F68-107C-434F-AA38-110D5EA91B85}"/>
          </ac:spMkLst>
        </pc:spChg>
        <pc:spChg chg="add">
          <ac:chgData name="Mr B Pieters" userId="S::bpieters@yavnehcollege.org::dc3e58f5-2a4b-463d-bb2d-0b406f505954" providerId="AD" clId="Web-{ADC61E35-0DE4-43B4-AC5B-04C4C74AB2F5}" dt="2022-12-19T12:45:42.939" v="14"/>
          <ac:spMkLst>
            <pc:docMk/>
            <pc:sldMk cId="2865292643" sldId="263"/>
            <ac:spMk id="15" creationId="{AAD0DBB9-1A4B-4391-81D4-CB19F9AB918A}"/>
          </ac:spMkLst>
        </pc:spChg>
        <pc:spChg chg="add">
          <ac:chgData name="Mr B Pieters" userId="S::bpieters@yavnehcollege.org::dc3e58f5-2a4b-463d-bb2d-0b406f505954" providerId="AD" clId="Web-{ADC61E35-0DE4-43B4-AC5B-04C4C74AB2F5}" dt="2022-12-19T12:45:42.939" v="14"/>
          <ac:spMkLst>
            <pc:docMk/>
            <pc:sldMk cId="2865292643" sldId="263"/>
            <ac:spMk id="17" creationId="{063BBA22-50EA-4C4D-BE05-F1CE4E63AA56}"/>
          </ac:spMkLst>
        </pc:spChg>
        <pc:graphicFrameChg chg="add">
          <ac:chgData name="Mr B Pieters" userId="S::bpieters@yavnehcollege.org::dc3e58f5-2a4b-463d-bb2d-0b406f505954" providerId="AD" clId="Web-{ADC61E35-0DE4-43B4-AC5B-04C4C74AB2F5}" dt="2022-12-19T12:45:42.939" v="14"/>
          <ac:graphicFrameMkLst>
            <pc:docMk/>
            <pc:sldMk cId="2865292643" sldId="263"/>
            <ac:graphicFrameMk id="7" creationId="{49894A0D-3748-0841-A324-E504A6DED21E}"/>
          </ac:graphicFrameMkLst>
        </pc:graphicFrameChg>
      </pc:sldChg>
      <pc:sldChg chg="modSp mod modClrScheme chgLayout">
        <pc:chgData name="Mr B Pieters" userId="S::bpieters@yavnehcollege.org::dc3e58f5-2a4b-463d-bb2d-0b406f505954" providerId="AD" clId="Web-{ADC61E35-0DE4-43B4-AC5B-04C4C74AB2F5}" dt="2022-12-19T12:44:25.485" v="0"/>
        <pc:sldMkLst>
          <pc:docMk/>
          <pc:sldMk cId="3867715889" sldId="264"/>
        </pc:sldMkLst>
        <pc:spChg chg="mod ord">
          <ac:chgData name="Mr B Pieters" userId="S::bpieters@yavnehcollege.org::dc3e58f5-2a4b-463d-bb2d-0b406f505954" providerId="AD" clId="Web-{ADC61E35-0DE4-43B4-AC5B-04C4C74AB2F5}" dt="2022-12-19T12:44:25.485" v="0"/>
          <ac:spMkLst>
            <pc:docMk/>
            <pc:sldMk cId="3867715889" sldId="264"/>
            <ac:spMk id="2" creationId="{00000000-0000-0000-0000-000000000000}"/>
          </ac:spMkLst>
        </pc:spChg>
        <pc:spChg chg="mod ord">
          <ac:chgData name="Mr B Pieters" userId="S::bpieters@yavnehcollege.org::dc3e58f5-2a4b-463d-bb2d-0b406f505954" providerId="AD" clId="Web-{ADC61E35-0DE4-43B4-AC5B-04C4C74AB2F5}" dt="2022-12-19T12:44:25.485" v="0"/>
          <ac:spMkLst>
            <pc:docMk/>
            <pc:sldMk cId="3867715889" sldId="264"/>
            <ac:spMk id="5" creationId="{00000000-0000-0000-0000-000000000000}"/>
          </ac:spMkLst>
        </pc:spChg>
      </pc:sldChg>
      <pc:sldChg chg="addSp modSp mod setBg modClrScheme chgLayout">
        <pc:chgData name="Mr B Pieters" userId="S::bpieters@yavnehcollege.org::dc3e58f5-2a4b-463d-bb2d-0b406f505954" providerId="AD" clId="Web-{ADC61E35-0DE4-43B4-AC5B-04C4C74AB2F5}" dt="2022-12-19T12:45:54.034" v="15"/>
        <pc:sldMkLst>
          <pc:docMk/>
          <pc:sldMk cId="1298638750" sldId="266"/>
        </pc:sldMkLst>
        <pc:spChg chg="mod ord">
          <ac:chgData name="Mr B Pieters" userId="S::bpieters@yavnehcollege.org::dc3e58f5-2a4b-463d-bb2d-0b406f505954" providerId="AD" clId="Web-{ADC61E35-0DE4-43B4-AC5B-04C4C74AB2F5}" dt="2022-12-19T12:45:54.034" v="15"/>
          <ac:spMkLst>
            <pc:docMk/>
            <pc:sldMk cId="1298638750" sldId="266"/>
            <ac:spMk id="2" creationId="{00000000-0000-0000-0000-000000000000}"/>
          </ac:spMkLst>
        </pc:spChg>
        <pc:spChg chg="mod ord">
          <ac:chgData name="Mr B Pieters" userId="S::bpieters@yavnehcollege.org::dc3e58f5-2a4b-463d-bb2d-0b406f505954" providerId="AD" clId="Web-{ADC61E35-0DE4-43B4-AC5B-04C4C74AB2F5}" dt="2022-12-19T12:45:54.034" v="15"/>
          <ac:spMkLst>
            <pc:docMk/>
            <pc:sldMk cId="1298638750" sldId="266"/>
            <ac:spMk id="5" creationId="{00000000-0000-0000-0000-000000000000}"/>
          </ac:spMkLst>
        </pc:spChg>
        <pc:picChg chg="add">
          <ac:chgData name="Mr B Pieters" userId="S::bpieters@yavnehcollege.org::dc3e58f5-2a4b-463d-bb2d-0b406f505954" providerId="AD" clId="Web-{ADC61E35-0DE4-43B4-AC5B-04C4C74AB2F5}" dt="2022-12-19T12:45:54.034" v="15"/>
          <ac:picMkLst>
            <pc:docMk/>
            <pc:sldMk cId="1298638750" sldId="266"/>
            <ac:picMk id="7" creationId="{924791C4-6AD3-F275-CC07-DBB20358F647}"/>
          </ac:picMkLst>
        </pc:picChg>
        <pc:cxnChg chg="add">
          <ac:chgData name="Mr B Pieters" userId="S::bpieters@yavnehcollege.org::dc3e58f5-2a4b-463d-bb2d-0b406f505954" providerId="AD" clId="Web-{ADC61E35-0DE4-43B4-AC5B-04C4C74AB2F5}" dt="2022-12-19T12:45:54.034" v="15"/>
          <ac:cxnSpMkLst>
            <pc:docMk/>
            <pc:sldMk cId="1298638750" sldId="266"/>
            <ac:cxnSpMk id="11" creationId="{E4A809D5-3600-46D4-A466-67F2349A54FB}"/>
          </ac:cxnSpMkLst>
        </pc:cxnChg>
      </pc:sldChg>
      <pc:sldChg chg="modSp mod modClrScheme chgLayout">
        <pc:chgData name="Mr B Pieters" userId="S::bpieters@yavnehcollege.org::dc3e58f5-2a4b-463d-bb2d-0b406f505954" providerId="AD" clId="Web-{ADC61E35-0DE4-43B4-AC5B-04C4C74AB2F5}" dt="2022-12-19T12:44:25.485" v="0"/>
        <pc:sldMkLst>
          <pc:docMk/>
          <pc:sldMk cId="1284470799" sldId="267"/>
        </pc:sldMkLst>
        <pc:spChg chg="mod ord">
          <ac:chgData name="Mr B Pieters" userId="S::bpieters@yavnehcollege.org::dc3e58f5-2a4b-463d-bb2d-0b406f505954" providerId="AD" clId="Web-{ADC61E35-0DE4-43B4-AC5B-04C4C74AB2F5}" dt="2022-12-19T12:44:25.485" v="0"/>
          <ac:spMkLst>
            <pc:docMk/>
            <pc:sldMk cId="1284470799" sldId="267"/>
            <ac:spMk id="2" creationId="{00000000-0000-0000-0000-000000000000}"/>
          </ac:spMkLst>
        </pc:spChg>
      </pc:sldChg>
      <pc:sldChg chg="modSp mod modClrScheme chgLayout">
        <pc:chgData name="Mr B Pieters" userId="S::bpieters@yavnehcollege.org::dc3e58f5-2a4b-463d-bb2d-0b406f505954" providerId="AD" clId="Web-{ADC61E35-0DE4-43B4-AC5B-04C4C74AB2F5}" dt="2022-12-19T12:44:25.485" v="0"/>
        <pc:sldMkLst>
          <pc:docMk/>
          <pc:sldMk cId="1393190496" sldId="268"/>
        </pc:sldMkLst>
        <pc:spChg chg="mod ord">
          <ac:chgData name="Mr B Pieters" userId="S::bpieters@yavnehcollege.org::dc3e58f5-2a4b-463d-bb2d-0b406f505954" providerId="AD" clId="Web-{ADC61E35-0DE4-43B4-AC5B-04C4C74AB2F5}" dt="2022-12-19T12:44:25.485" v="0"/>
          <ac:spMkLst>
            <pc:docMk/>
            <pc:sldMk cId="1393190496" sldId="268"/>
            <ac:spMk id="2" creationId="{00000000-0000-0000-0000-000000000000}"/>
          </ac:spMkLst>
        </pc:spChg>
      </pc:sldChg>
      <pc:sldChg chg="addSp delSp modSp mod setBg modClrScheme chgLayout">
        <pc:chgData name="Mr B Pieters" userId="S::bpieters@yavnehcollege.org::dc3e58f5-2a4b-463d-bb2d-0b406f505954" providerId="AD" clId="Web-{ADC61E35-0DE4-43B4-AC5B-04C4C74AB2F5}" dt="2022-12-19T12:47:18.942" v="40"/>
        <pc:sldMkLst>
          <pc:docMk/>
          <pc:sldMk cId="553698906" sldId="273"/>
        </pc:sldMkLst>
        <pc:spChg chg="mod ord">
          <ac:chgData name="Mr B Pieters" userId="S::bpieters@yavnehcollege.org::dc3e58f5-2a4b-463d-bb2d-0b406f505954" providerId="AD" clId="Web-{ADC61E35-0DE4-43B4-AC5B-04C4C74AB2F5}" dt="2022-12-19T12:47:18.942" v="40"/>
          <ac:spMkLst>
            <pc:docMk/>
            <pc:sldMk cId="553698906" sldId="273"/>
            <ac:spMk id="2" creationId="{00000000-0000-0000-0000-000000000000}"/>
          </ac:spMkLst>
        </pc:spChg>
        <pc:spChg chg="del">
          <ac:chgData name="Mr B Pieters" userId="S::bpieters@yavnehcollege.org::dc3e58f5-2a4b-463d-bb2d-0b406f505954" providerId="AD" clId="Web-{ADC61E35-0DE4-43B4-AC5B-04C4C74AB2F5}" dt="2022-12-19T12:47:12.723" v="39"/>
          <ac:spMkLst>
            <pc:docMk/>
            <pc:sldMk cId="553698906" sldId="273"/>
            <ac:spMk id="3" creationId="{00000000-0000-0000-0000-000000000000}"/>
          </ac:spMkLst>
        </pc:spChg>
        <pc:spChg chg="del">
          <ac:chgData name="Mr B Pieters" userId="S::bpieters@yavnehcollege.org::dc3e58f5-2a4b-463d-bb2d-0b406f505954" providerId="AD" clId="Web-{ADC61E35-0DE4-43B4-AC5B-04C4C74AB2F5}" dt="2022-12-19T12:47:12.723" v="38"/>
          <ac:spMkLst>
            <pc:docMk/>
            <pc:sldMk cId="553698906" sldId="273"/>
            <ac:spMk id="4" creationId="{00000000-0000-0000-0000-000000000000}"/>
          </ac:spMkLst>
        </pc:spChg>
        <pc:spChg chg="mod ord">
          <ac:chgData name="Mr B Pieters" userId="S::bpieters@yavnehcollege.org::dc3e58f5-2a4b-463d-bb2d-0b406f505954" providerId="AD" clId="Web-{ADC61E35-0DE4-43B4-AC5B-04C4C74AB2F5}" dt="2022-12-19T12:47:18.942" v="40"/>
          <ac:spMkLst>
            <pc:docMk/>
            <pc:sldMk cId="553698906" sldId="273"/>
            <ac:spMk id="5" creationId="{00000000-0000-0000-0000-000000000000}"/>
          </ac:spMkLst>
        </pc:spChg>
        <pc:spChg chg="add">
          <ac:chgData name="Mr B Pieters" userId="S::bpieters@yavnehcollege.org::dc3e58f5-2a4b-463d-bb2d-0b406f505954" providerId="AD" clId="Web-{ADC61E35-0DE4-43B4-AC5B-04C4C74AB2F5}" dt="2022-12-19T12:47:18.942" v="40"/>
          <ac:spMkLst>
            <pc:docMk/>
            <pc:sldMk cId="553698906" sldId="273"/>
            <ac:spMk id="10" creationId="{100EDD19-6802-4EC3-95CE-CFFAB042CFD6}"/>
          </ac:spMkLst>
        </pc:spChg>
        <pc:spChg chg="add">
          <ac:chgData name="Mr B Pieters" userId="S::bpieters@yavnehcollege.org::dc3e58f5-2a4b-463d-bb2d-0b406f505954" providerId="AD" clId="Web-{ADC61E35-0DE4-43B4-AC5B-04C4C74AB2F5}" dt="2022-12-19T12:47:18.942" v="40"/>
          <ac:spMkLst>
            <pc:docMk/>
            <pc:sldMk cId="553698906" sldId="273"/>
            <ac:spMk id="12" creationId="{DB17E863-922E-4C26-BD64-E8FD41D28661}"/>
          </ac:spMkLst>
        </pc:spChg>
      </pc:sldChg>
      <pc:sldChg chg="addSp delSp modSp mod setBg modClrScheme chgLayout">
        <pc:chgData name="Mr B Pieters" userId="S::bpieters@yavnehcollege.org::dc3e58f5-2a4b-463d-bb2d-0b406f505954" providerId="AD" clId="Web-{ADC61E35-0DE4-43B4-AC5B-04C4C74AB2F5}" dt="2022-12-19T12:47:28.286" v="42"/>
        <pc:sldMkLst>
          <pc:docMk/>
          <pc:sldMk cId="3927760387" sldId="274"/>
        </pc:sldMkLst>
        <pc:spChg chg="mod ord">
          <ac:chgData name="Mr B Pieters" userId="S::bpieters@yavnehcollege.org::dc3e58f5-2a4b-463d-bb2d-0b406f505954" providerId="AD" clId="Web-{ADC61E35-0DE4-43B4-AC5B-04C4C74AB2F5}" dt="2022-12-19T12:47:28.286" v="42"/>
          <ac:spMkLst>
            <pc:docMk/>
            <pc:sldMk cId="3927760387" sldId="274"/>
            <ac:spMk id="2" creationId="{00000000-0000-0000-0000-000000000000}"/>
          </ac:spMkLst>
        </pc:spChg>
        <pc:spChg chg="del">
          <ac:chgData name="Mr B Pieters" userId="S::bpieters@yavnehcollege.org::dc3e58f5-2a4b-463d-bb2d-0b406f505954" providerId="AD" clId="Web-{ADC61E35-0DE4-43B4-AC5B-04C4C74AB2F5}" dt="2022-12-19T12:47:22.223" v="41"/>
          <ac:spMkLst>
            <pc:docMk/>
            <pc:sldMk cId="3927760387" sldId="274"/>
            <ac:spMk id="3" creationId="{00000000-0000-0000-0000-000000000000}"/>
          </ac:spMkLst>
        </pc:spChg>
        <pc:spChg chg="del mod ord">
          <ac:chgData name="Mr B Pieters" userId="S::bpieters@yavnehcollege.org::dc3e58f5-2a4b-463d-bb2d-0b406f505954" providerId="AD" clId="Web-{ADC61E35-0DE4-43B4-AC5B-04C4C74AB2F5}" dt="2022-12-19T12:47:28.286" v="42"/>
          <ac:spMkLst>
            <pc:docMk/>
            <pc:sldMk cId="3927760387" sldId="274"/>
            <ac:spMk id="5" creationId="{00000000-0000-0000-0000-000000000000}"/>
          </ac:spMkLst>
        </pc:spChg>
        <pc:spChg chg="add">
          <ac:chgData name="Mr B Pieters" userId="S::bpieters@yavnehcollege.org::dc3e58f5-2a4b-463d-bb2d-0b406f505954" providerId="AD" clId="Web-{ADC61E35-0DE4-43B4-AC5B-04C4C74AB2F5}" dt="2022-12-19T12:47:28.286" v="42"/>
          <ac:spMkLst>
            <pc:docMk/>
            <pc:sldMk cId="3927760387" sldId="274"/>
            <ac:spMk id="11" creationId="{BACC6370-2D7E-4714-9D71-7542949D7D5D}"/>
          </ac:spMkLst>
        </pc:spChg>
        <pc:spChg chg="add">
          <ac:chgData name="Mr B Pieters" userId="S::bpieters@yavnehcollege.org::dc3e58f5-2a4b-463d-bb2d-0b406f505954" providerId="AD" clId="Web-{ADC61E35-0DE4-43B4-AC5B-04C4C74AB2F5}" dt="2022-12-19T12:47:28.286" v="42"/>
          <ac:spMkLst>
            <pc:docMk/>
            <pc:sldMk cId="3927760387" sldId="274"/>
            <ac:spMk id="13" creationId="{F68B3F68-107C-434F-AA38-110D5EA91B85}"/>
          </ac:spMkLst>
        </pc:spChg>
        <pc:spChg chg="add">
          <ac:chgData name="Mr B Pieters" userId="S::bpieters@yavnehcollege.org::dc3e58f5-2a4b-463d-bb2d-0b406f505954" providerId="AD" clId="Web-{ADC61E35-0DE4-43B4-AC5B-04C4C74AB2F5}" dt="2022-12-19T12:47:28.286" v="42"/>
          <ac:spMkLst>
            <pc:docMk/>
            <pc:sldMk cId="3927760387" sldId="274"/>
            <ac:spMk id="15" creationId="{AAD0DBB9-1A4B-4391-81D4-CB19F9AB918A}"/>
          </ac:spMkLst>
        </pc:spChg>
        <pc:spChg chg="add">
          <ac:chgData name="Mr B Pieters" userId="S::bpieters@yavnehcollege.org::dc3e58f5-2a4b-463d-bb2d-0b406f505954" providerId="AD" clId="Web-{ADC61E35-0DE4-43B4-AC5B-04C4C74AB2F5}" dt="2022-12-19T12:47:28.286" v="42"/>
          <ac:spMkLst>
            <pc:docMk/>
            <pc:sldMk cId="3927760387" sldId="274"/>
            <ac:spMk id="17" creationId="{063BBA22-50EA-4C4D-BE05-F1CE4E63AA56}"/>
          </ac:spMkLst>
        </pc:spChg>
        <pc:graphicFrameChg chg="add">
          <ac:chgData name="Mr B Pieters" userId="S::bpieters@yavnehcollege.org::dc3e58f5-2a4b-463d-bb2d-0b406f505954" providerId="AD" clId="Web-{ADC61E35-0DE4-43B4-AC5B-04C4C74AB2F5}" dt="2022-12-19T12:47:28.286" v="42"/>
          <ac:graphicFrameMkLst>
            <pc:docMk/>
            <pc:sldMk cId="3927760387" sldId="274"/>
            <ac:graphicFrameMk id="7" creationId="{7703A3E1-93C9-3543-7CD4-D84E24930212}"/>
          </ac:graphicFrameMkLst>
        </pc:graphicFrameChg>
      </pc:sldChg>
      <pc:sldChg chg="addSp modSp mod setBg modClrScheme chgLayout">
        <pc:chgData name="Mr B Pieters" userId="S::bpieters@yavnehcollege.org::dc3e58f5-2a4b-463d-bb2d-0b406f505954" providerId="AD" clId="Web-{ADC61E35-0DE4-43B4-AC5B-04C4C74AB2F5}" dt="2022-12-19T12:46:12.144" v="16"/>
        <pc:sldMkLst>
          <pc:docMk/>
          <pc:sldMk cId="92930945" sldId="275"/>
        </pc:sldMkLst>
        <pc:spChg chg="mod ord">
          <ac:chgData name="Mr B Pieters" userId="S::bpieters@yavnehcollege.org::dc3e58f5-2a4b-463d-bb2d-0b406f505954" providerId="AD" clId="Web-{ADC61E35-0DE4-43B4-AC5B-04C4C74AB2F5}" dt="2022-12-19T12:46:12.144" v="16"/>
          <ac:spMkLst>
            <pc:docMk/>
            <pc:sldMk cId="92930945" sldId="275"/>
            <ac:spMk id="2" creationId="{00000000-0000-0000-0000-000000000000}"/>
          </ac:spMkLst>
        </pc:spChg>
        <pc:spChg chg="mod ord">
          <ac:chgData name="Mr B Pieters" userId="S::bpieters@yavnehcollege.org::dc3e58f5-2a4b-463d-bb2d-0b406f505954" providerId="AD" clId="Web-{ADC61E35-0DE4-43B4-AC5B-04C4C74AB2F5}" dt="2022-12-19T12:46:12.144" v="16"/>
          <ac:spMkLst>
            <pc:docMk/>
            <pc:sldMk cId="92930945" sldId="275"/>
            <ac:spMk id="5" creationId="{00000000-0000-0000-0000-000000000000}"/>
          </ac:spMkLst>
        </pc:spChg>
        <pc:spChg chg="add">
          <ac:chgData name="Mr B Pieters" userId="S::bpieters@yavnehcollege.org::dc3e58f5-2a4b-463d-bb2d-0b406f505954" providerId="AD" clId="Web-{ADC61E35-0DE4-43B4-AC5B-04C4C74AB2F5}" dt="2022-12-19T12:46:12.144" v="16"/>
          <ac:spMkLst>
            <pc:docMk/>
            <pc:sldMk cId="92930945" sldId="275"/>
            <ac:spMk id="10" creationId="{1B15ED52-F352-441B-82BF-E0EA34836D08}"/>
          </ac:spMkLst>
        </pc:spChg>
        <pc:spChg chg="add">
          <ac:chgData name="Mr B Pieters" userId="S::bpieters@yavnehcollege.org::dc3e58f5-2a4b-463d-bb2d-0b406f505954" providerId="AD" clId="Web-{ADC61E35-0DE4-43B4-AC5B-04C4C74AB2F5}" dt="2022-12-19T12:46:12.144" v="16"/>
          <ac:spMkLst>
            <pc:docMk/>
            <pc:sldMk cId="92930945" sldId="275"/>
            <ac:spMk id="12" creationId="{3B2E3793-BFE6-45A2-9B7B-E18844431C99}"/>
          </ac:spMkLst>
        </pc:spChg>
        <pc:spChg chg="add">
          <ac:chgData name="Mr B Pieters" userId="S::bpieters@yavnehcollege.org::dc3e58f5-2a4b-463d-bb2d-0b406f505954" providerId="AD" clId="Web-{ADC61E35-0DE4-43B4-AC5B-04C4C74AB2F5}" dt="2022-12-19T12:46:12.144" v="16"/>
          <ac:spMkLst>
            <pc:docMk/>
            <pc:sldMk cId="92930945" sldId="275"/>
            <ac:spMk id="14" creationId="{BC4C4868-CB8F-4AF9-9CDB-8108F2C19B67}"/>
          </ac:spMkLst>
        </pc:spChg>
        <pc:spChg chg="add">
          <ac:chgData name="Mr B Pieters" userId="S::bpieters@yavnehcollege.org::dc3e58f5-2a4b-463d-bb2d-0b406f505954" providerId="AD" clId="Web-{ADC61E35-0DE4-43B4-AC5B-04C4C74AB2F5}" dt="2022-12-19T12:46:12.144" v="16"/>
          <ac:spMkLst>
            <pc:docMk/>
            <pc:sldMk cId="92930945" sldId="275"/>
            <ac:spMk id="16" creationId="{375E0459-6403-40CD-989D-56A4407CA12E}"/>
          </ac:spMkLst>
        </pc:spChg>
        <pc:spChg chg="add">
          <ac:chgData name="Mr B Pieters" userId="S::bpieters@yavnehcollege.org::dc3e58f5-2a4b-463d-bb2d-0b406f505954" providerId="AD" clId="Web-{ADC61E35-0DE4-43B4-AC5B-04C4C74AB2F5}" dt="2022-12-19T12:46:12.144" v="16"/>
          <ac:spMkLst>
            <pc:docMk/>
            <pc:sldMk cId="92930945" sldId="275"/>
            <ac:spMk id="18" creationId="{53E5B1A8-3AC9-4BD1-9BBC-78CA94F2D1BA}"/>
          </ac:spMkLst>
        </pc:spChg>
      </pc:sldChg>
      <pc:sldChg chg="addSp delSp modSp mod setBg modClrScheme chgLayout">
        <pc:chgData name="Mr B Pieters" userId="S::bpieters@yavnehcollege.org::dc3e58f5-2a4b-463d-bb2d-0b406f505954" providerId="AD" clId="Web-{ADC61E35-0DE4-43B4-AC5B-04C4C74AB2F5}" dt="2022-12-19T12:46:32.551" v="25"/>
        <pc:sldMkLst>
          <pc:docMk/>
          <pc:sldMk cId="1264038019" sldId="276"/>
        </pc:sldMkLst>
        <pc:spChg chg="mod ord">
          <ac:chgData name="Mr B Pieters" userId="S::bpieters@yavnehcollege.org::dc3e58f5-2a4b-463d-bb2d-0b406f505954" providerId="AD" clId="Web-{ADC61E35-0DE4-43B4-AC5B-04C4C74AB2F5}" dt="2022-12-19T12:46:32.551" v="25"/>
          <ac:spMkLst>
            <pc:docMk/>
            <pc:sldMk cId="1264038019" sldId="276"/>
            <ac:spMk id="2" creationId="{00000000-0000-0000-0000-000000000000}"/>
          </ac:spMkLst>
        </pc:spChg>
        <pc:spChg chg="del">
          <ac:chgData name="Mr B Pieters" userId="S::bpieters@yavnehcollege.org::dc3e58f5-2a4b-463d-bb2d-0b406f505954" providerId="AD" clId="Web-{ADC61E35-0DE4-43B4-AC5B-04C4C74AB2F5}" dt="2022-12-19T12:46:21.894" v="21"/>
          <ac:spMkLst>
            <pc:docMk/>
            <pc:sldMk cId="1264038019" sldId="276"/>
            <ac:spMk id="3" creationId="{00000000-0000-0000-0000-000000000000}"/>
          </ac:spMkLst>
        </pc:spChg>
        <pc:spChg chg="del">
          <ac:chgData name="Mr B Pieters" userId="S::bpieters@yavnehcollege.org::dc3e58f5-2a4b-463d-bb2d-0b406f505954" providerId="AD" clId="Web-{ADC61E35-0DE4-43B4-AC5B-04C4C74AB2F5}" dt="2022-12-19T12:46:20.722" v="20"/>
          <ac:spMkLst>
            <pc:docMk/>
            <pc:sldMk cId="1264038019" sldId="276"/>
            <ac:spMk id="4" creationId="{00000000-0000-0000-0000-000000000000}"/>
          </ac:spMkLst>
        </pc:spChg>
        <pc:spChg chg="del mod ord">
          <ac:chgData name="Mr B Pieters" userId="S::bpieters@yavnehcollege.org::dc3e58f5-2a4b-463d-bb2d-0b406f505954" providerId="AD" clId="Web-{ADC61E35-0DE4-43B4-AC5B-04C4C74AB2F5}" dt="2022-12-19T12:46:32.551" v="25"/>
          <ac:spMkLst>
            <pc:docMk/>
            <pc:sldMk cId="1264038019" sldId="276"/>
            <ac:spMk id="5" creationId="{00000000-0000-0000-0000-000000000000}"/>
          </ac:spMkLst>
        </pc:spChg>
        <pc:spChg chg="del">
          <ac:chgData name="Mr B Pieters" userId="S::bpieters@yavnehcollege.org::dc3e58f5-2a4b-463d-bb2d-0b406f505954" providerId="AD" clId="Web-{ADC61E35-0DE4-43B4-AC5B-04C4C74AB2F5}" dt="2022-12-19T12:46:19.300" v="18"/>
          <ac:spMkLst>
            <pc:docMk/>
            <pc:sldMk cId="1264038019" sldId="276"/>
            <ac:spMk id="6" creationId="{00000000-0000-0000-0000-000000000000}"/>
          </ac:spMkLst>
        </pc:spChg>
        <pc:spChg chg="del">
          <ac:chgData name="Mr B Pieters" userId="S::bpieters@yavnehcollege.org::dc3e58f5-2a4b-463d-bb2d-0b406f505954" providerId="AD" clId="Web-{ADC61E35-0DE4-43B4-AC5B-04C4C74AB2F5}" dt="2022-12-19T12:46:20.035" v="19"/>
          <ac:spMkLst>
            <pc:docMk/>
            <pc:sldMk cId="1264038019" sldId="276"/>
            <ac:spMk id="7" creationId="{00000000-0000-0000-0000-000000000000}"/>
          </ac:spMkLst>
        </pc:spChg>
        <pc:spChg chg="del">
          <ac:chgData name="Mr B Pieters" userId="S::bpieters@yavnehcollege.org::dc3e58f5-2a4b-463d-bb2d-0b406f505954" providerId="AD" clId="Web-{ADC61E35-0DE4-43B4-AC5B-04C4C74AB2F5}" dt="2022-12-19T12:46:17.878" v="17"/>
          <ac:spMkLst>
            <pc:docMk/>
            <pc:sldMk cId="1264038019" sldId="276"/>
            <ac:spMk id="8" creationId="{00000000-0000-0000-0000-000000000000}"/>
          </ac:spMkLst>
        </pc:spChg>
        <pc:spChg chg="del">
          <ac:chgData name="Mr B Pieters" userId="S::bpieters@yavnehcollege.org::dc3e58f5-2a4b-463d-bb2d-0b406f505954" providerId="AD" clId="Web-{ADC61E35-0DE4-43B4-AC5B-04C4C74AB2F5}" dt="2022-12-19T12:46:26.207" v="22"/>
          <ac:spMkLst>
            <pc:docMk/>
            <pc:sldMk cId="1264038019" sldId="276"/>
            <ac:spMk id="9" creationId="{00000000-0000-0000-0000-000000000000}"/>
          </ac:spMkLst>
        </pc:spChg>
        <pc:spChg chg="del">
          <ac:chgData name="Mr B Pieters" userId="S::bpieters@yavnehcollege.org::dc3e58f5-2a4b-463d-bb2d-0b406f505954" providerId="AD" clId="Web-{ADC61E35-0DE4-43B4-AC5B-04C4C74AB2F5}" dt="2022-12-19T12:46:27.144" v="23"/>
          <ac:spMkLst>
            <pc:docMk/>
            <pc:sldMk cId="1264038019" sldId="276"/>
            <ac:spMk id="10" creationId="{00000000-0000-0000-0000-000000000000}"/>
          </ac:spMkLst>
        </pc:spChg>
        <pc:spChg chg="del">
          <ac:chgData name="Mr B Pieters" userId="S::bpieters@yavnehcollege.org::dc3e58f5-2a4b-463d-bb2d-0b406f505954" providerId="AD" clId="Web-{ADC61E35-0DE4-43B4-AC5B-04C4C74AB2F5}" dt="2022-12-19T12:46:28.519" v="24"/>
          <ac:spMkLst>
            <pc:docMk/>
            <pc:sldMk cId="1264038019" sldId="276"/>
            <ac:spMk id="11" creationId="{00000000-0000-0000-0000-000000000000}"/>
          </ac:spMkLst>
        </pc:spChg>
        <pc:spChg chg="add">
          <ac:chgData name="Mr B Pieters" userId="S::bpieters@yavnehcollege.org::dc3e58f5-2a4b-463d-bb2d-0b406f505954" providerId="AD" clId="Web-{ADC61E35-0DE4-43B4-AC5B-04C4C74AB2F5}" dt="2022-12-19T12:46:32.551" v="25"/>
          <ac:spMkLst>
            <pc:docMk/>
            <pc:sldMk cId="1264038019" sldId="276"/>
            <ac:spMk id="12" creationId="{BACC6370-2D7E-4714-9D71-7542949D7D5D}"/>
          </ac:spMkLst>
        </pc:spChg>
        <pc:spChg chg="add">
          <ac:chgData name="Mr B Pieters" userId="S::bpieters@yavnehcollege.org::dc3e58f5-2a4b-463d-bb2d-0b406f505954" providerId="AD" clId="Web-{ADC61E35-0DE4-43B4-AC5B-04C4C74AB2F5}" dt="2022-12-19T12:46:32.551" v="25"/>
          <ac:spMkLst>
            <pc:docMk/>
            <pc:sldMk cId="1264038019" sldId="276"/>
            <ac:spMk id="13" creationId="{F68B3F68-107C-434F-AA38-110D5EA91B85}"/>
          </ac:spMkLst>
        </pc:spChg>
        <pc:spChg chg="add">
          <ac:chgData name="Mr B Pieters" userId="S::bpieters@yavnehcollege.org::dc3e58f5-2a4b-463d-bb2d-0b406f505954" providerId="AD" clId="Web-{ADC61E35-0DE4-43B4-AC5B-04C4C74AB2F5}" dt="2022-12-19T12:46:32.551" v="25"/>
          <ac:spMkLst>
            <pc:docMk/>
            <pc:sldMk cId="1264038019" sldId="276"/>
            <ac:spMk id="15" creationId="{AAD0DBB9-1A4B-4391-81D4-CB19F9AB918A}"/>
          </ac:spMkLst>
        </pc:spChg>
        <pc:spChg chg="add">
          <ac:chgData name="Mr B Pieters" userId="S::bpieters@yavnehcollege.org::dc3e58f5-2a4b-463d-bb2d-0b406f505954" providerId="AD" clId="Web-{ADC61E35-0DE4-43B4-AC5B-04C4C74AB2F5}" dt="2022-12-19T12:46:32.551" v="25"/>
          <ac:spMkLst>
            <pc:docMk/>
            <pc:sldMk cId="1264038019" sldId="276"/>
            <ac:spMk id="17" creationId="{063BBA22-50EA-4C4D-BE05-F1CE4E63AA56}"/>
          </ac:spMkLst>
        </pc:spChg>
        <pc:graphicFrameChg chg="add">
          <ac:chgData name="Mr B Pieters" userId="S::bpieters@yavnehcollege.org::dc3e58f5-2a4b-463d-bb2d-0b406f505954" providerId="AD" clId="Web-{ADC61E35-0DE4-43B4-AC5B-04C4C74AB2F5}" dt="2022-12-19T12:46:32.551" v="25"/>
          <ac:graphicFrameMkLst>
            <pc:docMk/>
            <pc:sldMk cId="1264038019" sldId="276"/>
            <ac:graphicFrameMk id="14" creationId="{B165A770-DAC2-105A-6190-86E67A6B8FF2}"/>
          </ac:graphicFrameMkLst>
        </pc:graphicFrameChg>
      </pc:sldChg>
      <pc:sldChg chg="addSp delSp modSp mod setBg modClrScheme chgLayout">
        <pc:chgData name="Mr B Pieters" userId="S::bpieters@yavnehcollege.org::dc3e58f5-2a4b-463d-bb2d-0b406f505954" providerId="AD" clId="Web-{ADC61E35-0DE4-43B4-AC5B-04C4C74AB2F5}" dt="2022-12-19T12:47:04.020" v="36"/>
        <pc:sldMkLst>
          <pc:docMk/>
          <pc:sldMk cId="2438525588" sldId="277"/>
        </pc:sldMkLst>
        <pc:spChg chg="mod ord">
          <ac:chgData name="Mr B Pieters" userId="S::bpieters@yavnehcollege.org::dc3e58f5-2a4b-463d-bb2d-0b406f505954" providerId="AD" clId="Web-{ADC61E35-0DE4-43B4-AC5B-04C4C74AB2F5}" dt="2022-12-19T12:46:53.317" v="33"/>
          <ac:spMkLst>
            <pc:docMk/>
            <pc:sldMk cId="2438525588" sldId="277"/>
            <ac:spMk id="2" creationId="{00000000-0000-0000-0000-000000000000}"/>
          </ac:spMkLst>
        </pc:spChg>
        <pc:spChg chg="del">
          <ac:chgData name="Mr B Pieters" userId="S::bpieters@yavnehcollege.org::dc3e58f5-2a4b-463d-bb2d-0b406f505954" providerId="AD" clId="Web-{ADC61E35-0DE4-43B4-AC5B-04C4C74AB2F5}" dt="2022-12-19T12:46:46.004" v="30"/>
          <ac:spMkLst>
            <pc:docMk/>
            <pc:sldMk cId="2438525588" sldId="277"/>
            <ac:spMk id="3" creationId="{00000000-0000-0000-0000-000000000000}"/>
          </ac:spMkLst>
        </pc:spChg>
        <pc:spChg chg="del">
          <ac:chgData name="Mr B Pieters" userId="S::bpieters@yavnehcollege.org::dc3e58f5-2a4b-463d-bb2d-0b406f505954" providerId="AD" clId="Web-{ADC61E35-0DE4-43B4-AC5B-04C4C74AB2F5}" dt="2022-12-19T12:46:43.738" v="29"/>
          <ac:spMkLst>
            <pc:docMk/>
            <pc:sldMk cId="2438525588" sldId="277"/>
            <ac:spMk id="4" creationId="{00000000-0000-0000-0000-000000000000}"/>
          </ac:spMkLst>
        </pc:spChg>
        <pc:spChg chg="mod ord">
          <ac:chgData name="Mr B Pieters" userId="S::bpieters@yavnehcollege.org::dc3e58f5-2a4b-463d-bb2d-0b406f505954" providerId="AD" clId="Web-{ADC61E35-0DE4-43B4-AC5B-04C4C74AB2F5}" dt="2022-12-19T12:47:04.020" v="36"/>
          <ac:spMkLst>
            <pc:docMk/>
            <pc:sldMk cId="2438525588" sldId="277"/>
            <ac:spMk id="5" creationId="{00000000-0000-0000-0000-000000000000}"/>
          </ac:spMkLst>
        </pc:spChg>
        <pc:spChg chg="del">
          <ac:chgData name="Mr B Pieters" userId="S::bpieters@yavnehcollege.org::dc3e58f5-2a4b-463d-bb2d-0b406f505954" providerId="AD" clId="Web-{ADC61E35-0DE4-43B4-AC5B-04C4C74AB2F5}" dt="2022-12-19T12:46:43.129" v="28"/>
          <ac:spMkLst>
            <pc:docMk/>
            <pc:sldMk cId="2438525588" sldId="277"/>
            <ac:spMk id="6" creationId="{00000000-0000-0000-0000-000000000000}"/>
          </ac:spMkLst>
        </pc:spChg>
        <pc:spChg chg="del">
          <ac:chgData name="Mr B Pieters" userId="S::bpieters@yavnehcollege.org::dc3e58f5-2a4b-463d-bb2d-0b406f505954" providerId="AD" clId="Web-{ADC61E35-0DE4-43B4-AC5B-04C4C74AB2F5}" dt="2022-12-19T12:46:41.519" v="27"/>
          <ac:spMkLst>
            <pc:docMk/>
            <pc:sldMk cId="2438525588" sldId="277"/>
            <ac:spMk id="7" creationId="{00000000-0000-0000-0000-000000000000}"/>
          </ac:spMkLst>
        </pc:spChg>
        <pc:spChg chg="del">
          <ac:chgData name="Mr B Pieters" userId="S::bpieters@yavnehcollege.org::dc3e58f5-2a4b-463d-bb2d-0b406f505954" providerId="AD" clId="Web-{ADC61E35-0DE4-43B4-AC5B-04C4C74AB2F5}" dt="2022-12-19T12:46:39.285" v="26"/>
          <ac:spMkLst>
            <pc:docMk/>
            <pc:sldMk cId="2438525588" sldId="277"/>
            <ac:spMk id="8" creationId="{00000000-0000-0000-0000-000000000000}"/>
          </ac:spMkLst>
        </pc:spChg>
        <pc:spChg chg="add del">
          <ac:chgData name="Mr B Pieters" userId="S::bpieters@yavnehcollege.org::dc3e58f5-2a4b-463d-bb2d-0b406f505954" providerId="AD" clId="Web-{ADC61E35-0DE4-43B4-AC5B-04C4C74AB2F5}" dt="2022-12-19T12:46:53.301" v="32"/>
          <ac:spMkLst>
            <pc:docMk/>
            <pc:sldMk cId="2438525588" sldId="277"/>
            <ac:spMk id="10" creationId="{70DFC902-7D23-471A-B557-B6B6917D7A0D}"/>
          </ac:spMkLst>
        </pc:spChg>
        <pc:spChg chg="add del">
          <ac:chgData name="Mr B Pieters" userId="S::bpieters@yavnehcollege.org::dc3e58f5-2a4b-463d-bb2d-0b406f505954" providerId="AD" clId="Web-{ADC61E35-0DE4-43B4-AC5B-04C4C74AB2F5}" dt="2022-12-19T12:46:53.301" v="32"/>
          <ac:spMkLst>
            <pc:docMk/>
            <pc:sldMk cId="2438525588" sldId="277"/>
            <ac:spMk id="12" creationId="{A55D5633-D557-4DCA-982C-FF36EB7A1C00}"/>
          </ac:spMkLst>
        </pc:spChg>
        <pc:spChg chg="add del">
          <ac:chgData name="Mr B Pieters" userId="S::bpieters@yavnehcollege.org::dc3e58f5-2a4b-463d-bb2d-0b406f505954" providerId="AD" clId="Web-{ADC61E35-0DE4-43B4-AC5B-04C4C74AB2F5}" dt="2022-12-19T12:46:53.301" v="32"/>
          <ac:spMkLst>
            <pc:docMk/>
            <pc:sldMk cId="2438525588" sldId="277"/>
            <ac:spMk id="14" creationId="{450D3AD2-FA80-415F-A9CE-54D884561CD7}"/>
          </ac:spMkLst>
        </pc:spChg>
        <pc:spChg chg="add del">
          <ac:chgData name="Mr B Pieters" userId="S::bpieters@yavnehcollege.org::dc3e58f5-2a4b-463d-bb2d-0b406f505954" providerId="AD" clId="Web-{ADC61E35-0DE4-43B4-AC5B-04C4C74AB2F5}" dt="2022-12-19T12:47:04.020" v="36"/>
          <ac:spMkLst>
            <pc:docMk/>
            <pc:sldMk cId="2438525588" sldId="277"/>
            <ac:spMk id="16" creationId="{89950FC9-96F8-481E-B2FF-741D34A8F1BD}"/>
          </ac:spMkLst>
        </pc:spChg>
        <pc:spChg chg="add del">
          <ac:chgData name="Mr B Pieters" userId="S::bpieters@yavnehcollege.org::dc3e58f5-2a4b-463d-bb2d-0b406f505954" providerId="AD" clId="Web-{ADC61E35-0DE4-43B4-AC5B-04C4C74AB2F5}" dt="2022-12-19T12:47:04.020" v="36"/>
          <ac:spMkLst>
            <pc:docMk/>
            <pc:sldMk cId="2438525588" sldId="277"/>
            <ac:spMk id="17" creationId="{2B2B4586-EC5C-4ED3-82D8-63143F7C70D2}"/>
          </ac:spMkLst>
        </pc:spChg>
        <pc:spChg chg="add del">
          <ac:chgData name="Mr B Pieters" userId="S::bpieters@yavnehcollege.org::dc3e58f5-2a4b-463d-bb2d-0b406f505954" providerId="AD" clId="Web-{ADC61E35-0DE4-43B4-AC5B-04C4C74AB2F5}" dt="2022-12-19T12:47:04.020" v="36"/>
          <ac:spMkLst>
            <pc:docMk/>
            <pc:sldMk cId="2438525588" sldId="277"/>
            <ac:spMk id="18" creationId="{FBD18CC4-F639-47CF-96DD-9BA6031B506B}"/>
          </ac:spMkLst>
        </pc:spChg>
        <pc:spChg chg="add">
          <ac:chgData name="Mr B Pieters" userId="S::bpieters@yavnehcollege.org::dc3e58f5-2a4b-463d-bb2d-0b406f505954" providerId="AD" clId="Web-{ADC61E35-0DE4-43B4-AC5B-04C4C74AB2F5}" dt="2022-12-19T12:47:04.020" v="36"/>
          <ac:spMkLst>
            <pc:docMk/>
            <pc:sldMk cId="2438525588" sldId="277"/>
            <ac:spMk id="23" creationId="{89950FC9-96F8-481E-B2FF-741D34A8F1BD}"/>
          </ac:spMkLst>
        </pc:spChg>
        <pc:spChg chg="add">
          <ac:chgData name="Mr B Pieters" userId="S::bpieters@yavnehcollege.org::dc3e58f5-2a4b-463d-bb2d-0b406f505954" providerId="AD" clId="Web-{ADC61E35-0DE4-43B4-AC5B-04C4C74AB2F5}" dt="2022-12-19T12:47:04.020" v="36"/>
          <ac:spMkLst>
            <pc:docMk/>
            <pc:sldMk cId="2438525588" sldId="277"/>
            <ac:spMk id="25" creationId="{2B2B4586-EC5C-4ED3-82D8-63143F7C70D2}"/>
          </ac:spMkLst>
        </pc:spChg>
        <pc:spChg chg="add">
          <ac:chgData name="Mr B Pieters" userId="S::bpieters@yavnehcollege.org::dc3e58f5-2a4b-463d-bb2d-0b406f505954" providerId="AD" clId="Web-{ADC61E35-0DE4-43B4-AC5B-04C4C74AB2F5}" dt="2022-12-19T12:47:04.020" v="36"/>
          <ac:spMkLst>
            <pc:docMk/>
            <pc:sldMk cId="2438525588" sldId="277"/>
            <ac:spMk id="27" creationId="{FBD18CC4-F639-47CF-96DD-9BA6031B506B}"/>
          </ac:spMkLst>
        </pc:spChg>
      </pc:sldChg>
      <pc:sldChg chg="addSp modSp mod setBg modClrScheme chgLayout">
        <pc:chgData name="Mr B Pieters" userId="S::bpieters@yavnehcollege.org::dc3e58f5-2a4b-463d-bb2d-0b406f505954" providerId="AD" clId="Web-{ADC61E35-0DE4-43B4-AC5B-04C4C74AB2F5}" dt="2022-12-19T12:47:08.473" v="37"/>
        <pc:sldMkLst>
          <pc:docMk/>
          <pc:sldMk cId="1242931450" sldId="278"/>
        </pc:sldMkLst>
        <pc:spChg chg="mod ord">
          <ac:chgData name="Mr B Pieters" userId="S::bpieters@yavnehcollege.org::dc3e58f5-2a4b-463d-bb2d-0b406f505954" providerId="AD" clId="Web-{ADC61E35-0DE4-43B4-AC5B-04C4C74AB2F5}" dt="2022-12-19T12:47:08.473" v="37"/>
          <ac:spMkLst>
            <pc:docMk/>
            <pc:sldMk cId="1242931450" sldId="278"/>
            <ac:spMk id="2" creationId="{00000000-0000-0000-0000-000000000000}"/>
          </ac:spMkLst>
        </pc:spChg>
        <pc:spChg chg="mod ord">
          <ac:chgData name="Mr B Pieters" userId="S::bpieters@yavnehcollege.org::dc3e58f5-2a4b-463d-bb2d-0b406f505954" providerId="AD" clId="Web-{ADC61E35-0DE4-43B4-AC5B-04C4C74AB2F5}" dt="2022-12-19T12:47:08.473" v="37"/>
          <ac:spMkLst>
            <pc:docMk/>
            <pc:sldMk cId="1242931450" sldId="278"/>
            <ac:spMk id="5" creationId="{00000000-0000-0000-0000-000000000000}"/>
          </ac:spMkLst>
        </pc:spChg>
        <pc:spChg chg="add">
          <ac:chgData name="Mr B Pieters" userId="S::bpieters@yavnehcollege.org::dc3e58f5-2a4b-463d-bb2d-0b406f505954" providerId="AD" clId="Web-{ADC61E35-0DE4-43B4-AC5B-04C4C74AB2F5}" dt="2022-12-19T12:47:08.473" v="37"/>
          <ac:spMkLst>
            <pc:docMk/>
            <pc:sldMk cId="1242931450" sldId="278"/>
            <ac:spMk id="11" creationId="{02E612C7-B066-4023-9D0A-7C54D1E33070}"/>
          </ac:spMkLst>
        </pc:spChg>
        <pc:spChg chg="add">
          <ac:chgData name="Mr B Pieters" userId="S::bpieters@yavnehcollege.org::dc3e58f5-2a4b-463d-bb2d-0b406f505954" providerId="AD" clId="Web-{ADC61E35-0DE4-43B4-AC5B-04C4C74AB2F5}" dt="2022-12-19T12:47:08.473" v="37"/>
          <ac:spMkLst>
            <pc:docMk/>
            <pc:sldMk cId="1242931450" sldId="278"/>
            <ac:spMk id="13" creationId="{34CFA7DE-DC24-4883-9E7E-83830575519A}"/>
          </ac:spMkLst>
        </pc:spChg>
        <pc:picChg chg="add">
          <ac:chgData name="Mr B Pieters" userId="S::bpieters@yavnehcollege.org::dc3e58f5-2a4b-463d-bb2d-0b406f505954" providerId="AD" clId="Web-{ADC61E35-0DE4-43B4-AC5B-04C4C74AB2F5}" dt="2022-12-19T12:47:08.473" v="37"/>
          <ac:picMkLst>
            <pc:docMk/>
            <pc:sldMk cId="1242931450" sldId="278"/>
            <ac:picMk id="7" creationId="{CB973185-B1E7-748A-76F1-2E4E0B394D3A}"/>
          </ac:picMkLst>
        </pc:picChg>
      </pc:sldChg>
      <pc:sldChg chg="addSp delSp modSp mod setBg modClrScheme chgLayout">
        <pc:chgData name="Mr B Pieters" userId="S::bpieters@yavnehcollege.org::dc3e58f5-2a4b-463d-bb2d-0b406f505954" providerId="AD" clId="Web-{ADC61E35-0DE4-43B4-AC5B-04C4C74AB2F5}" dt="2022-12-19T12:48:11.740" v="58" actId="20577"/>
        <pc:sldMkLst>
          <pc:docMk/>
          <pc:sldMk cId="1310950944" sldId="279"/>
        </pc:sldMkLst>
        <pc:spChg chg="mod ord">
          <ac:chgData name="Mr B Pieters" userId="S::bpieters@yavnehcollege.org::dc3e58f5-2a4b-463d-bb2d-0b406f505954" providerId="AD" clId="Web-{ADC61E35-0DE4-43B4-AC5B-04C4C74AB2F5}" dt="2022-12-19T12:48:11.740" v="58" actId="20577"/>
          <ac:spMkLst>
            <pc:docMk/>
            <pc:sldMk cId="1310950944" sldId="279"/>
            <ac:spMk id="4" creationId="{2C98D20E-A61E-4A3B-AAE6-40F8D6741D8A}"/>
          </ac:spMkLst>
        </pc:spChg>
        <pc:spChg chg="del mod ord">
          <ac:chgData name="Mr B Pieters" userId="S::bpieters@yavnehcollege.org::dc3e58f5-2a4b-463d-bb2d-0b406f505954" providerId="AD" clId="Web-{ADC61E35-0DE4-43B4-AC5B-04C4C74AB2F5}" dt="2022-12-19T12:47:45.068" v="44"/>
          <ac:spMkLst>
            <pc:docMk/>
            <pc:sldMk cId="1310950944" sldId="279"/>
            <ac:spMk id="5" creationId="{80F4BFF3-CB0A-48B9-95AB-507926A62734}"/>
          </ac:spMkLst>
        </pc:spChg>
        <pc:spChg chg="add">
          <ac:chgData name="Mr B Pieters" userId="S::bpieters@yavnehcollege.org::dc3e58f5-2a4b-463d-bb2d-0b406f505954" providerId="AD" clId="Web-{ADC61E35-0DE4-43B4-AC5B-04C4C74AB2F5}" dt="2022-12-19T12:47:45.068" v="44"/>
          <ac:spMkLst>
            <pc:docMk/>
            <pc:sldMk cId="1310950944" sldId="279"/>
            <ac:spMk id="11" creationId="{BACC6370-2D7E-4714-9D71-7542949D7D5D}"/>
          </ac:spMkLst>
        </pc:spChg>
        <pc:spChg chg="add">
          <ac:chgData name="Mr B Pieters" userId="S::bpieters@yavnehcollege.org::dc3e58f5-2a4b-463d-bb2d-0b406f505954" providerId="AD" clId="Web-{ADC61E35-0DE4-43B4-AC5B-04C4C74AB2F5}" dt="2022-12-19T12:47:45.068" v="44"/>
          <ac:spMkLst>
            <pc:docMk/>
            <pc:sldMk cId="1310950944" sldId="279"/>
            <ac:spMk id="13" creationId="{F68B3F68-107C-434F-AA38-110D5EA91B85}"/>
          </ac:spMkLst>
        </pc:spChg>
        <pc:spChg chg="add">
          <ac:chgData name="Mr B Pieters" userId="S::bpieters@yavnehcollege.org::dc3e58f5-2a4b-463d-bb2d-0b406f505954" providerId="AD" clId="Web-{ADC61E35-0DE4-43B4-AC5B-04C4C74AB2F5}" dt="2022-12-19T12:47:45.068" v="44"/>
          <ac:spMkLst>
            <pc:docMk/>
            <pc:sldMk cId="1310950944" sldId="279"/>
            <ac:spMk id="15" creationId="{AAD0DBB9-1A4B-4391-81D4-CB19F9AB918A}"/>
          </ac:spMkLst>
        </pc:spChg>
        <pc:spChg chg="add">
          <ac:chgData name="Mr B Pieters" userId="S::bpieters@yavnehcollege.org::dc3e58f5-2a4b-463d-bb2d-0b406f505954" providerId="AD" clId="Web-{ADC61E35-0DE4-43B4-AC5B-04C4C74AB2F5}" dt="2022-12-19T12:47:45.068" v="44"/>
          <ac:spMkLst>
            <pc:docMk/>
            <pc:sldMk cId="1310950944" sldId="279"/>
            <ac:spMk id="17" creationId="{063BBA22-50EA-4C4D-BE05-F1CE4E63AA56}"/>
          </ac:spMkLst>
        </pc:spChg>
        <pc:graphicFrameChg chg="add">
          <ac:chgData name="Mr B Pieters" userId="S::bpieters@yavnehcollege.org::dc3e58f5-2a4b-463d-bb2d-0b406f505954" providerId="AD" clId="Web-{ADC61E35-0DE4-43B4-AC5B-04C4C74AB2F5}" dt="2022-12-19T12:47:45.068" v="44"/>
          <ac:graphicFrameMkLst>
            <pc:docMk/>
            <pc:sldMk cId="1310950944" sldId="279"/>
            <ac:graphicFrameMk id="7" creationId="{C21BE0A6-27BC-5B1B-2795-4951577E27C7}"/>
          </ac:graphicFrameMkLst>
        </pc:graphicFrameChg>
      </pc:sldChg>
      <pc:sldMasterChg chg="del delSldLayout">
        <pc:chgData name="Mr B Pieters" userId="S::bpieters@yavnehcollege.org::dc3e58f5-2a4b-463d-bb2d-0b406f505954" providerId="AD" clId="Web-{ADC61E35-0DE4-43B4-AC5B-04C4C74AB2F5}" dt="2022-12-19T12:44:25.485" v="0"/>
        <pc:sldMasterMkLst>
          <pc:docMk/>
          <pc:sldMasterMk cId="0" sldId="2147483768"/>
        </pc:sldMasterMkLst>
        <pc:sldLayoutChg chg="del">
          <pc:chgData name="Mr B Pieters" userId="S::bpieters@yavnehcollege.org::dc3e58f5-2a4b-463d-bb2d-0b406f505954" providerId="AD" clId="Web-{ADC61E35-0DE4-43B4-AC5B-04C4C74AB2F5}" dt="2022-12-19T12:44:25.485" v="0"/>
          <pc:sldLayoutMkLst>
            <pc:docMk/>
            <pc:sldMasterMk cId="0" sldId="2147483768"/>
            <pc:sldLayoutMk cId="0" sldId="2147483769"/>
          </pc:sldLayoutMkLst>
        </pc:sldLayoutChg>
        <pc:sldLayoutChg chg="del">
          <pc:chgData name="Mr B Pieters" userId="S::bpieters@yavnehcollege.org::dc3e58f5-2a4b-463d-bb2d-0b406f505954" providerId="AD" clId="Web-{ADC61E35-0DE4-43B4-AC5B-04C4C74AB2F5}" dt="2022-12-19T12:44:25.485" v="0"/>
          <pc:sldLayoutMkLst>
            <pc:docMk/>
            <pc:sldMasterMk cId="0" sldId="2147483768"/>
            <pc:sldLayoutMk cId="0" sldId="2147483770"/>
          </pc:sldLayoutMkLst>
        </pc:sldLayoutChg>
        <pc:sldLayoutChg chg="del">
          <pc:chgData name="Mr B Pieters" userId="S::bpieters@yavnehcollege.org::dc3e58f5-2a4b-463d-bb2d-0b406f505954" providerId="AD" clId="Web-{ADC61E35-0DE4-43B4-AC5B-04C4C74AB2F5}" dt="2022-12-19T12:44:25.485" v="0"/>
          <pc:sldLayoutMkLst>
            <pc:docMk/>
            <pc:sldMasterMk cId="0" sldId="2147483768"/>
            <pc:sldLayoutMk cId="0" sldId="2147483771"/>
          </pc:sldLayoutMkLst>
        </pc:sldLayoutChg>
        <pc:sldLayoutChg chg="del">
          <pc:chgData name="Mr B Pieters" userId="S::bpieters@yavnehcollege.org::dc3e58f5-2a4b-463d-bb2d-0b406f505954" providerId="AD" clId="Web-{ADC61E35-0DE4-43B4-AC5B-04C4C74AB2F5}" dt="2022-12-19T12:44:25.485" v="0"/>
          <pc:sldLayoutMkLst>
            <pc:docMk/>
            <pc:sldMasterMk cId="0" sldId="2147483768"/>
            <pc:sldLayoutMk cId="0" sldId="2147483772"/>
          </pc:sldLayoutMkLst>
        </pc:sldLayoutChg>
        <pc:sldLayoutChg chg="del">
          <pc:chgData name="Mr B Pieters" userId="S::bpieters@yavnehcollege.org::dc3e58f5-2a4b-463d-bb2d-0b406f505954" providerId="AD" clId="Web-{ADC61E35-0DE4-43B4-AC5B-04C4C74AB2F5}" dt="2022-12-19T12:44:25.485" v="0"/>
          <pc:sldLayoutMkLst>
            <pc:docMk/>
            <pc:sldMasterMk cId="0" sldId="2147483768"/>
            <pc:sldLayoutMk cId="0" sldId="2147483773"/>
          </pc:sldLayoutMkLst>
        </pc:sldLayoutChg>
        <pc:sldLayoutChg chg="del">
          <pc:chgData name="Mr B Pieters" userId="S::bpieters@yavnehcollege.org::dc3e58f5-2a4b-463d-bb2d-0b406f505954" providerId="AD" clId="Web-{ADC61E35-0DE4-43B4-AC5B-04C4C74AB2F5}" dt="2022-12-19T12:44:25.485" v="0"/>
          <pc:sldLayoutMkLst>
            <pc:docMk/>
            <pc:sldMasterMk cId="0" sldId="2147483768"/>
            <pc:sldLayoutMk cId="0" sldId="2147483774"/>
          </pc:sldLayoutMkLst>
        </pc:sldLayoutChg>
        <pc:sldLayoutChg chg="del">
          <pc:chgData name="Mr B Pieters" userId="S::bpieters@yavnehcollege.org::dc3e58f5-2a4b-463d-bb2d-0b406f505954" providerId="AD" clId="Web-{ADC61E35-0DE4-43B4-AC5B-04C4C74AB2F5}" dt="2022-12-19T12:44:25.485" v="0"/>
          <pc:sldLayoutMkLst>
            <pc:docMk/>
            <pc:sldMasterMk cId="0" sldId="2147483768"/>
            <pc:sldLayoutMk cId="0" sldId="2147483775"/>
          </pc:sldLayoutMkLst>
        </pc:sldLayoutChg>
        <pc:sldLayoutChg chg="del">
          <pc:chgData name="Mr B Pieters" userId="S::bpieters@yavnehcollege.org::dc3e58f5-2a4b-463d-bb2d-0b406f505954" providerId="AD" clId="Web-{ADC61E35-0DE4-43B4-AC5B-04C4C74AB2F5}" dt="2022-12-19T12:44:25.485" v="0"/>
          <pc:sldLayoutMkLst>
            <pc:docMk/>
            <pc:sldMasterMk cId="0" sldId="2147483768"/>
            <pc:sldLayoutMk cId="0" sldId="2147483776"/>
          </pc:sldLayoutMkLst>
        </pc:sldLayoutChg>
        <pc:sldLayoutChg chg="del">
          <pc:chgData name="Mr B Pieters" userId="S::bpieters@yavnehcollege.org::dc3e58f5-2a4b-463d-bb2d-0b406f505954" providerId="AD" clId="Web-{ADC61E35-0DE4-43B4-AC5B-04C4C74AB2F5}" dt="2022-12-19T12:44:25.485" v="0"/>
          <pc:sldLayoutMkLst>
            <pc:docMk/>
            <pc:sldMasterMk cId="0" sldId="2147483768"/>
            <pc:sldLayoutMk cId="0" sldId="2147483777"/>
          </pc:sldLayoutMkLst>
        </pc:sldLayoutChg>
        <pc:sldLayoutChg chg="del">
          <pc:chgData name="Mr B Pieters" userId="S::bpieters@yavnehcollege.org::dc3e58f5-2a4b-463d-bb2d-0b406f505954" providerId="AD" clId="Web-{ADC61E35-0DE4-43B4-AC5B-04C4C74AB2F5}" dt="2022-12-19T12:44:25.485" v="0"/>
          <pc:sldLayoutMkLst>
            <pc:docMk/>
            <pc:sldMasterMk cId="0" sldId="2147483768"/>
            <pc:sldLayoutMk cId="0" sldId="2147483778"/>
          </pc:sldLayoutMkLst>
        </pc:sldLayoutChg>
        <pc:sldLayoutChg chg="del">
          <pc:chgData name="Mr B Pieters" userId="S::bpieters@yavnehcollege.org::dc3e58f5-2a4b-463d-bb2d-0b406f505954" providerId="AD" clId="Web-{ADC61E35-0DE4-43B4-AC5B-04C4C74AB2F5}" dt="2022-12-19T12:44:25.485" v="0"/>
          <pc:sldLayoutMkLst>
            <pc:docMk/>
            <pc:sldMasterMk cId="0" sldId="2147483768"/>
            <pc:sldLayoutMk cId="0" sldId="2147483779"/>
          </pc:sldLayoutMkLst>
        </pc:sldLayoutChg>
      </pc:sldMasterChg>
      <pc:sldMasterChg chg="add addSldLayout modSldLayout">
        <pc:chgData name="Mr B Pieters" userId="S::bpieters@yavnehcollege.org::dc3e58f5-2a4b-463d-bb2d-0b406f505954" providerId="AD" clId="Web-{ADC61E35-0DE4-43B4-AC5B-04C4C74AB2F5}" dt="2022-12-19T12:44:25.485" v="0"/>
        <pc:sldMasterMkLst>
          <pc:docMk/>
          <pc:sldMasterMk cId="216813407" sldId="2147483780"/>
        </pc:sldMasterMkLst>
        <pc:sldLayoutChg chg="add mod replId">
          <pc:chgData name="Mr B Pieters" userId="S::bpieters@yavnehcollege.org::dc3e58f5-2a4b-463d-bb2d-0b406f505954" providerId="AD" clId="Web-{ADC61E35-0DE4-43B4-AC5B-04C4C74AB2F5}" dt="2022-12-19T12:44:25.485" v="0"/>
          <pc:sldLayoutMkLst>
            <pc:docMk/>
            <pc:sldMasterMk cId="216813407" sldId="2147483780"/>
            <pc:sldLayoutMk cId="1255765131" sldId="2147483781"/>
          </pc:sldLayoutMkLst>
        </pc:sldLayoutChg>
        <pc:sldLayoutChg chg="add mod replId">
          <pc:chgData name="Mr B Pieters" userId="S::bpieters@yavnehcollege.org::dc3e58f5-2a4b-463d-bb2d-0b406f505954" providerId="AD" clId="Web-{ADC61E35-0DE4-43B4-AC5B-04C4C74AB2F5}" dt="2022-12-19T12:44:25.485" v="0"/>
          <pc:sldLayoutMkLst>
            <pc:docMk/>
            <pc:sldMasterMk cId="216813407" sldId="2147483780"/>
            <pc:sldLayoutMk cId="1037567400" sldId="2147483782"/>
          </pc:sldLayoutMkLst>
        </pc:sldLayoutChg>
        <pc:sldLayoutChg chg="add mod replId">
          <pc:chgData name="Mr B Pieters" userId="S::bpieters@yavnehcollege.org::dc3e58f5-2a4b-463d-bb2d-0b406f505954" providerId="AD" clId="Web-{ADC61E35-0DE4-43B4-AC5B-04C4C74AB2F5}" dt="2022-12-19T12:44:25.485" v="0"/>
          <pc:sldLayoutMkLst>
            <pc:docMk/>
            <pc:sldMasterMk cId="216813407" sldId="2147483780"/>
            <pc:sldLayoutMk cId="355107146" sldId="2147483783"/>
          </pc:sldLayoutMkLst>
        </pc:sldLayoutChg>
        <pc:sldLayoutChg chg="add mod replId">
          <pc:chgData name="Mr B Pieters" userId="S::bpieters@yavnehcollege.org::dc3e58f5-2a4b-463d-bb2d-0b406f505954" providerId="AD" clId="Web-{ADC61E35-0DE4-43B4-AC5B-04C4C74AB2F5}" dt="2022-12-19T12:44:25.485" v="0"/>
          <pc:sldLayoutMkLst>
            <pc:docMk/>
            <pc:sldMasterMk cId="216813407" sldId="2147483780"/>
            <pc:sldLayoutMk cId="2954237296" sldId="2147483784"/>
          </pc:sldLayoutMkLst>
        </pc:sldLayoutChg>
        <pc:sldLayoutChg chg="add mod replId">
          <pc:chgData name="Mr B Pieters" userId="S::bpieters@yavnehcollege.org::dc3e58f5-2a4b-463d-bb2d-0b406f505954" providerId="AD" clId="Web-{ADC61E35-0DE4-43B4-AC5B-04C4C74AB2F5}" dt="2022-12-19T12:44:25.485" v="0"/>
          <pc:sldLayoutMkLst>
            <pc:docMk/>
            <pc:sldMasterMk cId="216813407" sldId="2147483780"/>
            <pc:sldLayoutMk cId="3499442046" sldId="2147483785"/>
          </pc:sldLayoutMkLst>
        </pc:sldLayoutChg>
        <pc:sldLayoutChg chg="add mod replId">
          <pc:chgData name="Mr B Pieters" userId="S::bpieters@yavnehcollege.org::dc3e58f5-2a4b-463d-bb2d-0b406f505954" providerId="AD" clId="Web-{ADC61E35-0DE4-43B4-AC5B-04C4C74AB2F5}" dt="2022-12-19T12:44:25.485" v="0"/>
          <pc:sldLayoutMkLst>
            <pc:docMk/>
            <pc:sldMasterMk cId="216813407" sldId="2147483780"/>
            <pc:sldLayoutMk cId="4086438406" sldId="2147483786"/>
          </pc:sldLayoutMkLst>
        </pc:sldLayoutChg>
        <pc:sldLayoutChg chg="add mod replId">
          <pc:chgData name="Mr B Pieters" userId="S::bpieters@yavnehcollege.org::dc3e58f5-2a4b-463d-bb2d-0b406f505954" providerId="AD" clId="Web-{ADC61E35-0DE4-43B4-AC5B-04C4C74AB2F5}" dt="2022-12-19T12:44:25.485" v="0"/>
          <pc:sldLayoutMkLst>
            <pc:docMk/>
            <pc:sldMasterMk cId="216813407" sldId="2147483780"/>
            <pc:sldLayoutMk cId="3379492292" sldId="2147483787"/>
          </pc:sldLayoutMkLst>
        </pc:sldLayoutChg>
        <pc:sldLayoutChg chg="add mod replId">
          <pc:chgData name="Mr B Pieters" userId="S::bpieters@yavnehcollege.org::dc3e58f5-2a4b-463d-bb2d-0b406f505954" providerId="AD" clId="Web-{ADC61E35-0DE4-43B4-AC5B-04C4C74AB2F5}" dt="2022-12-19T12:44:25.485" v="0"/>
          <pc:sldLayoutMkLst>
            <pc:docMk/>
            <pc:sldMasterMk cId="216813407" sldId="2147483780"/>
            <pc:sldLayoutMk cId="4156326559" sldId="2147483788"/>
          </pc:sldLayoutMkLst>
        </pc:sldLayoutChg>
        <pc:sldLayoutChg chg="add mod replId">
          <pc:chgData name="Mr B Pieters" userId="S::bpieters@yavnehcollege.org::dc3e58f5-2a4b-463d-bb2d-0b406f505954" providerId="AD" clId="Web-{ADC61E35-0DE4-43B4-AC5B-04C4C74AB2F5}" dt="2022-12-19T12:44:25.485" v="0"/>
          <pc:sldLayoutMkLst>
            <pc:docMk/>
            <pc:sldMasterMk cId="216813407" sldId="2147483780"/>
            <pc:sldLayoutMk cId="2991246687" sldId="2147483789"/>
          </pc:sldLayoutMkLst>
        </pc:sldLayoutChg>
        <pc:sldLayoutChg chg="add mod replId">
          <pc:chgData name="Mr B Pieters" userId="S::bpieters@yavnehcollege.org::dc3e58f5-2a4b-463d-bb2d-0b406f505954" providerId="AD" clId="Web-{ADC61E35-0DE4-43B4-AC5B-04C4C74AB2F5}" dt="2022-12-19T12:44:25.485" v="0"/>
          <pc:sldLayoutMkLst>
            <pc:docMk/>
            <pc:sldMasterMk cId="216813407" sldId="2147483780"/>
            <pc:sldLayoutMk cId="29970473" sldId="2147483790"/>
          </pc:sldLayoutMkLst>
        </pc:sldLayoutChg>
        <pc:sldLayoutChg chg="add mod replId">
          <pc:chgData name="Mr B Pieters" userId="S::bpieters@yavnehcollege.org::dc3e58f5-2a4b-463d-bb2d-0b406f505954" providerId="AD" clId="Web-{ADC61E35-0DE4-43B4-AC5B-04C4C74AB2F5}" dt="2022-12-19T12:44:25.485" v="0"/>
          <pc:sldLayoutMkLst>
            <pc:docMk/>
            <pc:sldMasterMk cId="216813407" sldId="2147483780"/>
            <pc:sldLayoutMk cId="2375431152" sldId="2147483791"/>
          </pc:sldLayoutMkLst>
        </pc:sldLayoutChg>
      </pc:sldMasterChg>
    </pc:docChg>
  </pc:docChgLst>
  <pc:docChgLst>
    <pc:chgData name="Max Thrilling" userId="1a0901c82f0d6655" providerId="LiveId" clId="{ABFCC03B-A317-43CF-B64E-AE9618B166DF}"/>
    <pc:docChg chg="undo custSel modSld">
      <pc:chgData name="Max Thrilling" userId="1a0901c82f0d6655" providerId="LiveId" clId="{ABFCC03B-A317-43CF-B64E-AE9618B166DF}" dt="2024-03-19T16:02:53.801" v="56" actId="1037"/>
      <pc:docMkLst>
        <pc:docMk/>
      </pc:docMkLst>
      <pc:sldChg chg="delSp modSp mod">
        <pc:chgData name="Max Thrilling" userId="1a0901c82f0d6655" providerId="LiveId" clId="{ABFCC03B-A317-43CF-B64E-AE9618B166DF}" dt="2024-03-19T15:54:04.135" v="1" actId="478"/>
        <pc:sldMkLst>
          <pc:docMk/>
          <pc:sldMk cId="3867715889" sldId="264"/>
        </pc:sldMkLst>
        <pc:grpChg chg="mod">
          <ac:chgData name="Max Thrilling" userId="1a0901c82f0d6655" providerId="LiveId" clId="{ABFCC03B-A317-43CF-B64E-AE9618B166DF}" dt="2024-03-19T15:53:33.584" v="0" actId="1076"/>
          <ac:grpSpMkLst>
            <pc:docMk/>
            <pc:sldMk cId="3867715889" sldId="264"/>
            <ac:grpSpMk id="3" creationId="{00000000-0000-0000-0000-000000000000}"/>
          </ac:grpSpMkLst>
        </pc:grpChg>
        <pc:inkChg chg="del">
          <ac:chgData name="Max Thrilling" userId="1a0901c82f0d6655" providerId="LiveId" clId="{ABFCC03B-A317-43CF-B64E-AE9618B166DF}" dt="2024-03-19T15:54:04.135" v="1" actId="478"/>
          <ac:inkMkLst>
            <pc:docMk/>
            <pc:sldMk cId="3867715889" sldId="264"/>
            <ac:inkMk id="4" creationId="{F21A8E56-ED70-6611-6132-F507AE2DBC75}"/>
          </ac:inkMkLst>
        </pc:inkChg>
      </pc:sldChg>
      <pc:sldChg chg="addSp delSp modSp mod">
        <pc:chgData name="Max Thrilling" userId="1a0901c82f0d6655" providerId="LiveId" clId="{ABFCC03B-A317-43CF-B64E-AE9618B166DF}" dt="2024-03-19T16:00:20.569" v="20" actId="122"/>
        <pc:sldMkLst>
          <pc:docMk/>
          <pc:sldMk cId="1284470799" sldId="267"/>
        </pc:sldMkLst>
        <pc:spChg chg="add mod ord">
          <ac:chgData name="Max Thrilling" userId="1a0901c82f0d6655" providerId="LiveId" clId="{ABFCC03B-A317-43CF-B64E-AE9618B166DF}" dt="2024-03-19T16:00:15.583" v="19" actId="207"/>
          <ac:spMkLst>
            <pc:docMk/>
            <pc:sldMk cId="1284470799" sldId="267"/>
            <ac:spMk id="5" creationId="{ACAB77E8-14F9-57D1-4A40-132E1E385F96}"/>
          </ac:spMkLst>
        </pc:spChg>
        <pc:spChg chg="mod">
          <ac:chgData name="Max Thrilling" userId="1a0901c82f0d6655" providerId="LiveId" clId="{ABFCC03B-A317-43CF-B64E-AE9618B166DF}" dt="2024-03-19T16:00:20.569" v="20" actId="122"/>
          <ac:spMkLst>
            <pc:docMk/>
            <pc:sldMk cId="1284470799" sldId="267"/>
            <ac:spMk id="14" creationId="{00000000-0000-0000-0000-000000000000}"/>
          </ac:spMkLst>
        </pc:spChg>
        <pc:spChg chg="add mod ord">
          <ac:chgData name="Max Thrilling" userId="1a0901c82f0d6655" providerId="LiveId" clId="{ABFCC03B-A317-43CF-B64E-AE9618B166DF}" dt="2024-03-19T16:00:09.006" v="18" actId="207"/>
          <ac:spMkLst>
            <pc:docMk/>
            <pc:sldMk cId="1284470799" sldId="267"/>
            <ac:spMk id="21" creationId="{6CAF0231-24EA-6866-603A-4CDF77D31247}"/>
          </ac:spMkLst>
        </pc:spChg>
        <pc:grpChg chg="mod">
          <ac:chgData name="Max Thrilling" userId="1a0901c82f0d6655" providerId="LiveId" clId="{ABFCC03B-A317-43CF-B64E-AE9618B166DF}" dt="2024-03-19T15:58:57.650" v="3" actId="1076"/>
          <ac:grpSpMkLst>
            <pc:docMk/>
            <pc:sldMk cId="1284470799" sldId="267"/>
            <ac:grpSpMk id="3" creationId="{00000000-0000-0000-0000-000000000000}"/>
          </ac:grpSpMkLst>
        </pc:grpChg>
        <pc:inkChg chg="del">
          <ac:chgData name="Max Thrilling" userId="1a0901c82f0d6655" providerId="LiveId" clId="{ABFCC03B-A317-43CF-B64E-AE9618B166DF}" dt="2024-03-19T15:58:29.520" v="2" actId="478"/>
          <ac:inkMkLst>
            <pc:docMk/>
            <pc:sldMk cId="1284470799" sldId="267"/>
            <ac:inkMk id="4" creationId="{8EA12434-0DFD-5904-17C1-E615FD5D8DD2}"/>
          </ac:inkMkLst>
        </pc:inkChg>
      </pc:sldChg>
      <pc:sldChg chg="addSp modSp mod">
        <pc:chgData name="Max Thrilling" userId="1a0901c82f0d6655" providerId="LiveId" clId="{ABFCC03B-A317-43CF-B64E-AE9618B166DF}" dt="2024-03-19T16:02:53.801" v="56" actId="1037"/>
        <pc:sldMkLst>
          <pc:docMk/>
          <pc:sldMk cId="1393190496" sldId="268"/>
        </pc:sldMkLst>
        <pc:spChg chg="mod">
          <ac:chgData name="Max Thrilling" userId="1a0901c82f0d6655" providerId="LiveId" clId="{ABFCC03B-A317-43CF-B64E-AE9618B166DF}" dt="2024-03-19T16:02:44.690" v="53" actId="1036"/>
          <ac:spMkLst>
            <pc:docMk/>
            <pc:sldMk cId="1393190496" sldId="268"/>
            <ac:spMk id="4" creationId="{00000000-0000-0000-0000-000000000000}"/>
          </ac:spMkLst>
        </pc:spChg>
        <pc:spChg chg="add mod ord">
          <ac:chgData name="Max Thrilling" userId="1a0901c82f0d6655" providerId="LiveId" clId="{ABFCC03B-A317-43CF-B64E-AE9618B166DF}" dt="2024-03-19T16:02:34.291" v="49" actId="1035"/>
          <ac:spMkLst>
            <pc:docMk/>
            <pc:sldMk cId="1393190496" sldId="268"/>
            <ac:spMk id="5" creationId="{FD852C3E-4771-B0A7-1F14-945C53396116}"/>
          </ac:spMkLst>
        </pc:spChg>
        <pc:spChg chg="mod">
          <ac:chgData name="Max Thrilling" userId="1a0901c82f0d6655" providerId="LiveId" clId="{ABFCC03B-A317-43CF-B64E-AE9618B166DF}" dt="2024-03-19T16:02:53.801" v="56" actId="1037"/>
          <ac:spMkLst>
            <pc:docMk/>
            <pc:sldMk cId="1393190496" sldId="268"/>
            <ac:spMk id="28" creationId="{00000000-0000-0000-0000-000000000000}"/>
          </ac:spMkLst>
        </pc:spChg>
        <pc:grpChg chg="mod">
          <ac:chgData name="Max Thrilling" userId="1a0901c82f0d6655" providerId="LiveId" clId="{ABFCC03B-A317-43CF-B64E-AE9618B166DF}" dt="2024-03-19T16:00:57.207" v="26" actId="1076"/>
          <ac:grpSpMkLst>
            <pc:docMk/>
            <pc:sldMk cId="1393190496" sldId="268"/>
            <ac:grpSpMk id="3" creationId="{00000000-0000-0000-0000-000000000000}"/>
          </ac:grpSpMkLst>
        </pc:gr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9859ADE-591F-4346-9467-B0AE79201AB4}" type="doc">
      <dgm:prSet loTypeId="urn:microsoft.com/office/officeart/2005/8/layout/hChevron3" loCatId="process" qsTypeId="urn:microsoft.com/office/officeart/2005/8/quickstyle/simple1" qsCatId="simple" csTypeId="urn:microsoft.com/office/officeart/2005/8/colors/colorful1" csCatId="colorful"/>
      <dgm:spPr/>
      <dgm:t>
        <a:bodyPr/>
        <a:lstStyle/>
        <a:p>
          <a:endParaRPr lang="en-US"/>
        </a:p>
      </dgm:t>
    </dgm:pt>
    <dgm:pt modelId="{A3A36F1A-AA2C-43A9-A6B3-F0F4513C7D4E}">
      <dgm:prSet/>
      <dgm:spPr/>
      <dgm:t>
        <a:bodyPr/>
        <a:lstStyle/>
        <a:p>
          <a:r>
            <a:rPr lang="en-GB" dirty="0"/>
            <a:t>In the UK, the central bank is the Bank of England. It has two core functions:</a:t>
          </a:r>
          <a:endParaRPr lang="en-US" dirty="0"/>
        </a:p>
      </dgm:t>
    </dgm:pt>
    <dgm:pt modelId="{6FD366A3-9E82-4FDB-889B-298BC7E28E16}" type="parTrans" cxnId="{984DE273-9B68-4681-94BC-FB04F9A7527E}">
      <dgm:prSet/>
      <dgm:spPr/>
      <dgm:t>
        <a:bodyPr/>
        <a:lstStyle/>
        <a:p>
          <a:endParaRPr lang="en-US"/>
        </a:p>
      </dgm:t>
    </dgm:pt>
    <dgm:pt modelId="{423E2240-656C-4ADF-A2A8-6B88564BACBC}" type="sibTrans" cxnId="{984DE273-9B68-4681-94BC-FB04F9A7527E}">
      <dgm:prSet/>
      <dgm:spPr/>
      <dgm:t>
        <a:bodyPr/>
        <a:lstStyle/>
        <a:p>
          <a:endParaRPr lang="en-US"/>
        </a:p>
      </dgm:t>
    </dgm:pt>
    <dgm:pt modelId="{06E13CE6-0BAB-4C59-A78E-A359714E1374}">
      <dgm:prSet/>
      <dgm:spPr/>
      <dgm:t>
        <a:bodyPr/>
        <a:lstStyle/>
        <a:p>
          <a:r>
            <a:rPr lang="en-GB" b="1" dirty="0"/>
            <a:t>Maintain financial stability in the monetary system: banker to the banks</a:t>
          </a:r>
          <a:endParaRPr lang="en-US" dirty="0"/>
        </a:p>
      </dgm:t>
    </dgm:pt>
    <dgm:pt modelId="{FC91AC18-E27A-44F3-8712-838774980726}" type="parTrans" cxnId="{6349D977-933B-47C6-ABF6-0CDE2FD634B2}">
      <dgm:prSet/>
      <dgm:spPr/>
      <dgm:t>
        <a:bodyPr/>
        <a:lstStyle/>
        <a:p>
          <a:endParaRPr lang="en-US"/>
        </a:p>
      </dgm:t>
    </dgm:pt>
    <dgm:pt modelId="{A330D0F7-A42E-4FB8-97E7-093458EBC932}" type="sibTrans" cxnId="{6349D977-933B-47C6-ABF6-0CDE2FD634B2}">
      <dgm:prSet/>
      <dgm:spPr/>
      <dgm:t>
        <a:bodyPr/>
        <a:lstStyle/>
        <a:p>
          <a:endParaRPr lang="en-US"/>
        </a:p>
      </dgm:t>
    </dgm:pt>
    <dgm:pt modelId="{CB6290E6-8775-4063-8AC9-108D266071ED}">
      <dgm:prSet/>
      <dgm:spPr/>
      <dgm:t>
        <a:bodyPr/>
        <a:lstStyle/>
        <a:p>
          <a:r>
            <a:rPr lang="en-GB" dirty="0"/>
            <a:t>This is achieved by the central bank acting as </a:t>
          </a:r>
          <a:r>
            <a:rPr lang="en-GB" b="1" dirty="0"/>
            <a:t>lender of last resort</a:t>
          </a:r>
          <a:r>
            <a:rPr lang="en-GB" dirty="0"/>
            <a:t>, which means that if </a:t>
          </a:r>
          <a:r>
            <a:rPr lang="en-GB" b="1" dirty="0"/>
            <a:t>commercial banks </a:t>
          </a:r>
          <a:r>
            <a:rPr lang="en-GB" dirty="0"/>
            <a:t>suffer a shortfall of cash or become </a:t>
          </a:r>
          <a:r>
            <a:rPr lang="en-GB" b="1" dirty="0"/>
            <a:t>illiquid</a:t>
          </a:r>
          <a:r>
            <a:rPr lang="en-GB" dirty="0"/>
            <a:t> in the short term, they can always borrow from the BoE</a:t>
          </a:r>
          <a:endParaRPr lang="en-US" dirty="0"/>
        </a:p>
      </dgm:t>
    </dgm:pt>
    <dgm:pt modelId="{5011C880-65E3-4B3E-B579-7ACCDF0BCF11}" type="parTrans" cxnId="{34A8DB88-F05A-45C7-8275-6B53B687D7AD}">
      <dgm:prSet/>
      <dgm:spPr/>
      <dgm:t>
        <a:bodyPr/>
        <a:lstStyle/>
        <a:p>
          <a:endParaRPr lang="en-US"/>
        </a:p>
      </dgm:t>
    </dgm:pt>
    <dgm:pt modelId="{D678D607-C428-4D71-BA92-544B255BC5E9}" type="sibTrans" cxnId="{34A8DB88-F05A-45C7-8275-6B53B687D7AD}">
      <dgm:prSet/>
      <dgm:spPr/>
      <dgm:t>
        <a:bodyPr/>
        <a:lstStyle/>
        <a:p>
          <a:endParaRPr lang="en-US"/>
        </a:p>
      </dgm:t>
    </dgm:pt>
    <dgm:pt modelId="{CC728FF3-BDD9-451E-9553-5C94BE981AAE}">
      <dgm:prSet/>
      <dgm:spPr/>
      <dgm:t>
        <a:bodyPr/>
        <a:lstStyle/>
        <a:p>
          <a:r>
            <a:rPr lang="en-GB" dirty="0"/>
            <a:t>Whilst expensive this function is vital in maintaining liquidity and confidence in the financial system and ensuring depositors are protected and </a:t>
          </a:r>
          <a:r>
            <a:rPr lang="en-GB" b="1" dirty="0"/>
            <a:t>systemic risk </a:t>
          </a:r>
          <a:r>
            <a:rPr lang="en-GB" dirty="0"/>
            <a:t>is minimised</a:t>
          </a:r>
          <a:endParaRPr lang="en-US" dirty="0"/>
        </a:p>
      </dgm:t>
    </dgm:pt>
    <dgm:pt modelId="{BA477BA2-B26D-480A-B6AB-23D6D595F858}" type="parTrans" cxnId="{C9047B2E-D526-4301-8309-6EB42FA909CA}">
      <dgm:prSet/>
      <dgm:spPr/>
      <dgm:t>
        <a:bodyPr/>
        <a:lstStyle/>
        <a:p>
          <a:endParaRPr lang="en-US"/>
        </a:p>
      </dgm:t>
    </dgm:pt>
    <dgm:pt modelId="{A86D4529-7396-4FE3-9ED7-B5CB93832F2A}" type="sibTrans" cxnId="{C9047B2E-D526-4301-8309-6EB42FA909CA}">
      <dgm:prSet/>
      <dgm:spPr/>
      <dgm:t>
        <a:bodyPr/>
        <a:lstStyle/>
        <a:p>
          <a:endParaRPr lang="en-US"/>
        </a:p>
      </dgm:t>
    </dgm:pt>
    <dgm:pt modelId="{660DEC28-9435-46B9-B878-2BCD4C4A6212}">
      <dgm:prSet/>
      <dgm:spPr/>
      <dgm:t>
        <a:bodyPr/>
        <a:lstStyle/>
        <a:p>
          <a:r>
            <a:rPr lang="en-GB" b="1"/>
            <a:t>Help the government maintain macroeconomic stability</a:t>
          </a:r>
          <a:endParaRPr lang="en-US"/>
        </a:p>
      </dgm:t>
    </dgm:pt>
    <dgm:pt modelId="{072EF34E-F4DA-4BC5-B214-615BF9F98382}" type="parTrans" cxnId="{0A7C5241-B51F-4F36-A09F-68F2EE297B0A}">
      <dgm:prSet/>
      <dgm:spPr/>
      <dgm:t>
        <a:bodyPr/>
        <a:lstStyle/>
        <a:p>
          <a:endParaRPr lang="en-US"/>
        </a:p>
      </dgm:t>
    </dgm:pt>
    <dgm:pt modelId="{4C212578-D16F-46EE-BA6C-1E6F4EC0C42E}" type="sibTrans" cxnId="{0A7C5241-B51F-4F36-A09F-68F2EE297B0A}">
      <dgm:prSet/>
      <dgm:spPr/>
      <dgm:t>
        <a:bodyPr/>
        <a:lstStyle/>
        <a:p>
          <a:endParaRPr lang="en-US"/>
        </a:p>
      </dgm:t>
    </dgm:pt>
    <dgm:pt modelId="{FFC850DF-BE9B-4333-9C68-B3972F54EE31}">
      <dgm:prSet/>
      <dgm:spPr/>
      <dgm:t>
        <a:bodyPr/>
        <a:lstStyle/>
        <a:p>
          <a:r>
            <a:rPr lang="en-GB" dirty="0"/>
            <a:t>The primary remit of the BoE is to deliver </a:t>
          </a:r>
          <a:r>
            <a:rPr lang="en-GB" b="1" dirty="0"/>
            <a:t>price stability </a:t>
          </a:r>
          <a:r>
            <a:rPr lang="en-GB" dirty="0"/>
            <a:t>i.e. low inflation, and meet the governments inflation target of 2%. Decisions to achieve this objective are taken by the Monetary Policy Committee (MPC) via setting interest rates</a:t>
          </a:r>
          <a:endParaRPr lang="en-US" dirty="0"/>
        </a:p>
      </dgm:t>
    </dgm:pt>
    <dgm:pt modelId="{AB7CFB15-8B25-48C3-B80D-9424076D740E}" type="parTrans" cxnId="{592C19BA-66E4-4773-860B-915F9D3C0C74}">
      <dgm:prSet/>
      <dgm:spPr/>
      <dgm:t>
        <a:bodyPr/>
        <a:lstStyle/>
        <a:p>
          <a:endParaRPr lang="en-US"/>
        </a:p>
      </dgm:t>
    </dgm:pt>
    <dgm:pt modelId="{5403D5D2-D0C8-4192-A1D4-E968A900F860}" type="sibTrans" cxnId="{592C19BA-66E4-4773-860B-915F9D3C0C74}">
      <dgm:prSet/>
      <dgm:spPr/>
      <dgm:t>
        <a:bodyPr/>
        <a:lstStyle/>
        <a:p>
          <a:endParaRPr lang="en-US"/>
        </a:p>
      </dgm:t>
    </dgm:pt>
    <dgm:pt modelId="{3724B8A2-6697-4031-92CC-6E0F097FC4D0}">
      <dgm:prSet/>
      <dgm:spPr/>
      <dgm:t>
        <a:bodyPr/>
        <a:lstStyle/>
        <a:p>
          <a:r>
            <a:rPr lang="en-GB" dirty="0"/>
            <a:t>It also aims to support the governments wider </a:t>
          </a:r>
          <a:r>
            <a:rPr lang="en-GB" b="1" dirty="0"/>
            <a:t>macroeconomic objectives </a:t>
          </a:r>
          <a:r>
            <a:rPr lang="en-GB" dirty="0"/>
            <a:t>to help create the right conditions for </a:t>
          </a:r>
          <a:r>
            <a:rPr lang="en-GB" b="1" dirty="0"/>
            <a:t>economic growth </a:t>
          </a:r>
          <a:r>
            <a:rPr lang="en-GB" dirty="0"/>
            <a:t>and low </a:t>
          </a:r>
          <a:r>
            <a:rPr lang="en-GB" b="1" dirty="0"/>
            <a:t>unemployment</a:t>
          </a:r>
          <a:endParaRPr lang="en-US" dirty="0"/>
        </a:p>
      </dgm:t>
    </dgm:pt>
    <dgm:pt modelId="{EB7DC280-B740-4BB9-A54C-4A278D04E96A}" type="parTrans" cxnId="{C8F04729-B660-449A-A855-C36EBADF13B2}">
      <dgm:prSet/>
      <dgm:spPr/>
      <dgm:t>
        <a:bodyPr/>
        <a:lstStyle/>
        <a:p>
          <a:endParaRPr lang="en-US"/>
        </a:p>
      </dgm:t>
    </dgm:pt>
    <dgm:pt modelId="{110A568F-9E8A-4390-9484-6877ADF9DFDE}" type="sibTrans" cxnId="{C8F04729-B660-449A-A855-C36EBADF13B2}">
      <dgm:prSet/>
      <dgm:spPr/>
      <dgm:t>
        <a:bodyPr/>
        <a:lstStyle/>
        <a:p>
          <a:endParaRPr lang="en-US"/>
        </a:p>
      </dgm:t>
    </dgm:pt>
    <dgm:pt modelId="{CB96989E-BADE-4108-88AD-B0FFE88FFD77}" type="pres">
      <dgm:prSet presAssocID="{A9859ADE-591F-4346-9467-B0AE79201AB4}" presName="Name0" presStyleCnt="0">
        <dgm:presLayoutVars>
          <dgm:dir/>
          <dgm:resizeHandles val="exact"/>
        </dgm:presLayoutVars>
      </dgm:prSet>
      <dgm:spPr/>
    </dgm:pt>
    <dgm:pt modelId="{4D1A4627-C803-42B8-9D28-3CEF91187AEC}" type="pres">
      <dgm:prSet presAssocID="{A3A36F1A-AA2C-43A9-A6B3-F0F4513C7D4E}" presName="parAndChTx" presStyleLbl="node1" presStyleIdx="0" presStyleCnt="1">
        <dgm:presLayoutVars>
          <dgm:bulletEnabled val="1"/>
        </dgm:presLayoutVars>
      </dgm:prSet>
      <dgm:spPr/>
    </dgm:pt>
  </dgm:ptLst>
  <dgm:cxnLst>
    <dgm:cxn modelId="{B4DB4F0D-A4B0-45DF-98C7-1C5D08E191CB}" type="presOf" srcId="{660DEC28-9435-46B9-B878-2BCD4C4A6212}" destId="{4D1A4627-C803-42B8-9D28-3CEF91187AEC}" srcOrd="0" destOrd="4" presId="urn:microsoft.com/office/officeart/2005/8/layout/hChevron3"/>
    <dgm:cxn modelId="{3A3B840F-769E-48FA-BA98-BB0C31C42F6D}" type="presOf" srcId="{A3A36F1A-AA2C-43A9-A6B3-F0F4513C7D4E}" destId="{4D1A4627-C803-42B8-9D28-3CEF91187AEC}" srcOrd="0" destOrd="0" presId="urn:microsoft.com/office/officeart/2005/8/layout/hChevron3"/>
    <dgm:cxn modelId="{C8F04729-B660-449A-A855-C36EBADF13B2}" srcId="{660DEC28-9435-46B9-B878-2BCD4C4A6212}" destId="{3724B8A2-6697-4031-92CC-6E0F097FC4D0}" srcOrd="1" destOrd="0" parTransId="{EB7DC280-B740-4BB9-A54C-4A278D04E96A}" sibTransId="{110A568F-9E8A-4390-9484-6877ADF9DFDE}"/>
    <dgm:cxn modelId="{C9047B2E-D526-4301-8309-6EB42FA909CA}" srcId="{06E13CE6-0BAB-4C59-A78E-A359714E1374}" destId="{CC728FF3-BDD9-451E-9553-5C94BE981AAE}" srcOrd="1" destOrd="0" parTransId="{BA477BA2-B26D-480A-B6AB-23D6D595F858}" sibTransId="{A86D4529-7396-4FE3-9ED7-B5CB93832F2A}"/>
    <dgm:cxn modelId="{3169835B-5B09-4F70-BF4C-D40F283FE166}" type="presOf" srcId="{CB6290E6-8775-4063-8AC9-108D266071ED}" destId="{4D1A4627-C803-42B8-9D28-3CEF91187AEC}" srcOrd="0" destOrd="2" presId="urn:microsoft.com/office/officeart/2005/8/layout/hChevron3"/>
    <dgm:cxn modelId="{0A7C5241-B51F-4F36-A09F-68F2EE297B0A}" srcId="{A3A36F1A-AA2C-43A9-A6B3-F0F4513C7D4E}" destId="{660DEC28-9435-46B9-B878-2BCD4C4A6212}" srcOrd="1" destOrd="0" parTransId="{072EF34E-F4DA-4BC5-B214-615BF9F98382}" sibTransId="{4C212578-D16F-46EE-BA6C-1E6F4EC0C42E}"/>
    <dgm:cxn modelId="{984DE273-9B68-4681-94BC-FB04F9A7527E}" srcId="{A9859ADE-591F-4346-9467-B0AE79201AB4}" destId="{A3A36F1A-AA2C-43A9-A6B3-F0F4513C7D4E}" srcOrd="0" destOrd="0" parTransId="{6FD366A3-9E82-4FDB-889B-298BC7E28E16}" sibTransId="{423E2240-656C-4ADF-A2A8-6B88564BACBC}"/>
    <dgm:cxn modelId="{6349D977-933B-47C6-ABF6-0CDE2FD634B2}" srcId="{A3A36F1A-AA2C-43A9-A6B3-F0F4513C7D4E}" destId="{06E13CE6-0BAB-4C59-A78E-A359714E1374}" srcOrd="0" destOrd="0" parTransId="{FC91AC18-E27A-44F3-8712-838774980726}" sibTransId="{A330D0F7-A42E-4FB8-97E7-093458EBC932}"/>
    <dgm:cxn modelId="{B97C9582-1C0B-4E0C-AFE7-1B938F647A23}" type="presOf" srcId="{CC728FF3-BDD9-451E-9553-5C94BE981AAE}" destId="{4D1A4627-C803-42B8-9D28-3CEF91187AEC}" srcOrd="0" destOrd="3" presId="urn:microsoft.com/office/officeart/2005/8/layout/hChevron3"/>
    <dgm:cxn modelId="{A9660684-F0FE-473C-B8FF-46987CE620D0}" type="presOf" srcId="{A9859ADE-591F-4346-9467-B0AE79201AB4}" destId="{CB96989E-BADE-4108-88AD-B0FFE88FFD77}" srcOrd="0" destOrd="0" presId="urn:microsoft.com/office/officeart/2005/8/layout/hChevron3"/>
    <dgm:cxn modelId="{34A8DB88-F05A-45C7-8275-6B53B687D7AD}" srcId="{06E13CE6-0BAB-4C59-A78E-A359714E1374}" destId="{CB6290E6-8775-4063-8AC9-108D266071ED}" srcOrd="0" destOrd="0" parTransId="{5011C880-65E3-4B3E-B579-7ACCDF0BCF11}" sibTransId="{D678D607-C428-4D71-BA92-544B255BC5E9}"/>
    <dgm:cxn modelId="{F9E228AB-FB18-4B12-A117-7C6AFEE60322}" type="presOf" srcId="{FFC850DF-BE9B-4333-9C68-B3972F54EE31}" destId="{4D1A4627-C803-42B8-9D28-3CEF91187AEC}" srcOrd="0" destOrd="5" presId="urn:microsoft.com/office/officeart/2005/8/layout/hChevron3"/>
    <dgm:cxn modelId="{D6B955B2-29EF-448E-B5AF-71DB0C5B529B}" type="presOf" srcId="{3724B8A2-6697-4031-92CC-6E0F097FC4D0}" destId="{4D1A4627-C803-42B8-9D28-3CEF91187AEC}" srcOrd="0" destOrd="6" presId="urn:microsoft.com/office/officeart/2005/8/layout/hChevron3"/>
    <dgm:cxn modelId="{592C19BA-66E4-4773-860B-915F9D3C0C74}" srcId="{660DEC28-9435-46B9-B878-2BCD4C4A6212}" destId="{FFC850DF-BE9B-4333-9C68-B3972F54EE31}" srcOrd="0" destOrd="0" parTransId="{AB7CFB15-8B25-48C3-B80D-9424076D740E}" sibTransId="{5403D5D2-D0C8-4192-A1D4-E968A900F860}"/>
    <dgm:cxn modelId="{1E3400C1-1189-407A-A98F-5D971D90B93D}" type="presOf" srcId="{06E13CE6-0BAB-4C59-A78E-A359714E1374}" destId="{4D1A4627-C803-42B8-9D28-3CEF91187AEC}" srcOrd="0" destOrd="1" presId="urn:microsoft.com/office/officeart/2005/8/layout/hChevron3"/>
    <dgm:cxn modelId="{41E680D8-9A58-4647-82E8-9027C33330ED}" type="presParOf" srcId="{CB96989E-BADE-4108-88AD-B0FFE88FFD77}" destId="{4D1A4627-C803-42B8-9D28-3CEF91187AEC}" srcOrd="0"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36F447C-B2BB-4DAE-9BAE-91E56842CE15}" type="doc">
      <dgm:prSet loTypeId="urn:microsoft.com/office/officeart/2005/8/layout/default" loCatId="list" qsTypeId="urn:microsoft.com/office/officeart/2005/8/quickstyle/simple1" qsCatId="simple" csTypeId="urn:microsoft.com/office/officeart/2005/8/colors/colorful1" csCatId="colorful"/>
      <dgm:spPr/>
      <dgm:t>
        <a:bodyPr/>
        <a:lstStyle/>
        <a:p>
          <a:endParaRPr lang="en-US"/>
        </a:p>
      </dgm:t>
    </dgm:pt>
    <dgm:pt modelId="{7112DC13-381C-447D-949A-7F8A039485DE}">
      <dgm:prSet/>
      <dgm:spPr/>
      <dgm:t>
        <a:bodyPr/>
        <a:lstStyle/>
        <a:p>
          <a:r>
            <a:rPr lang="en-GB" dirty="0"/>
            <a:t>The central bank carries out a number of other important functions that help to support its two core functions:</a:t>
          </a:r>
          <a:endParaRPr lang="en-US" dirty="0"/>
        </a:p>
      </dgm:t>
    </dgm:pt>
    <dgm:pt modelId="{A0E37D78-8A91-4C7D-819D-F93EF93CE560}" type="parTrans" cxnId="{77FFBAF7-2B14-4B52-BEB8-894D306199D0}">
      <dgm:prSet/>
      <dgm:spPr/>
      <dgm:t>
        <a:bodyPr/>
        <a:lstStyle/>
        <a:p>
          <a:endParaRPr lang="en-US"/>
        </a:p>
      </dgm:t>
    </dgm:pt>
    <dgm:pt modelId="{A0F49BB1-1C73-45DE-8E58-D7DCD5BD4087}" type="sibTrans" cxnId="{77FFBAF7-2B14-4B52-BEB8-894D306199D0}">
      <dgm:prSet/>
      <dgm:spPr/>
      <dgm:t>
        <a:bodyPr/>
        <a:lstStyle/>
        <a:p>
          <a:endParaRPr lang="en-US"/>
        </a:p>
      </dgm:t>
    </dgm:pt>
    <dgm:pt modelId="{E6182DBD-7DA5-4A58-808F-5DEB83512D98}">
      <dgm:prSet/>
      <dgm:spPr/>
      <dgm:t>
        <a:bodyPr/>
        <a:lstStyle/>
        <a:p>
          <a:r>
            <a:rPr lang="en-GB" dirty="0"/>
            <a:t>Controlling the issue of notes and coins</a:t>
          </a:r>
          <a:endParaRPr lang="en-US" dirty="0"/>
        </a:p>
      </dgm:t>
    </dgm:pt>
    <dgm:pt modelId="{CBE2F2BD-D5B6-41FA-9AF2-F6834550E45B}" type="parTrans" cxnId="{F4A77481-AE80-4A38-8FB1-06066B672E3E}">
      <dgm:prSet/>
      <dgm:spPr/>
      <dgm:t>
        <a:bodyPr/>
        <a:lstStyle/>
        <a:p>
          <a:endParaRPr lang="en-US"/>
        </a:p>
      </dgm:t>
    </dgm:pt>
    <dgm:pt modelId="{0558F41D-8B6B-4E3F-B9F7-70929955B365}" type="sibTrans" cxnId="{F4A77481-AE80-4A38-8FB1-06066B672E3E}">
      <dgm:prSet/>
      <dgm:spPr/>
      <dgm:t>
        <a:bodyPr/>
        <a:lstStyle/>
        <a:p>
          <a:endParaRPr lang="en-US"/>
        </a:p>
      </dgm:t>
    </dgm:pt>
    <dgm:pt modelId="{B4721573-F446-4777-B70A-8EC09BCA3BB6}">
      <dgm:prSet/>
      <dgm:spPr/>
      <dgm:t>
        <a:bodyPr/>
        <a:lstStyle/>
        <a:p>
          <a:r>
            <a:rPr lang="en-GB" dirty="0"/>
            <a:t>Acting as the bankers’ bank</a:t>
          </a:r>
          <a:endParaRPr lang="en-US" dirty="0"/>
        </a:p>
      </dgm:t>
    </dgm:pt>
    <dgm:pt modelId="{738A093A-5D1A-4DB1-9F07-9B9646F4834C}" type="parTrans" cxnId="{B931C0FF-E565-4E82-9DA0-F259B1E611A6}">
      <dgm:prSet/>
      <dgm:spPr/>
      <dgm:t>
        <a:bodyPr/>
        <a:lstStyle/>
        <a:p>
          <a:endParaRPr lang="en-US"/>
        </a:p>
      </dgm:t>
    </dgm:pt>
    <dgm:pt modelId="{953A2C70-9348-43F4-82B5-6839089BBBC3}" type="sibTrans" cxnId="{B931C0FF-E565-4E82-9DA0-F259B1E611A6}">
      <dgm:prSet/>
      <dgm:spPr/>
      <dgm:t>
        <a:bodyPr/>
        <a:lstStyle/>
        <a:p>
          <a:endParaRPr lang="en-US"/>
        </a:p>
      </dgm:t>
    </dgm:pt>
    <dgm:pt modelId="{846025DC-84EF-4A5B-8259-4B60A2210720}">
      <dgm:prSet/>
      <dgm:spPr/>
      <dgm:t>
        <a:bodyPr/>
        <a:lstStyle/>
        <a:p>
          <a:r>
            <a:rPr lang="en-GB" dirty="0"/>
            <a:t>Acting as the Government’s bank</a:t>
          </a:r>
          <a:endParaRPr lang="en-US" dirty="0"/>
        </a:p>
      </dgm:t>
    </dgm:pt>
    <dgm:pt modelId="{68D50B44-C420-462A-B9A9-E56C2E01F8AC}" type="parTrans" cxnId="{A91BE4BD-2C3C-47CB-B705-A78614C69DEB}">
      <dgm:prSet/>
      <dgm:spPr/>
      <dgm:t>
        <a:bodyPr/>
        <a:lstStyle/>
        <a:p>
          <a:endParaRPr lang="en-US"/>
        </a:p>
      </dgm:t>
    </dgm:pt>
    <dgm:pt modelId="{11A9E742-1CCE-45C1-8E37-634C4A3E3E2E}" type="sibTrans" cxnId="{A91BE4BD-2C3C-47CB-B705-A78614C69DEB}">
      <dgm:prSet/>
      <dgm:spPr/>
      <dgm:t>
        <a:bodyPr/>
        <a:lstStyle/>
        <a:p>
          <a:endParaRPr lang="en-US"/>
        </a:p>
      </dgm:t>
    </dgm:pt>
    <dgm:pt modelId="{61331341-77C5-46D1-89BE-725E4C7FD1DD}">
      <dgm:prSet/>
      <dgm:spPr/>
      <dgm:t>
        <a:bodyPr/>
        <a:lstStyle/>
        <a:p>
          <a:r>
            <a:rPr lang="en-GB" dirty="0"/>
            <a:t>Buying and selling currency to influence the exchange rate</a:t>
          </a:r>
          <a:endParaRPr lang="en-US" dirty="0"/>
        </a:p>
      </dgm:t>
    </dgm:pt>
    <dgm:pt modelId="{96D8795B-26B7-4348-87A1-497489ADC2A0}" type="parTrans" cxnId="{942AB3D3-F3A1-43E3-B15E-DF41C210A91F}">
      <dgm:prSet/>
      <dgm:spPr/>
      <dgm:t>
        <a:bodyPr/>
        <a:lstStyle/>
        <a:p>
          <a:endParaRPr lang="en-US"/>
        </a:p>
      </dgm:t>
    </dgm:pt>
    <dgm:pt modelId="{5C6C6A21-250D-4C52-ABCE-358084172849}" type="sibTrans" cxnId="{942AB3D3-F3A1-43E3-B15E-DF41C210A91F}">
      <dgm:prSet/>
      <dgm:spPr/>
      <dgm:t>
        <a:bodyPr/>
        <a:lstStyle/>
        <a:p>
          <a:endParaRPr lang="en-US"/>
        </a:p>
      </dgm:t>
    </dgm:pt>
    <dgm:pt modelId="{5C5082F7-7ACC-469A-A6AA-9A4AD7BAC7FC}">
      <dgm:prSet/>
      <dgm:spPr/>
      <dgm:t>
        <a:bodyPr/>
        <a:lstStyle/>
        <a:p>
          <a:r>
            <a:rPr lang="en-GB" dirty="0"/>
            <a:t>Liaising with overseas central banks and international organisations</a:t>
          </a:r>
          <a:endParaRPr lang="en-US" dirty="0"/>
        </a:p>
      </dgm:t>
    </dgm:pt>
    <dgm:pt modelId="{168C417A-F4A4-4C56-9A8D-517C19049FDB}" type="parTrans" cxnId="{D86B1711-5BAB-48D7-B111-8DED2E03F11E}">
      <dgm:prSet/>
      <dgm:spPr/>
      <dgm:t>
        <a:bodyPr/>
        <a:lstStyle/>
        <a:p>
          <a:endParaRPr lang="en-US"/>
        </a:p>
      </dgm:t>
    </dgm:pt>
    <dgm:pt modelId="{7B94D310-9E66-4957-BF60-8905E47E7A22}" type="sibTrans" cxnId="{D86B1711-5BAB-48D7-B111-8DED2E03F11E}">
      <dgm:prSet/>
      <dgm:spPr/>
      <dgm:t>
        <a:bodyPr/>
        <a:lstStyle/>
        <a:p>
          <a:endParaRPr lang="en-US"/>
        </a:p>
      </dgm:t>
    </dgm:pt>
    <dgm:pt modelId="{D22A3B70-C854-4735-A020-333ABD3413D3}">
      <dgm:prSet/>
      <dgm:spPr/>
      <dgm:t>
        <a:bodyPr/>
        <a:lstStyle/>
        <a:p>
          <a:r>
            <a:rPr lang="en-GB" dirty="0"/>
            <a:t>In the wake of the financial crisis of 2008, the BoE has some further responsibilities:</a:t>
          </a:r>
          <a:endParaRPr lang="en-US" dirty="0"/>
        </a:p>
      </dgm:t>
    </dgm:pt>
    <dgm:pt modelId="{421A2B5D-C78A-4484-BA79-D199B248E0C9}" type="parTrans" cxnId="{A8A0A3CC-00D0-43E8-94C8-2E49EE14BEEC}">
      <dgm:prSet/>
      <dgm:spPr/>
      <dgm:t>
        <a:bodyPr/>
        <a:lstStyle/>
        <a:p>
          <a:endParaRPr lang="en-US"/>
        </a:p>
      </dgm:t>
    </dgm:pt>
    <dgm:pt modelId="{F423F407-A8E7-49C0-866A-FB2F1FC8584E}" type="sibTrans" cxnId="{A8A0A3CC-00D0-43E8-94C8-2E49EE14BEEC}">
      <dgm:prSet/>
      <dgm:spPr/>
      <dgm:t>
        <a:bodyPr/>
        <a:lstStyle/>
        <a:p>
          <a:endParaRPr lang="en-US"/>
        </a:p>
      </dgm:t>
    </dgm:pt>
    <dgm:pt modelId="{4665E774-857F-4C9B-99A5-CFAF13F83A10}">
      <dgm:prSet/>
      <dgm:spPr/>
      <dgm:t>
        <a:bodyPr/>
        <a:lstStyle/>
        <a:p>
          <a:r>
            <a:rPr lang="en-GB" dirty="0"/>
            <a:t>To promote the safety and soundness of individual financial firms</a:t>
          </a:r>
          <a:endParaRPr lang="en-US" dirty="0"/>
        </a:p>
      </dgm:t>
    </dgm:pt>
    <dgm:pt modelId="{2EED1937-26DA-4670-8C62-3D4D21005C29}" type="parTrans" cxnId="{DFF7F7E5-337D-4252-93F1-9C5CD981A2D9}">
      <dgm:prSet/>
      <dgm:spPr/>
      <dgm:t>
        <a:bodyPr/>
        <a:lstStyle/>
        <a:p>
          <a:endParaRPr lang="en-US"/>
        </a:p>
      </dgm:t>
    </dgm:pt>
    <dgm:pt modelId="{0889362E-61DD-4331-A4ED-DD9153472A4A}" type="sibTrans" cxnId="{DFF7F7E5-337D-4252-93F1-9C5CD981A2D9}">
      <dgm:prSet/>
      <dgm:spPr/>
      <dgm:t>
        <a:bodyPr/>
        <a:lstStyle/>
        <a:p>
          <a:endParaRPr lang="en-US"/>
        </a:p>
      </dgm:t>
    </dgm:pt>
    <dgm:pt modelId="{AD3EBF19-5F58-401D-94FA-5A9099C86A7E}">
      <dgm:prSet/>
      <dgm:spPr/>
      <dgm:t>
        <a:bodyPr/>
        <a:lstStyle/>
        <a:p>
          <a:r>
            <a:rPr lang="en-GB" dirty="0"/>
            <a:t>To protect and enhance the resilience of the financial system as a whole to prevent future financial crises, or reduce their frequency and severity</a:t>
          </a:r>
          <a:endParaRPr lang="en-US" dirty="0"/>
        </a:p>
      </dgm:t>
    </dgm:pt>
    <dgm:pt modelId="{33AAFD16-A200-427B-BF2E-921DDFBD9536}" type="parTrans" cxnId="{53D35E51-716A-4FFF-8861-A6403C0B6DCB}">
      <dgm:prSet/>
      <dgm:spPr/>
      <dgm:t>
        <a:bodyPr/>
        <a:lstStyle/>
        <a:p>
          <a:endParaRPr lang="en-US"/>
        </a:p>
      </dgm:t>
    </dgm:pt>
    <dgm:pt modelId="{1DE2B5A5-126B-47B3-9A61-5244FC57922F}" type="sibTrans" cxnId="{53D35E51-716A-4FFF-8861-A6403C0B6DCB}">
      <dgm:prSet/>
      <dgm:spPr/>
      <dgm:t>
        <a:bodyPr/>
        <a:lstStyle/>
        <a:p>
          <a:endParaRPr lang="en-US"/>
        </a:p>
      </dgm:t>
    </dgm:pt>
    <dgm:pt modelId="{49A462B6-C435-4B4A-8C59-3D0E6973D941}" type="pres">
      <dgm:prSet presAssocID="{936F447C-B2BB-4DAE-9BAE-91E56842CE15}" presName="diagram" presStyleCnt="0">
        <dgm:presLayoutVars>
          <dgm:dir/>
          <dgm:resizeHandles val="exact"/>
        </dgm:presLayoutVars>
      </dgm:prSet>
      <dgm:spPr/>
    </dgm:pt>
    <dgm:pt modelId="{45D5D6A1-68F9-483B-8F0D-24D6892669C3}" type="pres">
      <dgm:prSet presAssocID="{7112DC13-381C-447D-949A-7F8A039485DE}" presName="node" presStyleLbl="node1" presStyleIdx="0" presStyleCnt="2">
        <dgm:presLayoutVars>
          <dgm:bulletEnabled val="1"/>
        </dgm:presLayoutVars>
      </dgm:prSet>
      <dgm:spPr/>
    </dgm:pt>
    <dgm:pt modelId="{5BB1B083-F330-40F1-BEFE-CD7989B9449D}" type="pres">
      <dgm:prSet presAssocID="{A0F49BB1-1C73-45DE-8E58-D7DCD5BD4087}" presName="sibTrans" presStyleCnt="0"/>
      <dgm:spPr/>
    </dgm:pt>
    <dgm:pt modelId="{670C9B9F-1B8D-490B-80A8-441592DEB955}" type="pres">
      <dgm:prSet presAssocID="{D22A3B70-C854-4735-A020-333ABD3413D3}" presName="node" presStyleLbl="node1" presStyleIdx="1" presStyleCnt="2">
        <dgm:presLayoutVars>
          <dgm:bulletEnabled val="1"/>
        </dgm:presLayoutVars>
      </dgm:prSet>
      <dgm:spPr/>
    </dgm:pt>
  </dgm:ptLst>
  <dgm:cxnLst>
    <dgm:cxn modelId="{D86B1711-5BAB-48D7-B111-8DED2E03F11E}" srcId="{7112DC13-381C-447D-949A-7F8A039485DE}" destId="{5C5082F7-7ACC-469A-A6AA-9A4AD7BAC7FC}" srcOrd="4" destOrd="0" parTransId="{168C417A-F4A4-4C56-9A8D-517C19049FDB}" sibTransId="{7B94D310-9E66-4957-BF60-8905E47E7A22}"/>
    <dgm:cxn modelId="{7DBB041D-61A1-4D13-9B44-F1221BB16BC6}" type="presOf" srcId="{7112DC13-381C-447D-949A-7F8A039485DE}" destId="{45D5D6A1-68F9-483B-8F0D-24D6892669C3}" srcOrd="0" destOrd="0" presId="urn:microsoft.com/office/officeart/2005/8/layout/default"/>
    <dgm:cxn modelId="{6CAD1C2C-26BD-4B9B-BC59-4EAA6408022E}" type="presOf" srcId="{936F447C-B2BB-4DAE-9BAE-91E56842CE15}" destId="{49A462B6-C435-4B4A-8C59-3D0E6973D941}" srcOrd="0" destOrd="0" presId="urn:microsoft.com/office/officeart/2005/8/layout/default"/>
    <dgm:cxn modelId="{53D35E51-716A-4FFF-8861-A6403C0B6DCB}" srcId="{D22A3B70-C854-4735-A020-333ABD3413D3}" destId="{AD3EBF19-5F58-401D-94FA-5A9099C86A7E}" srcOrd="1" destOrd="0" parTransId="{33AAFD16-A200-427B-BF2E-921DDFBD9536}" sibTransId="{1DE2B5A5-126B-47B3-9A61-5244FC57922F}"/>
    <dgm:cxn modelId="{8C739454-8BE3-43DB-B6E3-2FD99FE43CC8}" type="presOf" srcId="{846025DC-84EF-4A5B-8259-4B60A2210720}" destId="{45D5D6A1-68F9-483B-8F0D-24D6892669C3}" srcOrd="0" destOrd="3" presId="urn:microsoft.com/office/officeart/2005/8/layout/default"/>
    <dgm:cxn modelId="{F4A77481-AE80-4A38-8FB1-06066B672E3E}" srcId="{7112DC13-381C-447D-949A-7F8A039485DE}" destId="{E6182DBD-7DA5-4A58-808F-5DEB83512D98}" srcOrd="0" destOrd="0" parTransId="{CBE2F2BD-D5B6-41FA-9AF2-F6834550E45B}" sibTransId="{0558F41D-8B6B-4E3F-B9F7-70929955B365}"/>
    <dgm:cxn modelId="{8C2F6B82-1E81-41A2-9A43-EFECF23486C7}" type="presOf" srcId="{AD3EBF19-5F58-401D-94FA-5A9099C86A7E}" destId="{670C9B9F-1B8D-490B-80A8-441592DEB955}" srcOrd="0" destOrd="2" presId="urn:microsoft.com/office/officeart/2005/8/layout/default"/>
    <dgm:cxn modelId="{30F391A9-A7A6-4048-BFE9-33065D177B61}" type="presOf" srcId="{4665E774-857F-4C9B-99A5-CFAF13F83A10}" destId="{670C9B9F-1B8D-490B-80A8-441592DEB955}" srcOrd="0" destOrd="1" presId="urn:microsoft.com/office/officeart/2005/8/layout/default"/>
    <dgm:cxn modelId="{A91BE4BD-2C3C-47CB-B705-A78614C69DEB}" srcId="{7112DC13-381C-447D-949A-7F8A039485DE}" destId="{846025DC-84EF-4A5B-8259-4B60A2210720}" srcOrd="2" destOrd="0" parTransId="{68D50B44-C420-462A-B9A9-E56C2E01F8AC}" sibTransId="{11A9E742-1CCE-45C1-8E37-634C4A3E3E2E}"/>
    <dgm:cxn modelId="{B76FE7C5-67E9-4B7C-A33A-08FB68682C87}" type="presOf" srcId="{61331341-77C5-46D1-89BE-725E4C7FD1DD}" destId="{45D5D6A1-68F9-483B-8F0D-24D6892669C3}" srcOrd="0" destOrd="4" presId="urn:microsoft.com/office/officeart/2005/8/layout/default"/>
    <dgm:cxn modelId="{A8A0A3CC-00D0-43E8-94C8-2E49EE14BEEC}" srcId="{936F447C-B2BB-4DAE-9BAE-91E56842CE15}" destId="{D22A3B70-C854-4735-A020-333ABD3413D3}" srcOrd="1" destOrd="0" parTransId="{421A2B5D-C78A-4484-BA79-D199B248E0C9}" sibTransId="{F423F407-A8E7-49C0-866A-FB2F1FC8584E}"/>
    <dgm:cxn modelId="{36BC49CF-6898-4221-9870-DCC77BAF2269}" type="presOf" srcId="{5C5082F7-7ACC-469A-A6AA-9A4AD7BAC7FC}" destId="{45D5D6A1-68F9-483B-8F0D-24D6892669C3}" srcOrd="0" destOrd="5" presId="urn:microsoft.com/office/officeart/2005/8/layout/default"/>
    <dgm:cxn modelId="{4EC5DAD1-6C69-41F1-93C0-A82C1BAE9F34}" type="presOf" srcId="{B4721573-F446-4777-B70A-8EC09BCA3BB6}" destId="{45D5D6A1-68F9-483B-8F0D-24D6892669C3}" srcOrd="0" destOrd="2" presId="urn:microsoft.com/office/officeart/2005/8/layout/default"/>
    <dgm:cxn modelId="{148153D3-EC82-42EA-88CA-25260B7889D4}" type="presOf" srcId="{D22A3B70-C854-4735-A020-333ABD3413D3}" destId="{670C9B9F-1B8D-490B-80A8-441592DEB955}" srcOrd="0" destOrd="0" presId="urn:microsoft.com/office/officeart/2005/8/layout/default"/>
    <dgm:cxn modelId="{942AB3D3-F3A1-43E3-B15E-DF41C210A91F}" srcId="{7112DC13-381C-447D-949A-7F8A039485DE}" destId="{61331341-77C5-46D1-89BE-725E4C7FD1DD}" srcOrd="3" destOrd="0" parTransId="{96D8795B-26B7-4348-87A1-497489ADC2A0}" sibTransId="{5C6C6A21-250D-4C52-ABCE-358084172849}"/>
    <dgm:cxn modelId="{525ECEDF-26D3-40EC-A929-31AEF5AD21B4}" type="presOf" srcId="{E6182DBD-7DA5-4A58-808F-5DEB83512D98}" destId="{45D5D6A1-68F9-483B-8F0D-24D6892669C3}" srcOrd="0" destOrd="1" presId="urn:microsoft.com/office/officeart/2005/8/layout/default"/>
    <dgm:cxn modelId="{DFF7F7E5-337D-4252-93F1-9C5CD981A2D9}" srcId="{D22A3B70-C854-4735-A020-333ABD3413D3}" destId="{4665E774-857F-4C9B-99A5-CFAF13F83A10}" srcOrd="0" destOrd="0" parTransId="{2EED1937-26DA-4670-8C62-3D4D21005C29}" sibTransId="{0889362E-61DD-4331-A4ED-DD9153472A4A}"/>
    <dgm:cxn modelId="{77FFBAF7-2B14-4B52-BEB8-894D306199D0}" srcId="{936F447C-B2BB-4DAE-9BAE-91E56842CE15}" destId="{7112DC13-381C-447D-949A-7F8A039485DE}" srcOrd="0" destOrd="0" parTransId="{A0E37D78-8A91-4C7D-819D-F93EF93CE560}" sibTransId="{A0F49BB1-1C73-45DE-8E58-D7DCD5BD4087}"/>
    <dgm:cxn modelId="{B931C0FF-E565-4E82-9DA0-F259B1E611A6}" srcId="{7112DC13-381C-447D-949A-7F8A039485DE}" destId="{B4721573-F446-4777-B70A-8EC09BCA3BB6}" srcOrd="1" destOrd="0" parTransId="{738A093A-5D1A-4DB1-9F07-9B9646F4834C}" sibTransId="{953A2C70-9348-43F4-82B5-6839089BBBC3}"/>
    <dgm:cxn modelId="{40D4AB62-DB20-4783-9125-0363587AB9FE}" type="presParOf" srcId="{49A462B6-C435-4B4A-8C59-3D0E6973D941}" destId="{45D5D6A1-68F9-483B-8F0D-24D6892669C3}" srcOrd="0" destOrd="0" presId="urn:microsoft.com/office/officeart/2005/8/layout/default"/>
    <dgm:cxn modelId="{C39F662F-F4DD-4438-ACF3-BB3F6586BD69}" type="presParOf" srcId="{49A462B6-C435-4B4A-8C59-3D0E6973D941}" destId="{5BB1B083-F330-40F1-BEFE-CD7989B9449D}" srcOrd="1" destOrd="0" presId="urn:microsoft.com/office/officeart/2005/8/layout/default"/>
    <dgm:cxn modelId="{3CF46ADA-0A62-401C-95E3-BC2D4B1875DB}" type="presParOf" srcId="{49A462B6-C435-4B4A-8C59-3D0E6973D941}" destId="{670C9B9F-1B8D-490B-80A8-441592DEB955}" srcOrd="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D4B695C-8935-4936-A702-C147D051E514}" type="doc">
      <dgm:prSet loTypeId="urn:microsoft.com/office/officeart/2005/8/layout/hList1" loCatId="list" qsTypeId="urn:microsoft.com/office/officeart/2005/8/quickstyle/simple1" qsCatId="simple" csTypeId="urn:microsoft.com/office/officeart/2005/8/colors/colorful1" csCatId="colorful"/>
      <dgm:spPr/>
      <dgm:t>
        <a:bodyPr/>
        <a:lstStyle/>
        <a:p>
          <a:endParaRPr lang="en-US"/>
        </a:p>
      </dgm:t>
    </dgm:pt>
    <dgm:pt modelId="{34C679CB-1EC0-4B14-A00D-856367327983}">
      <dgm:prSet/>
      <dgm:spPr/>
      <dgm:t>
        <a:bodyPr/>
        <a:lstStyle/>
        <a:p>
          <a:r>
            <a:rPr lang="en-GB"/>
            <a:t>Prudential Regulation Authority (PRA)</a:t>
          </a:r>
          <a:endParaRPr lang="en-US"/>
        </a:p>
      </dgm:t>
    </dgm:pt>
    <dgm:pt modelId="{59E739FA-803E-41B4-A227-990467E115C0}" type="parTrans" cxnId="{E2B1A50B-2D94-4977-9A1B-376F9A9C94F8}">
      <dgm:prSet/>
      <dgm:spPr/>
      <dgm:t>
        <a:bodyPr/>
        <a:lstStyle/>
        <a:p>
          <a:endParaRPr lang="en-US"/>
        </a:p>
      </dgm:t>
    </dgm:pt>
    <dgm:pt modelId="{61403C83-E30D-41B6-8610-93C44F895B66}" type="sibTrans" cxnId="{E2B1A50B-2D94-4977-9A1B-376F9A9C94F8}">
      <dgm:prSet/>
      <dgm:spPr/>
      <dgm:t>
        <a:bodyPr/>
        <a:lstStyle/>
        <a:p>
          <a:endParaRPr lang="en-US"/>
        </a:p>
      </dgm:t>
    </dgm:pt>
    <dgm:pt modelId="{581F9707-A730-4CD9-B128-ECBD77A368B4}">
      <dgm:prSet/>
      <dgm:spPr/>
      <dgm:t>
        <a:bodyPr/>
        <a:lstStyle/>
        <a:p>
          <a:r>
            <a:rPr lang="en-GB"/>
            <a:t>The PRA was created as a part of the Bank of England by the Financial Services Act 2012 and is responsible for the prudential regulation and supervision of around 1,700 banks, building societies, credit unions, insurers and major investment firms</a:t>
          </a:r>
          <a:endParaRPr lang="en-US"/>
        </a:p>
      </dgm:t>
    </dgm:pt>
    <dgm:pt modelId="{13FCCA72-C6D8-4019-AE9D-538C59BF3BF4}" type="parTrans" cxnId="{7CE5F42E-E3F5-4CFE-BA30-DF1A1C195552}">
      <dgm:prSet/>
      <dgm:spPr/>
      <dgm:t>
        <a:bodyPr/>
        <a:lstStyle/>
        <a:p>
          <a:endParaRPr lang="en-US"/>
        </a:p>
      </dgm:t>
    </dgm:pt>
    <dgm:pt modelId="{8A5A6D93-6CA9-4FBF-99E1-208D6E838601}" type="sibTrans" cxnId="{7CE5F42E-E3F5-4CFE-BA30-DF1A1C195552}">
      <dgm:prSet/>
      <dgm:spPr/>
      <dgm:t>
        <a:bodyPr/>
        <a:lstStyle/>
        <a:p>
          <a:endParaRPr lang="en-US"/>
        </a:p>
      </dgm:t>
    </dgm:pt>
    <dgm:pt modelId="{FDCBFF37-02A6-4EEB-A270-90F29B3CA34F}">
      <dgm:prSet/>
      <dgm:spPr/>
      <dgm:t>
        <a:bodyPr/>
        <a:lstStyle/>
        <a:p>
          <a:r>
            <a:rPr lang="en-GB"/>
            <a:t>The PRA ensures banks hold enough capital and liquidity to withstand shocks without the need for central bank or government intervention</a:t>
          </a:r>
          <a:endParaRPr lang="en-US"/>
        </a:p>
      </dgm:t>
    </dgm:pt>
    <dgm:pt modelId="{0899C1E3-869E-4E89-B4B9-617626ACF373}" type="parTrans" cxnId="{233ABC1F-AAAC-43F6-B7F1-B9EEA7C3DE5F}">
      <dgm:prSet/>
      <dgm:spPr/>
      <dgm:t>
        <a:bodyPr/>
        <a:lstStyle/>
        <a:p>
          <a:endParaRPr lang="en-US"/>
        </a:p>
      </dgm:t>
    </dgm:pt>
    <dgm:pt modelId="{D50002C8-F975-4F49-AB62-5CB8F031524A}" type="sibTrans" cxnId="{233ABC1F-AAAC-43F6-B7F1-B9EEA7C3DE5F}">
      <dgm:prSet/>
      <dgm:spPr/>
      <dgm:t>
        <a:bodyPr/>
        <a:lstStyle/>
        <a:p>
          <a:endParaRPr lang="en-US"/>
        </a:p>
      </dgm:t>
    </dgm:pt>
    <dgm:pt modelId="{9FAE05D5-608C-4832-908D-36C69A68C459}">
      <dgm:prSet/>
      <dgm:spPr/>
      <dgm:t>
        <a:bodyPr/>
        <a:lstStyle/>
        <a:p>
          <a:r>
            <a:rPr lang="en-GB"/>
            <a:t>The PRA ultimately sets standards that banks have to meet and assesses risks that each firm has and seeks to ensure these are minimised so that if an individual firm does fail it avoids the significant disruption to the wider financial services system</a:t>
          </a:r>
          <a:endParaRPr lang="en-US"/>
        </a:p>
      </dgm:t>
    </dgm:pt>
    <dgm:pt modelId="{3D2231B9-714B-4159-A94A-B4595E1277A4}" type="parTrans" cxnId="{4A7FFF4D-B3D0-4863-82CB-3FE7107F6237}">
      <dgm:prSet/>
      <dgm:spPr/>
      <dgm:t>
        <a:bodyPr/>
        <a:lstStyle/>
        <a:p>
          <a:endParaRPr lang="en-US"/>
        </a:p>
      </dgm:t>
    </dgm:pt>
    <dgm:pt modelId="{CCAD1A1E-AF12-4C07-AED3-834219BA9E66}" type="sibTrans" cxnId="{4A7FFF4D-B3D0-4863-82CB-3FE7107F6237}">
      <dgm:prSet/>
      <dgm:spPr/>
      <dgm:t>
        <a:bodyPr/>
        <a:lstStyle/>
        <a:p>
          <a:endParaRPr lang="en-US"/>
        </a:p>
      </dgm:t>
    </dgm:pt>
    <dgm:pt modelId="{2EE2F8AD-6C7F-4DFA-A4FA-D759128FA935}">
      <dgm:prSet/>
      <dgm:spPr/>
      <dgm:t>
        <a:bodyPr/>
        <a:lstStyle/>
        <a:p>
          <a:r>
            <a:rPr lang="en-GB"/>
            <a:t>Financial Policy Committee (FPC)</a:t>
          </a:r>
          <a:endParaRPr lang="en-US"/>
        </a:p>
      </dgm:t>
    </dgm:pt>
    <dgm:pt modelId="{37E0EF47-E3B5-4B30-B281-218604A2DE09}" type="parTrans" cxnId="{A94D5849-4433-4006-985B-01933CD75EFD}">
      <dgm:prSet/>
      <dgm:spPr/>
      <dgm:t>
        <a:bodyPr/>
        <a:lstStyle/>
        <a:p>
          <a:endParaRPr lang="en-US"/>
        </a:p>
      </dgm:t>
    </dgm:pt>
    <dgm:pt modelId="{C3913992-7E0D-429A-825B-16108A1142AE}" type="sibTrans" cxnId="{A94D5849-4433-4006-985B-01933CD75EFD}">
      <dgm:prSet/>
      <dgm:spPr/>
      <dgm:t>
        <a:bodyPr/>
        <a:lstStyle/>
        <a:p>
          <a:endParaRPr lang="en-US"/>
        </a:p>
      </dgm:t>
    </dgm:pt>
    <dgm:pt modelId="{B2FCFC57-358A-400E-A85E-9D8F60389250}">
      <dgm:prSet/>
      <dgm:spPr/>
      <dgm:t>
        <a:bodyPr/>
        <a:lstStyle/>
        <a:p>
          <a:r>
            <a:rPr lang="en-US"/>
            <a:t>The FPC is charged with a primary objective of identifying, monitoring and taking action to remove or reduce systemic risks with a view to protecting and enhancing the resilience of the UK financial system</a:t>
          </a:r>
        </a:p>
      </dgm:t>
    </dgm:pt>
    <dgm:pt modelId="{4E31C08D-D672-4583-87AF-AB827CB6383E}" type="parTrans" cxnId="{6B1785FF-E23F-4CFA-ABB2-0A9E5F8EBA53}">
      <dgm:prSet/>
      <dgm:spPr/>
      <dgm:t>
        <a:bodyPr/>
        <a:lstStyle/>
        <a:p>
          <a:endParaRPr lang="en-US"/>
        </a:p>
      </dgm:t>
    </dgm:pt>
    <dgm:pt modelId="{B1D68AD8-56EB-4C0B-B337-0C1B6BD25329}" type="sibTrans" cxnId="{6B1785FF-E23F-4CFA-ABB2-0A9E5F8EBA53}">
      <dgm:prSet/>
      <dgm:spPr/>
      <dgm:t>
        <a:bodyPr/>
        <a:lstStyle/>
        <a:p>
          <a:endParaRPr lang="en-US"/>
        </a:p>
      </dgm:t>
    </dgm:pt>
    <dgm:pt modelId="{2DAE5044-F435-412A-B90A-959F10311EF7}">
      <dgm:prSet/>
      <dgm:spPr/>
      <dgm:t>
        <a:bodyPr/>
        <a:lstStyle/>
        <a:p>
          <a:r>
            <a:rPr lang="en-US"/>
            <a:t>The FPC has a secondary objective to support the economic policy of the Government</a:t>
          </a:r>
        </a:p>
      </dgm:t>
    </dgm:pt>
    <dgm:pt modelId="{578E3507-1C12-4D82-8141-139FB9534B1B}" type="parTrans" cxnId="{CB480BDA-6AAD-4237-B861-EE8B6732C654}">
      <dgm:prSet/>
      <dgm:spPr/>
      <dgm:t>
        <a:bodyPr/>
        <a:lstStyle/>
        <a:p>
          <a:endParaRPr lang="en-US"/>
        </a:p>
      </dgm:t>
    </dgm:pt>
    <dgm:pt modelId="{68B8B445-AF09-4409-9771-EFE41B4BF1DE}" type="sibTrans" cxnId="{CB480BDA-6AAD-4237-B861-EE8B6732C654}">
      <dgm:prSet/>
      <dgm:spPr/>
      <dgm:t>
        <a:bodyPr/>
        <a:lstStyle/>
        <a:p>
          <a:endParaRPr lang="en-US"/>
        </a:p>
      </dgm:t>
    </dgm:pt>
    <dgm:pt modelId="{BF644975-FA56-44F0-B39B-367C7C4482A4}">
      <dgm:prSet/>
      <dgm:spPr/>
      <dgm:t>
        <a:bodyPr/>
        <a:lstStyle/>
        <a:p>
          <a:r>
            <a:rPr lang="en-US"/>
            <a:t>In other words, the FPC takes a macro over-sight of the financial system, rather than a micro overview, which is covered by the PRA</a:t>
          </a:r>
        </a:p>
      </dgm:t>
    </dgm:pt>
    <dgm:pt modelId="{B119C510-3104-4FD3-8A05-1C67479B99C4}" type="parTrans" cxnId="{6E70AD55-0EE4-4644-BD7C-38DF70B21524}">
      <dgm:prSet/>
      <dgm:spPr/>
      <dgm:t>
        <a:bodyPr/>
        <a:lstStyle/>
        <a:p>
          <a:endParaRPr lang="en-US"/>
        </a:p>
      </dgm:t>
    </dgm:pt>
    <dgm:pt modelId="{15C941B5-41BF-40A4-9829-5E9840118F1E}" type="sibTrans" cxnId="{6E70AD55-0EE4-4644-BD7C-38DF70B21524}">
      <dgm:prSet/>
      <dgm:spPr/>
      <dgm:t>
        <a:bodyPr/>
        <a:lstStyle/>
        <a:p>
          <a:endParaRPr lang="en-US"/>
        </a:p>
      </dgm:t>
    </dgm:pt>
    <dgm:pt modelId="{F84CE3CC-B5AC-4843-9E64-7DE8A93ABFB5}">
      <dgm:prSet/>
      <dgm:spPr/>
      <dgm:t>
        <a:bodyPr/>
        <a:lstStyle/>
        <a:p>
          <a:r>
            <a:rPr lang="en-US"/>
            <a:t>For example, in 2013 the FPC recommended regular stress-testing of the UK banking system to continually assess the resilience of UK banks under deteriorating global economic conditions</a:t>
          </a:r>
        </a:p>
      </dgm:t>
    </dgm:pt>
    <dgm:pt modelId="{9D5BB101-FB55-40D6-8D58-64426C3148FD}" type="parTrans" cxnId="{F400E9D1-2FE4-48C5-A29C-F7299F7C6C7D}">
      <dgm:prSet/>
      <dgm:spPr/>
      <dgm:t>
        <a:bodyPr/>
        <a:lstStyle/>
        <a:p>
          <a:endParaRPr lang="en-US"/>
        </a:p>
      </dgm:t>
    </dgm:pt>
    <dgm:pt modelId="{F0B11082-7D01-463B-AFAF-083CF6113775}" type="sibTrans" cxnId="{F400E9D1-2FE4-48C5-A29C-F7299F7C6C7D}">
      <dgm:prSet/>
      <dgm:spPr/>
      <dgm:t>
        <a:bodyPr/>
        <a:lstStyle/>
        <a:p>
          <a:endParaRPr lang="en-US"/>
        </a:p>
      </dgm:t>
    </dgm:pt>
    <dgm:pt modelId="{DF463A88-622F-4EDA-B8CE-C9A82A5A441D}" type="pres">
      <dgm:prSet presAssocID="{0D4B695C-8935-4936-A702-C147D051E514}" presName="Name0" presStyleCnt="0">
        <dgm:presLayoutVars>
          <dgm:dir/>
          <dgm:animLvl val="lvl"/>
          <dgm:resizeHandles val="exact"/>
        </dgm:presLayoutVars>
      </dgm:prSet>
      <dgm:spPr/>
    </dgm:pt>
    <dgm:pt modelId="{18D83E50-7CB2-4057-8680-FAB7DD5F8A64}" type="pres">
      <dgm:prSet presAssocID="{34C679CB-1EC0-4B14-A00D-856367327983}" presName="composite" presStyleCnt="0"/>
      <dgm:spPr/>
    </dgm:pt>
    <dgm:pt modelId="{4260D021-C868-4D90-9FC8-610D7B43F68C}" type="pres">
      <dgm:prSet presAssocID="{34C679CB-1EC0-4B14-A00D-856367327983}" presName="parTx" presStyleLbl="alignNode1" presStyleIdx="0" presStyleCnt="2">
        <dgm:presLayoutVars>
          <dgm:chMax val="0"/>
          <dgm:chPref val="0"/>
          <dgm:bulletEnabled val="1"/>
        </dgm:presLayoutVars>
      </dgm:prSet>
      <dgm:spPr/>
    </dgm:pt>
    <dgm:pt modelId="{93904644-E879-400B-9155-6616AE558BA3}" type="pres">
      <dgm:prSet presAssocID="{34C679CB-1EC0-4B14-A00D-856367327983}" presName="desTx" presStyleLbl="alignAccFollowNode1" presStyleIdx="0" presStyleCnt="2">
        <dgm:presLayoutVars>
          <dgm:bulletEnabled val="1"/>
        </dgm:presLayoutVars>
      </dgm:prSet>
      <dgm:spPr/>
    </dgm:pt>
    <dgm:pt modelId="{A5097439-3FE1-49B2-A16F-30A707DEDE8B}" type="pres">
      <dgm:prSet presAssocID="{61403C83-E30D-41B6-8610-93C44F895B66}" presName="space" presStyleCnt="0"/>
      <dgm:spPr/>
    </dgm:pt>
    <dgm:pt modelId="{2D720A85-0208-4ABF-9E30-C6F514705936}" type="pres">
      <dgm:prSet presAssocID="{2EE2F8AD-6C7F-4DFA-A4FA-D759128FA935}" presName="composite" presStyleCnt="0"/>
      <dgm:spPr/>
    </dgm:pt>
    <dgm:pt modelId="{335BBDB6-F7AB-4CF9-918F-033CB0EA840F}" type="pres">
      <dgm:prSet presAssocID="{2EE2F8AD-6C7F-4DFA-A4FA-D759128FA935}" presName="parTx" presStyleLbl="alignNode1" presStyleIdx="1" presStyleCnt="2">
        <dgm:presLayoutVars>
          <dgm:chMax val="0"/>
          <dgm:chPref val="0"/>
          <dgm:bulletEnabled val="1"/>
        </dgm:presLayoutVars>
      </dgm:prSet>
      <dgm:spPr/>
    </dgm:pt>
    <dgm:pt modelId="{5E86C593-BF51-4E09-AA61-3B9BE7E11035}" type="pres">
      <dgm:prSet presAssocID="{2EE2F8AD-6C7F-4DFA-A4FA-D759128FA935}" presName="desTx" presStyleLbl="alignAccFollowNode1" presStyleIdx="1" presStyleCnt="2">
        <dgm:presLayoutVars>
          <dgm:bulletEnabled val="1"/>
        </dgm:presLayoutVars>
      </dgm:prSet>
      <dgm:spPr/>
    </dgm:pt>
  </dgm:ptLst>
  <dgm:cxnLst>
    <dgm:cxn modelId="{918DFC01-F6D7-4FAC-9C24-A1939A0EC743}" type="presOf" srcId="{BF644975-FA56-44F0-B39B-367C7C4482A4}" destId="{5E86C593-BF51-4E09-AA61-3B9BE7E11035}" srcOrd="0" destOrd="2" presId="urn:microsoft.com/office/officeart/2005/8/layout/hList1"/>
    <dgm:cxn modelId="{F3E3CC06-72EB-44E5-8512-AC1A8656AB9F}" type="presOf" srcId="{581F9707-A730-4CD9-B128-ECBD77A368B4}" destId="{93904644-E879-400B-9155-6616AE558BA3}" srcOrd="0" destOrd="0" presId="urn:microsoft.com/office/officeart/2005/8/layout/hList1"/>
    <dgm:cxn modelId="{E2B1A50B-2D94-4977-9A1B-376F9A9C94F8}" srcId="{0D4B695C-8935-4936-A702-C147D051E514}" destId="{34C679CB-1EC0-4B14-A00D-856367327983}" srcOrd="0" destOrd="0" parTransId="{59E739FA-803E-41B4-A227-990467E115C0}" sibTransId="{61403C83-E30D-41B6-8610-93C44F895B66}"/>
    <dgm:cxn modelId="{233ABC1F-AAAC-43F6-B7F1-B9EEA7C3DE5F}" srcId="{34C679CB-1EC0-4B14-A00D-856367327983}" destId="{FDCBFF37-02A6-4EEB-A270-90F29B3CA34F}" srcOrd="1" destOrd="0" parTransId="{0899C1E3-869E-4E89-B4B9-617626ACF373}" sibTransId="{D50002C8-F975-4F49-AB62-5CB8F031524A}"/>
    <dgm:cxn modelId="{DE736026-18DD-4C9A-93DA-B8E91BCA7320}" type="presOf" srcId="{2EE2F8AD-6C7F-4DFA-A4FA-D759128FA935}" destId="{335BBDB6-F7AB-4CF9-918F-033CB0EA840F}" srcOrd="0" destOrd="0" presId="urn:microsoft.com/office/officeart/2005/8/layout/hList1"/>
    <dgm:cxn modelId="{7CE5F42E-E3F5-4CFE-BA30-DF1A1C195552}" srcId="{34C679CB-1EC0-4B14-A00D-856367327983}" destId="{581F9707-A730-4CD9-B128-ECBD77A368B4}" srcOrd="0" destOrd="0" parTransId="{13FCCA72-C6D8-4019-AE9D-538C59BF3BF4}" sibTransId="{8A5A6D93-6CA9-4FBF-99E1-208D6E838601}"/>
    <dgm:cxn modelId="{72566A42-57F4-4231-94B3-0EF677B65C09}" type="presOf" srcId="{F84CE3CC-B5AC-4843-9E64-7DE8A93ABFB5}" destId="{5E86C593-BF51-4E09-AA61-3B9BE7E11035}" srcOrd="0" destOrd="3" presId="urn:microsoft.com/office/officeart/2005/8/layout/hList1"/>
    <dgm:cxn modelId="{A94D5849-4433-4006-985B-01933CD75EFD}" srcId="{0D4B695C-8935-4936-A702-C147D051E514}" destId="{2EE2F8AD-6C7F-4DFA-A4FA-D759128FA935}" srcOrd="1" destOrd="0" parTransId="{37E0EF47-E3B5-4B30-B281-218604A2DE09}" sibTransId="{C3913992-7E0D-429A-825B-16108A1142AE}"/>
    <dgm:cxn modelId="{4A7FFF4D-B3D0-4863-82CB-3FE7107F6237}" srcId="{34C679CB-1EC0-4B14-A00D-856367327983}" destId="{9FAE05D5-608C-4832-908D-36C69A68C459}" srcOrd="2" destOrd="0" parTransId="{3D2231B9-714B-4159-A94A-B4595E1277A4}" sibTransId="{CCAD1A1E-AF12-4C07-AED3-834219BA9E66}"/>
    <dgm:cxn modelId="{DF94DD73-900A-41E1-8D3A-921EC0151D63}" type="presOf" srcId="{9FAE05D5-608C-4832-908D-36C69A68C459}" destId="{93904644-E879-400B-9155-6616AE558BA3}" srcOrd="0" destOrd="2" presId="urn:microsoft.com/office/officeart/2005/8/layout/hList1"/>
    <dgm:cxn modelId="{6E70AD55-0EE4-4644-BD7C-38DF70B21524}" srcId="{2EE2F8AD-6C7F-4DFA-A4FA-D759128FA935}" destId="{BF644975-FA56-44F0-B39B-367C7C4482A4}" srcOrd="2" destOrd="0" parTransId="{B119C510-3104-4FD3-8A05-1C67479B99C4}" sibTransId="{15C941B5-41BF-40A4-9829-5E9840118F1E}"/>
    <dgm:cxn modelId="{EFA3A180-30E8-4358-8BCF-F42746BF6FB8}" type="presOf" srcId="{2DAE5044-F435-412A-B90A-959F10311EF7}" destId="{5E86C593-BF51-4E09-AA61-3B9BE7E11035}" srcOrd="0" destOrd="1" presId="urn:microsoft.com/office/officeart/2005/8/layout/hList1"/>
    <dgm:cxn modelId="{60A7CE84-28B6-405B-8E5A-5964A1E26B29}" type="presOf" srcId="{FDCBFF37-02A6-4EEB-A270-90F29B3CA34F}" destId="{93904644-E879-400B-9155-6616AE558BA3}" srcOrd="0" destOrd="1" presId="urn:microsoft.com/office/officeart/2005/8/layout/hList1"/>
    <dgm:cxn modelId="{397A1E93-D5AA-4E26-8C69-18B685CBF3F3}" type="presOf" srcId="{B2FCFC57-358A-400E-A85E-9D8F60389250}" destId="{5E86C593-BF51-4E09-AA61-3B9BE7E11035}" srcOrd="0" destOrd="0" presId="urn:microsoft.com/office/officeart/2005/8/layout/hList1"/>
    <dgm:cxn modelId="{47A28EB1-8206-432E-90DC-E3367538E9E1}" type="presOf" srcId="{34C679CB-1EC0-4B14-A00D-856367327983}" destId="{4260D021-C868-4D90-9FC8-610D7B43F68C}" srcOrd="0" destOrd="0" presId="urn:microsoft.com/office/officeart/2005/8/layout/hList1"/>
    <dgm:cxn modelId="{F400E9D1-2FE4-48C5-A29C-F7299F7C6C7D}" srcId="{2EE2F8AD-6C7F-4DFA-A4FA-D759128FA935}" destId="{F84CE3CC-B5AC-4843-9E64-7DE8A93ABFB5}" srcOrd="3" destOrd="0" parTransId="{9D5BB101-FB55-40D6-8D58-64426C3148FD}" sibTransId="{F0B11082-7D01-463B-AFAF-083CF6113775}"/>
    <dgm:cxn modelId="{CB480BDA-6AAD-4237-B861-EE8B6732C654}" srcId="{2EE2F8AD-6C7F-4DFA-A4FA-D759128FA935}" destId="{2DAE5044-F435-412A-B90A-959F10311EF7}" srcOrd="1" destOrd="0" parTransId="{578E3507-1C12-4D82-8141-139FB9534B1B}" sibTransId="{68B8B445-AF09-4409-9771-EFE41B4BF1DE}"/>
    <dgm:cxn modelId="{107FE7F8-583D-4907-97D6-9D021D96DF16}" type="presOf" srcId="{0D4B695C-8935-4936-A702-C147D051E514}" destId="{DF463A88-622F-4EDA-B8CE-C9A82A5A441D}" srcOrd="0" destOrd="0" presId="urn:microsoft.com/office/officeart/2005/8/layout/hList1"/>
    <dgm:cxn modelId="{6B1785FF-E23F-4CFA-ABB2-0A9E5F8EBA53}" srcId="{2EE2F8AD-6C7F-4DFA-A4FA-D759128FA935}" destId="{B2FCFC57-358A-400E-A85E-9D8F60389250}" srcOrd="0" destOrd="0" parTransId="{4E31C08D-D672-4583-87AF-AB827CB6383E}" sibTransId="{B1D68AD8-56EB-4C0B-B337-0C1B6BD25329}"/>
    <dgm:cxn modelId="{CBBA20DA-00A8-434E-9883-76C0FAB54EDA}" type="presParOf" srcId="{DF463A88-622F-4EDA-B8CE-C9A82A5A441D}" destId="{18D83E50-7CB2-4057-8680-FAB7DD5F8A64}" srcOrd="0" destOrd="0" presId="urn:microsoft.com/office/officeart/2005/8/layout/hList1"/>
    <dgm:cxn modelId="{15897C29-D315-461F-B45E-4BD3A02BC7D8}" type="presParOf" srcId="{18D83E50-7CB2-4057-8680-FAB7DD5F8A64}" destId="{4260D021-C868-4D90-9FC8-610D7B43F68C}" srcOrd="0" destOrd="0" presId="urn:microsoft.com/office/officeart/2005/8/layout/hList1"/>
    <dgm:cxn modelId="{E1D9B4C0-DD1A-4D37-9ACB-95D56646CA43}" type="presParOf" srcId="{18D83E50-7CB2-4057-8680-FAB7DD5F8A64}" destId="{93904644-E879-400B-9155-6616AE558BA3}" srcOrd="1" destOrd="0" presId="urn:microsoft.com/office/officeart/2005/8/layout/hList1"/>
    <dgm:cxn modelId="{54CC3AF2-0A8A-4270-9CA6-5F893B72E5F5}" type="presParOf" srcId="{DF463A88-622F-4EDA-B8CE-C9A82A5A441D}" destId="{A5097439-3FE1-49B2-A16F-30A707DEDE8B}" srcOrd="1" destOrd="0" presId="urn:microsoft.com/office/officeart/2005/8/layout/hList1"/>
    <dgm:cxn modelId="{6F92D268-AF51-4394-A7A5-5AC361C7EC72}" type="presParOf" srcId="{DF463A88-622F-4EDA-B8CE-C9A82A5A441D}" destId="{2D720A85-0208-4ABF-9E30-C6F514705936}" srcOrd="2" destOrd="0" presId="urn:microsoft.com/office/officeart/2005/8/layout/hList1"/>
    <dgm:cxn modelId="{3B659AA9-E718-40B5-AAA3-872523951E0D}" type="presParOf" srcId="{2D720A85-0208-4ABF-9E30-C6F514705936}" destId="{335BBDB6-F7AB-4CF9-918F-033CB0EA840F}" srcOrd="0" destOrd="0" presId="urn:microsoft.com/office/officeart/2005/8/layout/hList1"/>
    <dgm:cxn modelId="{A03CCC49-BB83-4776-860F-E06E9E576C6D}" type="presParOf" srcId="{2D720A85-0208-4ABF-9E30-C6F514705936}" destId="{5E86C593-BF51-4E09-AA61-3B9BE7E11035}"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B328367-AB49-4370-AA7A-7977B973A136}" type="doc">
      <dgm:prSet loTypeId="urn:microsoft.com/office/officeart/2005/8/layout/process4" loCatId="process" qsTypeId="urn:microsoft.com/office/officeart/2005/8/quickstyle/simple1" qsCatId="simple" csTypeId="urn:microsoft.com/office/officeart/2005/8/colors/colorful1" csCatId="colorful"/>
      <dgm:spPr/>
      <dgm:t>
        <a:bodyPr/>
        <a:lstStyle/>
        <a:p>
          <a:endParaRPr lang="en-US"/>
        </a:p>
      </dgm:t>
    </dgm:pt>
    <dgm:pt modelId="{106CBF3B-EC0F-4B9D-B7A1-D4835921EE0A}">
      <dgm:prSet/>
      <dgm:spPr/>
      <dgm:t>
        <a:bodyPr/>
        <a:lstStyle/>
        <a:p>
          <a:r>
            <a:rPr lang="en-GB"/>
            <a:t>The MPC can use changes in the bank rate to try to achieve the objectives of monetary policy including the government’s target rate of inflation</a:t>
          </a:r>
          <a:endParaRPr lang="en-US"/>
        </a:p>
      </dgm:t>
    </dgm:pt>
    <dgm:pt modelId="{F293E318-811E-42B9-9604-8C3DE784108D}" type="parTrans" cxnId="{A7DB38F0-BD02-422A-BDBF-0E0A10DE9025}">
      <dgm:prSet/>
      <dgm:spPr/>
      <dgm:t>
        <a:bodyPr/>
        <a:lstStyle/>
        <a:p>
          <a:endParaRPr lang="en-US"/>
        </a:p>
      </dgm:t>
    </dgm:pt>
    <dgm:pt modelId="{0F984951-5B79-46E5-A50D-FFB6A5842B7A}" type="sibTrans" cxnId="{A7DB38F0-BD02-422A-BDBF-0E0A10DE9025}">
      <dgm:prSet/>
      <dgm:spPr/>
      <dgm:t>
        <a:bodyPr/>
        <a:lstStyle/>
        <a:p>
          <a:endParaRPr lang="en-US"/>
        </a:p>
      </dgm:t>
    </dgm:pt>
    <dgm:pt modelId="{36F9E044-C3FC-433F-9C35-F9EC621E5810}">
      <dgm:prSet/>
      <dgm:spPr/>
      <dgm:t>
        <a:bodyPr/>
        <a:lstStyle/>
        <a:p>
          <a:r>
            <a:rPr lang="en-GB"/>
            <a:t>For example, a </a:t>
          </a:r>
          <a:r>
            <a:rPr lang="en-GB" i="1"/>
            <a:t>reduction</a:t>
          </a:r>
          <a:r>
            <a:rPr lang="en-GB"/>
            <a:t> in the central bank interest rate should</a:t>
          </a:r>
          <a:endParaRPr lang="en-US"/>
        </a:p>
      </dgm:t>
    </dgm:pt>
    <dgm:pt modelId="{CE63F178-2635-4FE0-A06B-95E13CCD353B}" type="parTrans" cxnId="{A5B45EAE-7155-4090-A875-699043F40E73}">
      <dgm:prSet/>
      <dgm:spPr/>
      <dgm:t>
        <a:bodyPr/>
        <a:lstStyle/>
        <a:p>
          <a:endParaRPr lang="en-US"/>
        </a:p>
      </dgm:t>
    </dgm:pt>
    <dgm:pt modelId="{4879AEEB-8F43-424E-B4C4-3FEA7D479CD1}" type="sibTrans" cxnId="{A5B45EAE-7155-4090-A875-699043F40E73}">
      <dgm:prSet/>
      <dgm:spPr/>
      <dgm:t>
        <a:bodyPr/>
        <a:lstStyle/>
        <a:p>
          <a:endParaRPr lang="en-US"/>
        </a:p>
      </dgm:t>
    </dgm:pt>
    <dgm:pt modelId="{CBD4FD75-DB87-4930-A9D2-D789A82D7C09}">
      <dgm:prSet/>
      <dgm:spPr/>
      <dgm:t>
        <a:bodyPr/>
        <a:lstStyle/>
        <a:p>
          <a:r>
            <a:rPr lang="en-GB"/>
            <a:t>Increase household consumption by discouraging saving, reducing the cost of borrowing, helping to increase asset prices giving a wealth effect to households and boosting overall confidence thus stimulating economic growth</a:t>
          </a:r>
          <a:endParaRPr lang="en-US"/>
        </a:p>
      </dgm:t>
    </dgm:pt>
    <dgm:pt modelId="{459B10C4-9982-4D80-A0D1-1C3749F2BF93}" type="parTrans" cxnId="{D3973909-CE1A-4AC5-8BDE-1129C00EFDCF}">
      <dgm:prSet/>
      <dgm:spPr/>
      <dgm:t>
        <a:bodyPr/>
        <a:lstStyle/>
        <a:p>
          <a:endParaRPr lang="en-US"/>
        </a:p>
      </dgm:t>
    </dgm:pt>
    <dgm:pt modelId="{87905C5E-48BB-4228-855B-2309220BE8DF}" type="sibTrans" cxnId="{D3973909-CE1A-4AC5-8BDE-1129C00EFDCF}">
      <dgm:prSet/>
      <dgm:spPr/>
      <dgm:t>
        <a:bodyPr/>
        <a:lstStyle/>
        <a:p>
          <a:endParaRPr lang="en-US"/>
        </a:p>
      </dgm:t>
    </dgm:pt>
    <dgm:pt modelId="{54D716BF-A5CB-408F-A2E0-6DBE87328E3A}">
      <dgm:prSet/>
      <dgm:spPr/>
      <dgm:t>
        <a:bodyPr/>
        <a:lstStyle/>
        <a:p>
          <a:r>
            <a:rPr lang="en-GB"/>
            <a:t>Increased investment through lower borrowing costs for firms which helps improve confidence meaning that capital projects can add to the productive potential and total capacity of the economy in the long run</a:t>
          </a:r>
          <a:endParaRPr lang="en-US"/>
        </a:p>
      </dgm:t>
    </dgm:pt>
    <dgm:pt modelId="{D2293EF9-8174-490A-9D75-D6F4BFEEEC97}" type="parTrans" cxnId="{DCB36CF6-FA75-4B07-BAC3-87C1DA27E0C8}">
      <dgm:prSet/>
      <dgm:spPr/>
      <dgm:t>
        <a:bodyPr/>
        <a:lstStyle/>
        <a:p>
          <a:endParaRPr lang="en-US"/>
        </a:p>
      </dgm:t>
    </dgm:pt>
    <dgm:pt modelId="{07758BE2-64BD-4710-90FE-8F5636D5FE6F}" type="sibTrans" cxnId="{DCB36CF6-FA75-4B07-BAC3-87C1DA27E0C8}">
      <dgm:prSet/>
      <dgm:spPr/>
      <dgm:t>
        <a:bodyPr/>
        <a:lstStyle/>
        <a:p>
          <a:endParaRPr lang="en-US"/>
        </a:p>
      </dgm:t>
    </dgm:pt>
    <dgm:pt modelId="{5B846D69-9C15-4C52-A44F-33BABCAE993A}">
      <dgm:prSet/>
      <dgm:spPr/>
      <dgm:t>
        <a:bodyPr/>
        <a:lstStyle/>
        <a:p>
          <a:r>
            <a:rPr lang="en-GB"/>
            <a:t>Improve demand for exports through a weaker currency which will improve the price competitiveness of UK exports and give a boost to the balance of payments on current account</a:t>
          </a:r>
          <a:endParaRPr lang="en-US"/>
        </a:p>
      </dgm:t>
    </dgm:pt>
    <dgm:pt modelId="{226DCD26-697D-4B12-BF43-07C648CCC42D}" type="parTrans" cxnId="{0C51885A-5629-4941-96A6-3165F32E64FE}">
      <dgm:prSet/>
      <dgm:spPr/>
      <dgm:t>
        <a:bodyPr/>
        <a:lstStyle/>
        <a:p>
          <a:endParaRPr lang="en-US"/>
        </a:p>
      </dgm:t>
    </dgm:pt>
    <dgm:pt modelId="{FF099F0E-7A59-4451-80DB-D656B90E4B88}" type="sibTrans" cxnId="{0C51885A-5629-4941-96A6-3165F32E64FE}">
      <dgm:prSet/>
      <dgm:spPr/>
      <dgm:t>
        <a:bodyPr/>
        <a:lstStyle/>
        <a:p>
          <a:endParaRPr lang="en-US"/>
        </a:p>
      </dgm:t>
    </dgm:pt>
    <dgm:pt modelId="{F580DCA3-4E5E-4315-85F1-A4E744F4EDB1}">
      <dgm:prSet/>
      <dgm:spPr/>
      <dgm:t>
        <a:bodyPr/>
        <a:lstStyle/>
        <a:p>
          <a:r>
            <a:rPr lang="en-GB"/>
            <a:t>Conversely, an increase in the bank rate should help to stifle inflationary pressure but comes at a potential cost of hampering economic growth and employment, and harming UK exporters via a less competitive currency</a:t>
          </a:r>
          <a:endParaRPr lang="en-US"/>
        </a:p>
      </dgm:t>
    </dgm:pt>
    <dgm:pt modelId="{5A78303B-552B-495A-A4E7-8291985997EA}" type="parTrans" cxnId="{29CE33A3-06E5-4610-A0B8-332A48EBAD4A}">
      <dgm:prSet/>
      <dgm:spPr/>
      <dgm:t>
        <a:bodyPr/>
        <a:lstStyle/>
        <a:p>
          <a:endParaRPr lang="en-US"/>
        </a:p>
      </dgm:t>
    </dgm:pt>
    <dgm:pt modelId="{E1A84317-F2AD-4957-9763-1C603F01DED4}" type="sibTrans" cxnId="{29CE33A3-06E5-4610-A0B8-332A48EBAD4A}">
      <dgm:prSet/>
      <dgm:spPr/>
      <dgm:t>
        <a:bodyPr/>
        <a:lstStyle/>
        <a:p>
          <a:endParaRPr lang="en-US"/>
        </a:p>
      </dgm:t>
    </dgm:pt>
    <dgm:pt modelId="{590462C0-E4B0-47B3-8FAE-E83CF2CD682C}" type="pres">
      <dgm:prSet presAssocID="{2B328367-AB49-4370-AA7A-7977B973A136}" presName="Name0" presStyleCnt="0">
        <dgm:presLayoutVars>
          <dgm:dir/>
          <dgm:animLvl val="lvl"/>
          <dgm:resizeHandles val="exact"/>
        </dgm:presLayoutVars>
      </dgm:prSet>
      <dgm:spPr/>
    </dgm:pt>
    <dgm:pt modelId="{AE68F318-92A7-4F1E-8A5D-7E71F2859ADB}" type="pres">
      <dgm:prSet presAssocID="{F580DCA3-4E5E-4315-85F1-A4E744F4EDB1}" presName="boxAndChildren" presStyleCnt="0"/>
      <dgm:spPr/>
    </dgm:pt>
    <dgm:pt modelId="{753AEAB6-FC2B-487B-A5AC-009EE23E9072}" type="pres">
      <dgm:prSet presAssocID="{F580DCA3-4E5E-4315-85F1-A4E744F4EDB1}" presName="parentTextBox" presStyleLbl="node1" presStyleIdx="0" presStyleCnt="3"/>
      <dgm:spPr/>
    </dgm:pt>
    <dgm:pt modelId="{5A78891B-8E4B-42BF-BAF9-8AE3532E211C}" type="pres">
      <dgm:prSet presAssocID="{4879AEEB-8F43-424E-B4C4-3FEA7D479CD1}" presName="sp" presStyleCnt="0"/>
      <dgm:spPr/>
    </dgm:pt>
    <dgm:pt modelId="{2BBC3130-79D4-4198-9F6D-4A4A52BB66A6}" type="pres">
      <dgm:prSet presAssocID="{36F9E044-C3FC-433F-9C35-F9EC621E5810}" presName="arrowAndChildren" presStyleCnt="0"/>
      <dgm:spPr/>
    </dgm:pt>
    <dgm:pt modelId="{BF229E5F-9EF3-417B-84F6-F01858064664}" type="pres">
      <dgm:prSet presAssocID="{36F9E044-C3FC-433F-9C35-F9EC621E5810}" presName="parentTextArrow" presStyleLbl="node1" presStyleIdx="0" presStyleCnt="3"/>
      <dgm:spPr/>
    </dgm:pt>
    <dgm:pt modelId="{A1F26469-4C0B-4C4D-A4C0-F40B32C10CC5}" type="pres">
      <dgm:prSet presAssocID="{36F9E044-C3FC-433F-9C35-F9EC621E5810}" presName="arrow" presStyleLbl="node1" presStyleIdx="1" presStyleCnt="3"/>
      <dgm:spPr/>
    </dgm:pt>
    <dgm:pt modelId="{CC38EE61-C837-46FC-8995-AF8A02C606F0}" type="pres">
      <dgm:prSet presAssocID="{36F9E044-C3FC-433F-9C35-F9EC621E5810}" presName="descendantArrow" presStyleCnt="0"/>
      <dgm:spPr/>
    </dgm:pt>
    <dgm:pt modelId="{DDD4F524-C8AA-4CE3-B8A6-B307F7F24C7B}" type="pres">
      <dgm:prSet presAssocID="{CBD4FD75-DB87-4930-A9D2-D789A82D7C09}" presName="childTextArrow" presStyleLbl="fgAccFollowNode1" presStyleIdx="0" presStyleCnt="3">
        <dgm:presLayoutVars>
          <dgm:bulletEnabled val="1"/>
        </dgm:presLayoutVars>
      </dgm:prSet>
      <dgm:spPr/>
    </dgm:pt>
    <dgm:pt modelId="{DBAF87AB-9A20-4B28-945F-BFF14FB419D4}" type="pres">
      <dgm:prSet presAssocID="{54D716BF-A5CB-408F-A2E0-6DBE87328E3A}" presName="childTextArrow" presStyleLbl="fgAccFollowNode1" presStyleIdx="1" presStyleCnt="3">
        <dgm:presLayoutVars>
          <dgm:bulletEnabled val="1"/>
        </dgm:presLayoutVars>
      </dgm:prSet>
      <dgm:spPr/>
    </dgm:pt>
    <dgm:pt modelId="{655818A1-1EE3-419D-867A-58EBE730CD92}" type="pres">
      <dgm:prSet presAssocID="{5B846D69-9C15-4C52-A44F-33BABCAE993A}" presName="childTextArrow" presStyleLbl="fgAccFollowNode1" presStyleIdx="2" presStyleCnt="3">
        <dgm:presLayoutVars>
          <dgm:bulletEnabled val="1"/>
        </dgm:presLayoutVars>
      </dgm:prSet>
      <dgm:spPr/>
    </dgm:pt>
    <dgm:pt modelId="{59833C00-942D-408C-86C9-8CDF691EB337}" type="pres">
      <dgm:prSet presAssocID="{0F984951-5B79-46E5-A50D-FFB6A5842B7A}" presName="sp" presStyleCnt="0"/>
      <dgm:spPr/>
    </dgm:pt>
    <dgm:pt modelId="{9D8063A5-7007-4043-AEB0-56CC7FA2E65E}" type="pres">
      <dgm:prSet presAssocID="{106CBF3B-EC0F-4B9D-B7A1-D4835921EE0A}" presName="arrowAndChildren" presStyleCnt="0"/>
      <dgm:spPr/>
    </dgm:pt>
    <dgm:pt modelId="{17AF09C4-7EF0-4F81-8A3C-484977AC7523}" type="pres">
      <dgm:prSet presAssocID="{106CBF3B-EC0F-4B9D-B7A1-D4835921EE0A}" presName="parentTextArrow" presStyleLbl="node1" presStyleIdx="2" presStyleCnt="3"/>
      <dgm:spPr/>
    </dgm:pt>
  </dgm:ptLst>
  <dgm:cxnLst>
    <dgm:cxn modelId="{85DB9503-D6EC-4F4E-BC42-B4AFA703D7BD}" type="presOf" srcId="{2B328367-AB49-4370-AA7A-7977B973A136}" destId="{590462C0-E4B0-47B3-8FAE-E83CF2CD682C}" srcOrd="0" destOrd="0" presId="urn:microsoft.com/office/officeart/2005/8/layout/process4"/>
    <dgm:cxn modelId="{0C866605-A9BF-4180-BDB4-B308E5F93593}" type="presOf" srcId="{5B846D69-9C15-4C52-A44F-33BABCAE993A}" destId="{655818A1-1EE3-419D-867A-58EBE730CD92}" srcOrd="0" destOrd="0" presId="urn:microsoft.com/office/officeart/2005/8/layout/process4"/>
    <dgm:cxn modelId="{D3973909-CE1A-4AC5-8BDE-1129C00EFDCF}" srcId="{36F9E044-C3FC-433F-9C35-F9EC621E5810}" destId="{CBD4FD75-DB87-4930-A9D2-D789A82D7C09}" srcOrd="0" destOrd="0" parTransId="{459B10C4-9982-4D80-A0D1-1C3749F2BF93}" sibTransId="{87905C5E-48BB-4228-855B-2309220BE8DF}"/>
    <dgm:cxn modelId="{8E58AD30-5019-48F8-B68F-F8DE8DF4DF98}" type="presOf" srcId="{36F9E044-C3FC-433F-9C35-F9EC621E5810}" destId="{A1F26469-4C0B-4C4D-A4C0-F40B32C10CC5}" srcOrd="1" destOrd="0" presId="urn:microsoft.com/office/officeart/2005/8/layout/process4"/>
    <dgm:cxn modelId="{BE23CE55-E972-454B-85DE-6BC084D64807}" type="presOf" srcId="{54D716BF-A5CB-408F-A2E0-6DBE87328E3A}" destId="{DBAF87AB-9A20-4B28-945F-BFF14FB419D4}" srcOrd="0" destOrd="0" presId="urn:microsoft.com/office/officeart/2005/8/layout/process4"/>
    <dgm:cxn modelId="{0C51885A-5629-4941-96A6-3165F32E64FE}" srcId="{36F9E044-C3FC-433F-9C35-F9EC621E5810}" destId="{5B846D69-9C15-4C52-A44F-33BABCAE993A}" srcOrd="2" destOrd="0" parTransId="{226DCD26-697D-4B12-BF43-07C648CCC42D}" sibTransId="{FF099F0E-7A59-4451-80DB-D656B90E4B88}"/>
    <dgm:cxn modelId="{41BE6D94-CDDE-4EB6-AAAD-750416C59192}" type="presOf" srcId="{CBD4FD75-DB87-4930-A9D2-D789A82D7C09}" destId="{DDD4F524-C8AA-4CE3-B8A6-B307F7F24C7B}" srcOrd="0" destOrd="0" presId="urn:microsoft.com/office/officeart/2005/8/layout/process4"/>
    <dgm:cxn modelId="{29CE33A3-06E5-4610-A0B8-332A48EBAD4A}" srcId="{2B328367-AB49-4370-AA7A-7977B973A136}" destId="{F580DCA3-4E5E-4315-85F1-A4E744F4EDB1}" srcOrd="2" destOrd="0" parTransId="{5A78303B-552B-495A-A4E7-8291985997EA}" sibTransId="{E1A84317-F2AD-4957-9763-1C603F01DED4}"/>
    <dgm:cxn modelId="{A5B45EAE-7155-4090-A875-699043F40E73}" srcId="{2B328367-AB49-4370-AA7A-7977B973A136}" destId="{36F9E044-C3FC-433F-9C35-F9EC621E5810}" srcOrd="1" destOrd="0" parTransId="{CE63F178-2635-4FE0-A06B-95E13CCD353B}" sibTransId="{4879AEEB-8F43-424E-B4C4-3FEA7D479CD1}"/>
    <dgm:cxn modelId="{4A8E3FDD-B4BA-41C2-BD69-E313261A7AF7}" type="presOf" srcId="{36F9E044-C3FC-433F-9C35-F9EC621E5810}" destId="{BF229E5F-9EF3-417B-84F6-F01858064664}" srcOrd="0" destOrd="0" presId="urn:microsoft.com/office/officeart/2005/8/layout/process4"/>
    <dgm:cxn modelId="{F99C27E1-EDF8-44C4-943C-B5875F935A19}" type="presOf" srcId="{106CBF3B-EC0F-4B9D-B7A1-D4835921EE0A}" destId="{17AF09C4-7EF0-4F81-8A3C-484977AC7523}" srcOrd="0" destOrd="0" presId="urn:microsoft.com/office/officeart/2005/8/layout/process4"/>
    <dgm:cxn modelId="{A7DB38F0-BD02-422A-BDBF-0E0A10DE9025}" srcId="{2B328367-AB49-4370-AA7A-7977B973A136}" destId="{106CBF3B-EC0F-4B9D-B7A1-D4835921EE0A}" srcOrd="0" destOrd="0" parTransId="{F293E318-811E-42B9-9604-8C3DE784108D}" sibTransId="{0F984951-5B79-46E5-A50D-FFB6A5842B7A}"/>
    <dgm:cxn modelId="{BAA707F6-60A3-417F-8349-E0BE96FC009C}" type="presOf" srcId="{F580DCA3-4E5E-4315-85F1-A4E744F4EDB1}" destId="{753AEAB6-FC2B-487B-A5AC-009EE23E9072}" srcOrd="0" destOrd="0" presId="urn:microsoft.com/office/officeart/2005/8/layout/process4"/>
    <dgm:cxn modelId="{DCB36CF6-FA75-4B07-BAC3-87C1DA27E0C8}" srcId="{36F9E044-C3FC-433F-9C35-F9EC621E5810}" destId="{54D716BF-A5CB-408F-A2E0-6DBE87328E3A}" srcOrd="1" destOrd="0" parTransId="{D2293EF9-8174-490A-9D75-D6F4BFEEEC97}" sibTransId="{07758BE2-64BD-4710-90FE-8F5636D5FE6F}"/>
    <dgm:cxn modelId="{3FCC9818-456C-41B8-B72C-6D72670F31DB}" type="presParOf" srcId="{590462C0-E4B0-47B3-8FAE-E83CF2CD682C}" destId="{AE68F318-92A7-4F1E-8A5D-7E71F2859ADB}" srcOrd="0" destOrd="0" presId="urn:microsoft.com/office/officeart/2005/8/layout/process4"/>
    <dgm:cxn modelId="{FE20E300-9A0D-41B7-A553-49BD3AAB6733}" type="presParOf" srcId="{AE68F318-92A7-4F1E-8A5D-7E71F2859ADB}" destId="{753AEAB6-FC2B-487B-A5AC-009EE23E9072}" srcOrd="0" destOrd="0" presId="urn:microsoft.com/office/officeart/2005/8/layout/process4"/>
    <dgm:cxn modelId="{C5EDF67F-E580-41D7-B486-6A803E34D9EE}" type="presParOf" srcId="{590462C0-E4B0-47B3-8FAE-E83CF2CD682C}" destId="{5A78891B-8E4B-42BF-BAF9-8AE3532E211C}" srcOrd="1" destOrd="0" presId="urn:microsoft.com/office/officeart/2005/8/layout/process4"/>
    <dgm:cxn modelId="{8634D3F1-8285-4F81-AE72-48921E182E1C}" type="presParOf" srcId="{590462C0-E4B0-47B3-8FAE-E83CF2CD682C}" destId="{2BBC3130-79D4-4198-9F6D-4A4A52BB66A6}" srcOrd="2" destOrd="0" presId="urn:microsoft.com/office/officeart/2005/8/layout/process4"/>
    <dgm:cxn modelId="{1BBB9E05-1F4B-4F5C-B8F0-5F610E2CBC90}" type="presParOf" srcId="{2BBC3130-79D4-4198-9F6D-4A4A52BB66A6}" destId="{BF229E5F-9EF3-417B-84F6-F01858064664}" srcOrd="0" destOrd="0" presId="urn:microsoft.com/office/officeart/2005/8/layout/process4"/>
    <dgm:cxn modelId="{20D8650F-3E5C-4B60-889C-218353FBCC81}" type="presParOf" srcId="{2BBC3130-79D4-4198-9F6D-4A4A52BB66A6}" destId="{A1F26469-4C0B-4C4D-A4C0-F40B32C10CC5}" srcOrd="1" destOrd="0" presId="urn:microsoft.com/office/officeart/2005/8/layout/process4"/>
    <dgm:cxn modelId="{8A49A33B-BBD7-47B9-9D45-B2759A313E65}" type="presParOf" srcId="{2BBC3130-79D4-4198-9F6D-4A4A52BB66A6}" destId="{CC38EE61-C837-46FC-8995-AF8A02C606F0}" srcOrd="2" destOrd="0" presId="urn:microsoft.com/office/officeart/2005/8/layout/process4"/>
    <dgm:cxn modelId="{0FB82456-29A3-4BFC-881B-4738796BD1A2}" type="presParOf" srcId="{CC38EE61-C837-46FC-8995-AF8A02C606F0}" destId="{DDD4F524-C8AA-4CE3-B8A6-B307F7F24C7B}" srcOrd="0" destOrd="0" presId="urn:microsoft.com/office/officeart/2005/8/layout/process4"/>
    <dgm:cxn modelId="{B3DD6EBE-E8F8-4B06-951D-0DA6B5592337}" type="presParOf" srcId="{CC38EE61-C837-46FC-8995-AF8A02C606F0}" destId="{DBAF87AB-9A20-4B28-945F-BFF14FB419D4}" srcOrd="1" destOrd="0" presId="urn:microsoft.com/office/officeart/2005/8/layout/process4"/>
    <dgm:cxn modelId="{E8FFD205-EB88-4205-ADBE-9294222DD134}" type="presParOf" srcId="{CC38EE61-C837-46FC-8995-AF8A02C606F0}" destId="{655818A1-1EE3-419D-867A-58EBE730CD92}" srcOrd="2" destOrd="0" presId="urn:microsoft.com/office/officeart/2005/8/layout/process4"/>
    <dgm:cxn modelId="{D12F64B7-E628-4821-928C-861B9AE2FAF4}" type="presParOf" srcId="{590462C0-E4B0-47B3-8FAE-E83CF2CD682C}" destId="{59833C00-942D-408C-86C9-8CDF691EB337}" srcOrd="3" destOrd="0" presId="urn:microsoft.com/office/officeart/2005/8/layout/process4"/>
    <dgm:cxn modelId="{DCF98C02-88F3-44CF-AB6B-8E14A3AEF757}" type="presParOf" srcId="{590462C0-E4B0-47B3-8FAE-E83CF2CD682C}" destId="{9D8063A5-7007-4043-AEB0-56CC7FA2E65E}" srcOrd="4" destOrd="0" presId="urn:microsoft.com/office/officeart/2005/8/layout/process4"/>
    <dgm:cxn modelId="{78A01DBE-D825-41B3-8575-E53700A75D26}" type="presParOf" srcId="{9D8063A5-7007-4043-AEB0-56CC7FA2E65E}" destId="{17AF09C4-7EF0-4F81-8A3C-484977AC7523}"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2BD328E-976A-4CCB-99D9-10E0FCC0C0FE}" type="doc">
      <dgm:prSet loTypeId="urn:microsoft.com/office/officeart/2005/8/layout/default" loCatId="list" qsTypeId="urn:microsoft.com/office/officeart/2005/8/quickstyle/simple1" qsCatId="simple" csTypeId="urn:microsoft.com/office/officeart/2005/8/colors/colorful1" csCatId="colorful"/>
      <dgm:spPr/>
      <dgm:t>
        <a:bodyPr/>
        <a:lstStyle/>
        <a:p>
          <a:endParaRPr lang="en-US"/>
        </a:p>
      </dgm:t>
    </dgm:pt>
    <dgm:pt modelId="{AB11E4C8-2101-45F5-AECF-F3AFEBA97497}">
      <dgm:prSet/>
      <dgm:spPr/>
      <dgm:t>
        <a:bodyPr/>
        <a:lstStyle/>
        <a:p>
          <a:r>
            <a:rPr lang="en-GB"/>
            <a:t>Role of the central bank</a:t>
          </a:r>
          <a:endParaRPr lang="en-US"/>
        </a:p>
      </dgm:t>
    </dgm:pt>
    <dgm:pt modelId="{327D5F2E-82C6-49FB-8F6F-FA617057B10F}" type="parTrans" cxnId="{EE26F3C4-D4F9-4ED5-A040-2DC2BD13D1A5}">
      <dgm:prSet/>
      <dgm:spPr/>
      <dgm:t>
        <a:bodyPr/>
        <a:lstStyle/>
        <a:p>
          <a:endParaRPr lang="en-US"/>
        </a:p>
      </dgm:t>
    </dgm:pt>
    <dgm:pt modelId="{1259A5C9-9EC3-4805-8AA8-4EEE786CDCF2}" type="sibTrans" cxnId="{EE26F3C4-D4F9-4ED5-A040-2DC2BD13D1A5}">
      <dgm:prSet/>
      <dgm:spPr/>
      <dgm:t>
        <a:bodyPr/>
        <a:lstStyle/>
        <a:p>
          <a:endParaRPr lang="en-US"/>
        </a:p>
      </dgm:t>
    </dgm:pt>
    <dgm:pt modelId="{3CAE3FF9-E3E5-405A-A3DC-8CC705B533E4}">
      <dgm:prSet/>
      <dgm:spPr/>
      <dgm:t>
        <a:bodyPr/>
        <a:lstStyle/>
        <a:p>
          <a:r>
            <a:rPr lang="en-GB"/>
            <a:t>What do they do?</a:t>
          </a:r>
          <a:endParaRPr lang="en-US"/>
        </a:p>
      </dgm:t>
    </dgm:pt>
    <dgm:pt modelId="{C4AA1C2B-8B19-4D3B-80F2-E40633439ADB}" type="parTrans" cxnId="{730A7403-978D-4F3F-B6B1-17C9BA76A399}">
      <dgm:prSet/>
      <dgm:spPr/>
      <dgm:t>
        <a:bodyPr/>
        <a:lstStyle/>
        <a:p>
          <a:endParaRPr lang="en-US"/>
        </a:p>
      </dgm:t>
    </dgm:pt>
    <dgm:pt modelId="{39EACE60-E2C7-4FE5-902F-EE296B81B91A}" type="sibTrans" cxnId="{730A7403-978D-4F3F-B6B1-17C9BA76A399}">
      <dgm:prSet/>
      <dgm:spPr/>
      <dgm:t>
        <a:bodyPr/>
        <a:lstStyle/>
        <a:p>
          <a:endParaRPr lang="en-US"/>
        </a:p>
      </dgm:t>
    </dgm:pt>
    <dgm:pt modelId="{8E2C5024-9643-47B6-9358-09D73A5B2F1A}">
      <dgm:prSet/>
      <dgm:spPr/>
      <dgm:t>
        <a:bodyPr/>
        <a:lstStyle/>
        <a:p>
          <a:r>
            <a:rPr lang="en-GB"/>
            <a:t>How do they regulate?</a:t>
          </a:r>
          <a:endParaRPr lang="en-US"/>
        </a:p>
      </dgm:t>
    </dgm:pt>
    <dgm:pt modelId="{1651C7BE-A0EA-4AC3-8D8D-3188DAA2E0C5}" type="parTrans" cxnId="{91B26A43-1781-40D7-9E08-92FDF73D3943}">
      <dgm:prSet/>
      <dgm:spPr/>
      <dgm:t>
        <a:bodyPr/>
        <a:lstStyle/>
        <a:p>
          <a:endParaRPr lang="en-US"/>
        </a:p>
      </dgm:t>
    </dgm:pt>
    <dgm:pt modelId="{4598CAF2-4867-495A-93FC-A349F29D3C54}" type="sibTrans" cxnId="{91B26A43-1781-40D7-9E08-92FDF73D3943}">
      <dgm:prSet/>
      <dgm:spPr/>
      <dgm:t>
        <a:bodyPr/>
        <a:lstStyle/>
        <a:p>
          <a:endParaRPr lang="en-US"/>
        </a:p>
      </dgm:t>
    </dgm:pt>
    <dgm:pt modelId="{7ACADA31-9193-4E13-9644-EEFA0C46E4FD}">
      <dgm:prSet/>
      <dgm:spPr/>
      <dgm:t>
        <a:bodyPr/>
        <a:lstStyle/>
        <a:p>
          <a:r>
            <a:rPr lang="en-GB"/>
            <a:t>What other organisations regulate?</a:t>
          </a:r>
          <a:endParaRPr lang="en-US"/>
        </a:p>
      </dgm:t>
    </dgm:pt>
    <dgm:pt modelId="{CDD50554-4D56-43BA-9D15-AA8AD5AA3228}" type="parTrans" cxnId="{19169511-0E79-4D79-A30D-DCA6746FEB22}">
      <dgm:prSet/>
      <dgm:spPr/>
      <dgm:t>
        <a:bodyPr/>
        <a:lstStyle/>
        <a:p>
          <a:endParaRPr lang="en-US"/>
        </a:p>
      </dgm:t>
    </dgm:pt>
    <dgm:pt modelId="{25F2003C-A0DF-4DF5-9639-9A35984DE41E}" type="sibTrans" cxnId="{19169511-0E79-4D79-A30D-DCA6746FEB22}">
      <dgm:prSet/>
      <dgm:spPr/>
      <dgm:t>
        <a:bodyPr/>
        <a:lstStyle/>
        <a:p>
          <a:endParaRPr lang="en-US"/>
        </a:p>
      </dgm:t>
    </dgm:pt>
    <dgm:pt modelId="{2955E7EB-EE1E-469B-A8E2-AABCBE673BFA}">
      <dgm:prSet/>
      <dgm:spPr/>
      <dgm:t>
        <a:bodyPr/>
        <a:lstStyle/>
        <a:p>
          <a:r>
            <a:rPr lang="en-GB"/>
            <a:t>Examples of where they have regulated?</a:t>
          </a:r>
          <a:endParaRPr lang="en-US"/>
        </a:p>
      </dgm:t>
    </dgm:pt>
    <dgm:pt modelId="{90FAA8D5-5584-4273-AD6F-05BDA5A7CE28}" type="parTrans" cxnId="{9B86B677-AEC3-4C5E-83C2-295AEE0ED3FD}">
      <dgm:prSet/>
      <dgm:spPr/>
      <dgm:t>
        <a:bodyPr/>
        <a:lstStyle/>
        <a:p>
          <a:endParaRPr lang="en-US"/>
        </a:p>
      </dgm:t>
    </dgm:pt>
    <dgm:pt modelId="{06E3DD28-D2F5-43E7-B9E0-DB5EB7418779}" type="sibTrans" cxnId="{9B86B677-AEC3-4C5E-83C2-295AEE0ED3FD}">
      <dgm:prSet/>
      <dgm:spPr/>
      <dgm:t>
        <a:bodyPr/>
        <a:lstStyle/>
        <a:p>
          <a:endParaRPr lang="en-US"/>
        </a:p>
      </dgm:t>
    </dgm:pt>
    <dgm:pt modelId="{202A1967-806A-43D4-9E97-DCE924D434E8}">
      <dgm:prSet/>
      <dgm:spPr/>
      <dgm:t>
        <a:bodyPr/>
        <a:lstStyle/>
        <a:p>
          <a:r>
            <a:rPr lang="en-GB"/>
            <a:t>What you saw in the video we watched.</a:t>
          </a:r>
          <a:endParaRPr lang="en-US"/>
        </a:p>
      </dgm:t>
    </dgm:pt>
    <dgm:pt modelId="{D9A357AF-F696-4CC2-B308-D98DA686C7F1}" type="parTrans" cxnId="{AEB22446-9F9F-4EAF-8E8A-098AE9A9B338}">
      <dgm:prSet/>
      <dgm:spPr/>
      <dgm:t>
        <a:bodyPr/>
        <a:lstStyle/>
        <a:p>
          <a:endParaRPr lang="en-US"/>
        </a:p>
      </dgm:t>
    </dgm:pt>
    <dgm:pt modelId="{D89C76E8-DF58-4770-A9C5-F50FF4242470}" type="sibTrans" cxnId="{AEB22446-9F9F-4EAF-8E8A-098AE9A9B338}">
      <dgm:prSet/>
      <dgm:spPr/>
      <dgm:t>
        <a:bodyPr/>
        <a:lstStyle/>
        <a:p>
          <a:endParaRPr lang="en-US"/>
        </a:p>
      </dgm:t>
    </dgm:pt>
    <dgm:pt modelId="{EB60C029-7167-441C-AE8A-3C6112BDA061}" type="pres">
      <dgm:prSet presAssocID="{02BD328E-976A-4CCB-99D9-10E0FCC0C0FE}" presName="diagram" presStyleCnt="0">
        <dgm:presLayoutVars>
          <dgm:dir/>
          <dgm:resizeHandles val="exact"/>
        </dgm:presLayoutVars>
      </dgm:prSet>
      <dgm:spPr/>
    </dgm:pt>
    <dgm:pt modelId="{8902D002-971D-44D6-AB70-7FA273124FF5}" type="pres">
      <dgm:prSet presAssocID="{AB11E4C8-2101-45F5-AECF-F3AFEBA97497}" presName="node" presStyleLbl="node1" presStyleIdx="0" presStyleCnt="6">
        <dgm:presLayoutVars>
          <dgm:bulletEnabled val="1"/>
        </dgm:presLayoutVars>
      </dgm:prSet>
      <dgm:spPr/>
    </dgm:pt>
    <dgm:pt modelId="{6DCFA02B-D209-47F4-A391-5FA0306D5039}" type="pres">
      <dgm:prSet presAssocID="{1259A5C9-9EC3-4805-8AA8-4EEE786CDCF2}" presName="sibTrans" presStyleCnt="0"/>
      <dgm:spPr/>
    </dgm:pt>
    <dgm:pt modelId="{B8DF269B-FAEA-4D5C-AA03-446495B5BAF8}" type="pres">
      <dgm:prSet presAssocID="{3CAE3FF9-E3E5-405A-A3DC-8CC705B533E4}" presName="node" presStyleLbl="node1" presStyleIdx="1" presStyleCnt="6">
        <dgm:presLayoutVars>
          <dgm:bulletEnabled val="1"/>
        </dgm:presLayoutVars>
      </dgm:prSet>
      <dgm:spPr/>
    </dgm:pt>
    <dgm:pt modelId="{5E31F0EB-87BA-4F5D-BF37-10D31DD507D5}" type="pres">
      <dgm:prSet presAssocID="{39EACE60-E2C7-4FE5-902F-EE296B81B91A}" presName="sibTrans" presStyleCnt="0"/>
      <dgm:spPr/>
    </dgm:pt>
    <dgm:pt modelId="{3669DE01-FBAC-466E-81F4-AFB41817D16A}" type="pres">
      <dgm:prSet presAssocID="{8E2C5024-9643-47B6-9358-09D73A5B2F1A}" presName="node" presStyleLbl="node1" presStyleIdx="2" presStyleCnt="6">
        <dgm:presLayoutVars>
          <dgm:bulletEnabled val="1"/>
        </dgm:presLayoutVars>
      </dgm:prSet>
      <dgm:spPr/>
    </dgm:pt>
    <dgm:pt modelId="{CA834E8B-F912-4D93-91A9-0D8A92F09D16}" type="pres">
      <dgm:prSet presAssocID="{4598CAF2-4867-495A-93FC-A349F29D3C54}" presName="sibTrans" presStyleCnt="0"/>
      <dgm:spPr/>
    </dgm:pt>
    <dgm:pt modelId="{69572B29-888D-43F5-86B5-92044E401A50}" type="pres">
      <dgm:prSet presAssocID="{7ACADA31-9193-4E13-9644-EEFA0C46E4FD}" presName="node" presStyleLbl="node1" presStyleIdx="3" presStyleCnt="6">
        <dgm:presLayoutVars>
          <dgm:bulletEnabled val="1"/>
        </dgm:presLayoutVars>
      </dgm:prSet>
      <dgm:spPr/>
    </dgm:pt>
    <dgm:pt modelId="{4C3CEAB4-9218-4C1D-AE64-A6A5A8787BAF}" type="pres">
      <dgm:prSet presAssocID="{25F2003C-A0DF-4DF5-9639-9A35984DE41E}" presName="sibTrans" presStyleCnt="0"/>
      <dgm:spPr/>
    </dgm:pt>
    <dgm:pt modelId="{4D016775-11A9-4050-8DC5-DFEC19D7DA06}" type="pres">
      <dgm:prSet presAssocID="{2955E7EB-EE1E-469B-A8E2-AABCBE673BFA}" presName="node" presStyleLbl="node1" presStyleIdx="4" presStyleCnt="6">
        <dgm:presLayoutVars>
          <dgm:bulletEnabled val="1"/>
        </dgm:presLayoutVars>
      </dgm:prSet>
      <dgm:spPr/>
    </dgm:pt>
    <dgm:pt modelId="{1A872D23-FFF8-4DAC-B537-1F54686E80BD}" type="pres">
      <dgm:prSet presAssocID="{06E3DD28-D2F5-43E7-B9E0-DB5EB7418779}" presName="sibTrans" presStyleCnt="0"/>
      <dgm:spPr/>
    </dgm:pt>
    <dgm:pt modelId="{B3439618-CAE4-4663-BC92-F5F296C765CA}" type="pres">
      <dgm:prSet presAssocID="{202A1967-806A-43D4-9E97-DCE924D434E8}" presName="node" presStyleLbl="node1" presStyleIdx="5" presStyleCnt="6">
        <dgm:presLayoutVars>
          <dgm:bulletEnabled val="1"/>
        </dgm:presLayoutVars>
      </dgm:prSet>
      <dgm:spPr/>
    </dgm:pt>
  </dgm:ptLst>
  <dgm:cxnLst>
    <dgm:cxn modelId="{730A7403-978D-4F3F-B6B1-17C9BA76A399}" srcId="{02BD328E-976A-4CCB-99D9-10E0FCC0C0FE}" destId="{3CAE3FF9-E3E5-405A-A3DC-8CC705B533E4}" srcOrd="1" destOrd="0" parTransId="{C4AA1C2B-8B19-4D3B-80F2-E40633439ADB}" sibTransId="{39EACE60-E2C7-4FE5-902F-EE296B81B91A}"/>
    <dgm:cxn modelId="{19169511-0E79-4D79-A30D-DCA6746FEB22}" srcId="{02BD328E-976A-4CCB-99D9-10E0FCC0C0FE}" destId="{7ACADA31-9193-4E13-9644-EEFA0C46E4FD}" srcOrd="3" destOrd="0" parTransId="{CDD50554-4D56-43BA-9D15-AA8AD5AA3228}" sibTransId="{25F2003C-A0DF-4DF5-9639-9A35984DE41E}"/>
    <dgm:cxn modelId="{36899E40-130A-4DEF-B69D-4C46B349FACE}" type="presOf" srcId="{8E2C5024-9643-47B6-9358-09D73A5B2F1A}" destId="{3669DE01-FBAC-466E-81F4-AFB41817D16A}" srcOrd="0" destOrd="0" presId="urn:microsoft.com/office/officeart/2005/8/layout/default"/>
    <dgm:cxn modelId="{91B26A43-1781-40D7-9E08-92FDF73D3943}" srcId="{02BD328E-976A-4CCB-99D9-10E0FCC0C0FE}" destId="{8E2C5024-9643-47B6-9358-09D73A5B2F1A}" srcOrd="2" destOrd="0" parTransId="{1651C7BE-A0EA-4AC3-8D8D-3188DAA2E0C5}" sibTransId="{4598CAF2-4867-495A-93FC-A349F29D3C54}"/>
    <dgm:cxn modelId="{9EC7B344-F133-4C43-B92A-5B98C99BF961}" type="presOf" srcId="{202A1967-806A-43D4-9E97-DCE924D434E8}" destId="{B3439618-CAE4-4663-BC92-F5F296C765CA}" srcOrd="0" destOrd="0" presId="urn:microsoft.com/office/officeart/2005/8/layout/default"/>
    <dgm:cxn modelId="{AEB22446-9F9F-4EAF-8E8A-098AE9A9B338}" srcId="{02BD328E-976A-4CCB-99D9-10E0FCC0C0FE}" destId="{202A1967-806A-43D4-9E97-DCE924D434E8}" srcOrd="5" destOrd="0" parTransId="{D9A357AF-F696-4CC2-B308-D98DA686C7F1}" sibTransId="{D89C76E8-DF58-4770-A9C5-F50FF4242470}"/>
    <dgm:cxn modelId="{54F6D648-4CC2-4A58-8847-0240A96B03E2}" type="presOf" srcId="{7ACADA31-9193-4E13-9644-EEFA0C46E4FD}" destId="{69572B29-888D-43F5-86B5-92044E401A50}" srcOrd="0" destOrd="0" presId="urn:microsoft.com/office/officeart/2005/8/layout/default"/>
    <dgm:cxn modelId="{ECE3636E-E597-4098-97AB-8E2015215118}" type="presOf" srcId="{AB11E4C8-2101-45F5-AECF-F3AFEBA97497}" destId="{8902D002-971D-44D6-AB70-7FA273124FF5}" srcOrd="0" destOrd="0" presId="urn:microsoft.com/office/officeart/2005/8/layout/default"/>
    <dgm:cxn modelId="{9B86B677-AEC3-4C5E-83C2-295AEE0ED3FD}" srcId="{02BD328E-976A-4CCB-99D9-10E0FCC0C0FE}" destId="{2955E7EB-EE1E-469B-A8E2-AABCBE673BFA}" srcOrd="4" destOrd="0" parTransId="{90FAA8D5-5584-4273-AD6F-05BDA5A7CE28}" sibTransId="{06E3DD28-D2F5-43E7-B9E0-DB5EB7418779}"/>
    <dgm:cxn modelId="{BF62A5A0-5B09-4986-B3B8-C8A197D89FF1}" type="presOf" srcId="{3CAE3FF9-E3E5-405A-A3DC-8CC705B533E4}" destId="{B8DF269B-FAEA-4D5C-AA03-446495B5BAF8}" srcOrd="0" destOrd="0" presId="urn:microsoft.com/office/officeart/2005/8/layout/default"/>
    <dgm:cxn modelId="{EC990FBB-0540-4CCB-B05D-AA4B010569F2}" type="presOf" srcId="{02BD328E-976A-4CCB-99D9-10E0FCC0C0FE}" destId="{EB60C029-7167-441C-AE8A-3C6112BDA061}" srcOrd="0" destOrd="0" presId="urn:microsoft.com/office/officeart/2005/8/layout/default"/>
    <dgm:cxn modelId="{EE26F3C4-D4F9-4ED5-A040-2DC2BD13D1A5}" srcId="{02BD328E-976A-4CCB-99D9-10E0FCC0C0FE}" destId="{AB11E4C8-2101-45F5-AECF-F3AFEBA97497}" srcOrd="0" destOrd="0" parTransId="{327D5F2E-82C6-49FB-8F6F-FA617057B10F}" sibTransId="{1259A5C9-9EC3-4805-8AA8-4EEE786CDCF2}"/>
    <dgm:cxn modelId="{AAF439F4-EBA5-4C1A-92C8-7DDF7154AC08}" type="presOf" srcId="{2955E7EB-EE1E-469B-A8E2-AABCBE673BFA}" destId="{4D016775-11A9-4050-8DC5-DFEC19D7DA06}" srcOrd="0" destOrd="0" presId="urn:microsoft.com/office/officeart/2005/8/layout/default"/>
    <dgm:cxn modelId="{000096CE-8852-45E8-B9EF-12A9397868D0}" type="presParOf" srcId="{EB60C029-7167-441C-AE8A-3C6112BDA061}" destId="{8902D002-971D-44D6-AB70-7FA273124FF5}" srcOrd="0" destOrd="0" presId="urn:microsoft.com/office/officeart/2005/8/layout/default"/>
    <dgm:cxn modelId="{1ECEBDB1-1DD7-4EE4-A3E3-14C46F9572D1}" type="presParOf" srcId="{EB60C029-7167-441C-AE8A-3C6112BDA061}" destId="{6DCFA02B-D209-47F4-A391-5FA0306D5039}" srcOrd="1" destOrd="0" presId="urn:microsoft.com/office/officeart/2005/8/layout/default"/>
    <dgm:cxn modelId="{92103C74-5573-4935-B6A4-8CE5A859D20D}" type="presParOf" srcId="{EB60C029-7167-441C-AE8A-3C6112BDA061}" destId="{B8DF269B-FAEA-4D5C-AA03-446495B5BAF8}" srcOrd="2" destOrd="0" presId="urn:microsoft.com/office/officeart/2005/8/layout/default"/>
    <dgm:cxn modelId="{4070D603-B929-4E87-8CEC-66D8BB36F145}" type="presParOf" srcId="{EB60C029-7167-441C-AE8A-3C6112BDA061}" destId="{5E31F0EB-87BA-4F5D-BF37-10D31DD507D5}" srcOrd="3" destOrd="0" presId="urn:microsoft.com/office/officeart/2005/8/layout/default"/>
    <dgm:cxn modelId="{51AC0C3F-023C-4744-9A5F-A5C6D3A43943}" type="presParOf" srcId="{EB60C029-7167-441C-AE8A-3C6112BDA061}" destId="{3669DE01-FBAC-466E-81F4-AFB41817D16A}" srcOrd="4" destOrd="0" presId="urn:microsoft.com/office/officeart/2005/8/layout/default"/>
    <dgm:cxn modelId="{1F7F85E5-F110-42C3-8BDD-4AF861E192B1}" type="presParOf" srcId="{EB60C029-7167-441C-AE8A-3C6112BDA061}" destId="{CA834E8B-F912-4D93-91A9-0D8A92F09D16}" srcOrd="5" destOrd="0" presId="urn:microsoft.com/office/officeart/2005/8/layout/default"/>
    <dgm:cxn modelId="{71F8F0F7-5578-4D55-81F3-9ADCE62C4BFA}" type="presParOf" srcId="{EB60C029-7167-441C-AE8A-3C6112BDA061}" destId="{69572B29-888D-43F5-86B5-92044E401A50}" srcOrd="6" destOrd="0" presId="urn:microsoft.com/office/officeart/2005/8/layout/default"/>
    <dgm:cxn modelId="{4B5AFF36-9CD4-4678-A05E-4030411F9EB6}" type="presParOf" srcId="{EB60C029-7167-441C-AE8A-3C6112BDA061}" destId="{4C3CEAB4-9218-4C1D-AE64-A6A5A8787BAF}" srcOrd="7" destOrd="0" presId="urn:microsoft.com/office/officeart/2005/8/layout/default"/>
    <dgm:cxn modelId="{C47F306E-8DB8-4B13-AD7E-65E8B7A4A804}" type="presParOf" srcId="{EB60C029-7167-441C-AE8A-3C6112BDA061}" destId="{4D016775-11A9-4050-8DC5-DFEC19D7DA06}" srcOrd="8" destOrd="0" presId="urn:microsoft.com/office/officeart/2005/8/layout/default"/>
    <dgm:cxn modelId="{3A55401D-7524-4CC5-818E-86D467D1BAF6}" type="presParOf" srcId="{EB60C029-7167-441C-AE8A-3C6112BDA061}" destId="{1A872D23-FFF8-4DAC-B537-1F54686E80BD}" srcOrd="9" destOrd="0" presId="urn:microsoft.com/office/officeart/2005/8/layout/default"/>
    <dgm:cxn modelId="{96DD51DA-9A1E-4ECD-824A-700CB41025C9}" type="presParOf" srcId="{EB60C029-7167-441C-AE8A-3C6112BDA061}" destId="{B3439618-CAE4-4663-BC92-F5F296C765CA}"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1A4627-C803-42B8-9D28-3CEF91187AEC}">
      <dsp:nvSpPr>
        <dsp:cNvPr id="0" name=""/>
        <dsp:cNvSpPr/>
      </dsp:nvSpPr>
      <dsp:spPr>
        <a:xfrm>
          <a:off x="3962" y="0"/>
          <a:ext cx="8107374" cy="3733799"/>
        </a:xfrm>
        <a:prstGeom prst="homePlate">
          <a:avLst>
            <a:gd name="adj" fmla="val 25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6010" tIns="45720" rIns="1144041" bIns="45720" numCol="1" spcCol="1270" anchor="t" anchorCtr="0">
          <a:noAutofit/>
        </a:bodyPr>
        <a:lstStyle/>
        <a:p>
          <a:pPr marL="0" lvl="0" indent="0" algn="l" defTabSz="800100">
            <a:lnSpc>
              <a:spcPct val="90000"/>
            </a:lnSpc>
            <a:spcBef>
              <a:spcPct val="0"/>
            </a:spcBef>
            <a:spcAft>
              <a:spcPct val="35000"/>
            </a:spcAft>
            <a:buNone/>
          </a:pPr>
          <a:r>
            <a:rPr lang="en-GB" sz="1800" kern="1200" dirty="0"/>
            <a:t>In the UK, the central bank is the Bank of England. It has two core functions:</a:t>
          </a:r>
          <a:endParaRPr lang="en-US" sz="1800" kern="1200" dirty="0"/>
        </a:p>
        <a:p>
          <a:pPr marL="114300" lvl="1" indent="-114300" algn="l" defTabSz="622300">
            <a:lnSpc>
              <a:spcPct val="90000"/>
            </a:lnSpc>
            <a:spcBef>
              <a:spcPct val="0"/>
            </a:spcBef>
            <a:spcAft>
              <a:spcPct val="15000"/>
            </a:spcAft>
            <a:buChar char="•"/>
          </a:pPr>
          <a:r>
            <a:rPr lang="en-GB" sz="1400" b="1" kern="1200" dirty="0"/>
            <a:t>Maintain financial stability in the monetary system: banker to the banks</a:t>
          </a:r>
          <a:endParaRPr lang="en-US" sz="1400" kern="1200" dirty="0"/>
        </a:p>
        <a:p>
          <a:pPr marL="228600" lvl="2" indent="-114300" algn="l" defTabSz="622300">
            <a:lnSpc>
              <a:spcPct val="90000"/>
            </a:lnSpc>
            <a:spcBef>
              <a:spcPct val="0"/>
            </a:spcBef>
            <a:spcAft>
              <a:spcPct val="15000"/>
            </a:spcAft>
            <a:buChar char="•"/>
          </a:pPr>
          <a:r>
            <a:rPr lang="en-GB" sz="1400" kern="1200" dirty="0"/>
            <a:t>This is achieved by the central bank acting as </a:t>
          </a:r>
          <a:r>
            <a:rPr lang="en-GB" sz="1400" b="1" kern="1200" dirty="0"/>
            <a:t>lender of last resort</a:t>
          </a:r>
          <a:r>
            <a:rPr lang="en-GB" sz="1400" kern="1200" dirty="0"/>
            <a:t>, which means that if </a:t>
          </a:r>
          <a:r>
            <a:rPr lang="en-GB" sz="1400" b="1" kern="1200" dirty="0"/>
            <a:t>commercial banks </a:t>
          </a:r>
          <a:r>
            <a:rPr lang="en-GB" sz="1400" kern="1200" dirty="0"/>
            <a:t>suffer a shortfall of cash or become </a:t>
          </a:r>
          <a:r>
            <a:rPr lang="en-GB" sz="1400" b="1" kern="1200" dirty="0"/>
            <a:t>illiquid</a:t>
          </a:r>
          <a:r>
            <a:rPr lang="en-GB" sz="1400" kern="1200" dirty="0"/>
            <a:t> in the short term, they can always borrow from the BoE</a:t>
          </a:r>
          <a:endParaRPr lang="en-US" sz="1400" kern="1200" dirty="0"/>
        </a:p>
        <a:p>
          <a:pPr marL="228600" lvl="2" indent="-114300" algn="l" defTabSz="622300">
            <a:lnSpc>
              <a:spcPct val="90000"/>
            </a:lnSpc>
            <a:spcBef>
              <a:spcPct val="0"/>
            </a:spcBef>
            <a:spcAft>
              <a:spcPct val="15000"/>
            </a:spcAft>
            <a:buChar char="•"/>
          </a:pPr>
          <a:r>
            <a:rPr lang="en-GB" sz="1400" kern="1200" dirty="0"/>
            <a:t>Whilst expensive this function is vital in maintaining liquidity and confidence in the financial system and ensuring depositors are protected and </a:t>
          </a:r>
          <a:r>
            <a:rPr lang="en-GB" sz="1400" b="1" kern="1200" dirty="0"/>
            <a:t>systemic risk </a:t>
          </a:r>
          <a:r>
            <a:rPr lang="en-GB" sz="1400" kern="1200" dirty="0"/>
            <a:t>is minimised</a:t>
          </a:r>
          <a:endParaRPr lang="en-US" sz="1400" kern="1200" dirty="0"/>
        </a:p>
        <a:p>
          <a:pPr marL="114300" lvl="1" indent="-114300" algn="l" defTabSz="622300">
            <a:lnSpc>
              <a:spcPct val="90000"/>
            </a:lnSpc>
            <a:spcBef>
              <a:spcPct val="0"/>
            </a:spcBef>
            <a:spcAft>
              <a:spcPct val="15000"/>
            </a:spcAft>
            <a:buChar char="•"/>
          </a:pPr>
          <a:r>
            <a:rPr lang="en-GB" sz="1400" b="1" kern="1200"/>
            <a:t>Help the government maintain macroeconomic stability</a:t>
          </a:r>
          <a:endParaRPr lang="en-US" sz="1400" kern="1200"/>
        </a:p>
        <a:p>
          <a:pPr marL="228600" lvl="2" indent="-114300" algn="l" defTabSz="622300">
            <a:lnSpc>
              <a:spcPct val="90000"/>
            </a:lnSpc>
            <a:spcBef>
              <a:spcPct val="0"/>
            </a:spcBef>
            <a:spcAft>
              <a:spcPct val="15000"/>
            </a:spcAft>
            <a:buChar char="•"/>
          </a:pPr>
          <a:r>
            <a:rPr lang="en-GB" sz="1400" kern="1200" dirty="0"/>
            <a:t>The primary remit of the BoE is to deliver </a:t>
          </a:r>
          <a:r>
            <a:rPr lang="en-GB" sz="1400" b="1" kern="1200" dirty="0"/>
            <a:t>price stability </a:t>
          </a:r>
          <a:r>
            <a:rPr lang="en-GB" sz="1400" kern="1200" dirty="0"/>
            <a:t>i.e. low inflation, and meet the governments inflation target of 2%. Decisions to achieve this objective are taken by the Monetary Policy Committee (MPC) via setting interest rates</a:t>
          </a:r>
          <a:endParaRPr lang="en-US" sz="1400" kern="1200" dirty="0"/>
        </a:p>
        <a:p>
          <a:pPr marL="228600" lvl="2" indent="-114300" algn="l" defTabSz="622300">
            <a:lnSpc>
              <a:spcPct val="90000"/>
            </a:lnSpc>
            <a:spcBef>
              <a:spcPct val="0"/>
            </a:spcBef>
            <a:spcAft>
              <a:spcPct val="15000"/>
            </a:spcAft>
            <a:buChar char="•"/>
          </a:pPr>
          <a:r>
            <a:rPr lang="en-GB" sz="1400" kern="1200" dirty="0"/>
            <a:t>It also aims to support the governments wider </a:t>
          </a:r>
          <a:r>
            <a:rPr lang="en-GB" sz="1400" b="1" kern="1200" dirty="0"/>
            <a:t>macroeconomic objectives </a:t>
          </a:r>
          <a:r>
            <a:rPr lang="en-GB" sz="1400" kern="1200" dirty="0"/>
            <a:t>to help create the right conditions for </a:t>
          </a:r>
          <a:r>
            <a:rPr lang="en-GB" sz="1400" b="1" kern="1200" dirty="0"/>
            <a:t>economic growth </a:t>
          </a:r>
          <a:r>
            <a:rPr lang="en-GB" sz="1400" kern="1200" dirty="0"/>
            <a:t>and low </a:t>
          </a:r>
          <a:r>
            <a:rPr lang="en-GB" sz="1400" b="1" kern="1200" dirty="0"/>
            <a:t>unemployment</a:t>
          </a:r>
          <a:endParaRPr lang="en-US" sz="1400" kern="1200" dirty="0"/>
        </a:p>
      </dsp:txBody>
      <dsp:txXfrm>
        <a:off x="3962" y="0"/>
        <a:ext cx="7640649" cy="373379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D5D6A1-68F9-483B-8F0D-24D6892669C3}">
      <dsp:nvSpPr>
        <dsp:cNvPr id="0" name=""/>
        <dsp:cNvSpPr/>
      </dsp:nvSpPr>
      <dsp:spPr>
        <a:xfrm>
          <a:off x="1000" y="674149"/>
          <a:ext cx="3901842" cy="2341105"/>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GB" sz="1700" kern="1200" dirty="0"/>
            <a:t>The central bank carries out a number of other important functions that help to support its two core functions:</a:t>
          </a:r>
          <a:endParaRPr lang="en-US" sz="1700" kern="1200" dirty="0"/>
        </a:p>
        <a:p>
          <a:pPr marL="114300" lvl="1" indent="-114300" algn="l" defTabSz="577850">
            <a:lnSpc>
              <a:spcPct val="90000"/>
            </a:lnSpc>
            <a:spcBef>
              <a:spcPct val="0"/>
            </a:spcBef>
            <a:spcAft>
              <a:spcPct val="15000"/>
            </a:spcAft>
            <a:buChar char="•"/>
          </a:pPr>
          <a:r>
            <a:rPr lang="en-GB" sz="1300" kern="1200" dirty="0"/>
            <a:t>Controlling the issue of notes and coins</a:t>
          </a:r>
          <a:endParaRPr lang="en-US" sz="1300" kern="1200" dirty="0"/>
        </a:p>
        <a:p>
          <a:pPr marL="114300" lvl="1" indent="-114300" algn="l" defTabSz="577850">
            <a:lnSpc>
              <a:spcPct val="90000"/>
            </a:lnSpc>
            <a:spcBef>
              <a:spcPct val="0"/>
            </a:spcBef>
            <a:spcAft>
              <a:spcPct val="15000"/>
            </a:spcAft>
            <a:buChar char="•"/>
          </a:pPr>
          <a:r>
            <a:rPr lang="en-GB" sz="1300" kern="1200" dirty="0"/>
            <a:t>Acting as the bankers’ bank</a:t>
          </a:r>
          <a:endParaRPr lang="en-US" sz="1300" kern="1200" dirty="0"/>
        </a:p>
        <a:p>
          <a:pPr marL="114300" lvl="1" indent="-114300" algn="l" defTabSz="577850">
            <a:lnSpc>
              <a:spcPct val="90000"/>
            </a:lnSpc>
            <a:spcBef>
              <a:spcPct val="0"/>
            </a:spcBef>
            <a:spcAft>
              <a:spcPct val="15000"/>
            </a:spcAft>
            <a:buChar char="•"/>
          </a:pPr>
          <a:r>
            <a:rPr lang="en-GB" sz="1300" kern="1200" dirty="0"/>
            <a:t>Acting as the Government’s bank</a:t>
          </a:r>
          <a:endParaRPr lang="en-US" sz="1300" kern="1200" dirty="0"/>
        </a:p>
        <a:p>
          <a:pPr marL="114300" lvl="1" indent="-114300" algn="l" defTabSz="577850">
            <a:lnSpc>
              <a:spcPct val="90000"/>
            </a:lnSpc>
            <a:spcBef>
              <a:spcPct val="0"/>
            </a:spcBef>
            <a:spcAft>
              <a:spcPct val="15000"/>
            </a:spcAft>
            <a:buChar char="•"/>
          </a:pPr>
          <a:r>
            <a:rPr lang="en-GB" sz="1300" kern="1200" dirty="0"/>
            <a:t>Buying and selling currency to influence the exchange rate</a:t>
          </a:r>
          <a:endParaRPr lang="en-US" sz="1300" kern="1200" dirty="0"/>
        </a:p>
        <a:p>
          <a:pPr marL="114300" lvl="1" indent="-114300" algn="l" defTabSz="577850">
            <a:lnSpc>
              <a:spcPct val="90000"/>
            </a:lnSpc>
            <a:spcBef>
              <a:spcPct val="0"/>
            </a:spcBef>
            <a:spcAft>
              <a:spcPct val="15000"/>
            </a:spcAft>
            <a:buChar char="•"/>
          </a:pPr>
          <a:r>
            <a:rPr lang="en-GB" sz="1300" kern="1200" dirty="0"/>
            <a:t>Liaising with overseas central banks and international organisations</a:t>
          </a:r>
          <a:endParaRPr lang="en-US" sz="1300" kern="1200" dirty="0"/>
        </a:p>
      </dsp:txBody>
      <dsp:txXfrm>
        <a:off x="1000" y="674149"/>
        <a:ext cx="3901842" cy="2341105"/>
      </dsp:txXfrm>
    </dsp:sp>
    <dsp:sp modelId="{670C9B9F-1B8D-490B-80A8-441592DEB955}">
      <dsp:nvSpPr>
        <dsp:cNvPr id="0" name=""/>
        <dsp:cNvSpPr/>
      </dsp:nvSpPr>
      <dsp:spPr>
        <a:xfrm>
          <a:off x="4293027" y="674149"/>
          <a:ext cx="3901842" cy="2341105"/>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GB" sz="1700" kern="1200" dirty="0"/>
            <a:t>In the wake of the financial crisis of 2008, the BoE has some further responsibilities:</a:t>
          </a:r>
          <a:endParaRPr lang="en-US" sz="1700" kern="1200" dirty="0"/>
        </a:p>
        <a:p>
          <a:pPr marL="114300" lvl="1" indent="-114300" algn="l" defTabSz="577850">
            <a:lnSpc>
              <a:spcPct val="90000"/>
            </a:lnSpc>
            <a:spcBef>
              <a:spcPct val="0"/>
            </a:spcBef>
            <a:spcAft>
              <a:spcPct val="15000"/>
            </a:spcAft>
            <a:buChar char="•"/>
          </a:pPr>
          <a:r>
            <a:rPr lang="en-GB" sz="1300" kern="1200" dirty="0"/>
            <a:t>To promote the safety and soundness of individual financial firms</a:t>
          </a:r>
          <a:endParaRPr lang="en-US" sz="1300" kern="1200" dirty="0"/>
        </a:p>
        <a:p>
          <a:pPr marL="114300" lvl="1" indent="-114300" algn="l" defTabSz="577850">
            <a:lnSpc>
              <a:spcPct val="90000"/>
            </a:lnSpc>
            <a:spcBef>
              <a:spcPct val="0"/>
            </a:spcBef>
            <a:spcAft>
              <a:spcPct val="15000"/>
            </a:spcAft>
            <a:buChar char="•"/>
          </a:pPr>
          <a:r>
            <a:rPr lang="en-GB" sz="1300" kern="1200" dirty="0"/>
            <a:t>To protect and enhance the resilience of the financial system as a whole to prevent future financial crises, or reduce their frequency and severity</a:t>
          </a:r>
          <a:endParaRPr lang="en-US" sz="1300" kern="1200" dirty="0"/>
        </a:p>
      </dsp:txBody>
      <dsp:txXfrm>
        <a:off x="4293027" y="674149"/>
        <a:ext cx="3901842" cy="234110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60D021-C868-4D90-9FC8-610D7B43F68C}">
      <dsp:nvSpPr>
        <dsp:cNvPr id="0" name=""/>
        <dsp:cNvSpPr/>
      </dsp:nvSpPr>
      <dsp:spPr>
        <a:xfrm>
          <a:off x="40" y="68702"/>
          <a:ext cx="3829808" cy="432000"/>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en-GB" sz="1500" kern="1200"/>
            <a:t>Prudential Regulation Authority (PRA)</a:t>
          </a:r>
          <a:endParaRPr lang="en-US" sz="1500" kern="1200"/>
        </a:p>
      </dsp:txBody>
      <dsp:txXfrm>
        <a:off x="40" y="68702"/>
        <a:ext cx="3829808" cy="432000"/>
      </dsp:txXfrm>
    </dsp:sp>
    <dsp:sp modelId="{93904644-E879-400B-9155-6616AE558BA3}">
      <dsp:nvSpPr>
        <dsp:cNvPr id="0" name=""/>
        <dsp:cNvSpPr/>
      </dsp:nvSpPr>
      <dsp:spPr>
        <a:xfrm>
          <a:off x="40" y="500702"/>
          <a:ext cx="3829808" cy="3623400"/>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n-GB" sz="1500" kern="1200"/>
            <a:t>The PRA was created as a part of the Bank of England by the Financial Services Act 2012 and is responsible for the prudential regulation and supervision of around 1,700 banks, building societies, credit unions, insurers and major investment firms</a:t>
          </a:r>
          <a:endParaRPr lang="en-US" sz="1500" kern="1200"/>
        </a:p>
        <a:p>
          <a:pPr marL="114300" lvl="1" indent="-114300" algn="l" defTabSz="666750">
            <a:lnSpc>
              <a:spcPct val="90000"/>
            </a:lnSpc>
            <a:spcBef>
              <a:spcPct val="0"/>
            </a:spcBef>
            <a:spcAft>
              <a:spcPct val="15000"/>
            </a:spcAft>
            <a:buChar char="•"/>
          </a:pPr>
          <a:r>
            <a:rPr lang="en-GB" sz="1500" kern="1200"/>
            <a:t>The PRA ensures banks hold enough capital and liquidity to withstand shocks without the need for central bank or government intervention</a:t>
          </a:r>
          <a:endParaRPr lang="en-US" sz="1500" kern="1200"/>
        </a:p>
        <a:p>
          <a:pPr marL="114300" lvl="1" indent="-114300" algn="l" defTabSz="666750">
            <a:lnSpc>
              <a:spcPct val="90000"/>
            </a:lnSpc>
            <a:spcBef>
              <a:spcPct val="0"/>
            </a:spcBef>
            <a:spcAft>
              <a:spcPct val="15000"/>
            </a:spcAft>
            <a:buChar char="•"/>
          </a:pPr>
          <a:r>
            <a:rPr lang="en-GB" sz="1500" kern="1200"/>
            <a:t>The PRA ultimately sets standards that banks have to meet and assesses risks that each firm has and seeks to ensure these are minimised so that if an individual firm does fail it avoids the significant disruption to the wider financial services system</a:t>
          </a:r>
          <a:endParaRPr lang="en-US" sz="1500" kern="1200"/>
        </a:p>
      </dsp:txBody>
      <dsp:txXfrm>
        <a:off x="40" y="500702"/>
        <a:ext cx="3829808" cy="3623400"/>
      </dsp:txXfrm>
    </dsp:sp>
    <dsp:sp modelId="{335BBDB6-F7AB-4CF9-918F-033CB0EA840F}">
      <dsp:nvSpPr>
        <dsp:cNvPr id="0" name=""/>
        <dsp:cNvSpPr/>
      </dsp:nvSpPr>
      <dsp:spPr>
        <a:xfrm>
          <a:off x="4366022" y="68702"/>
          <a:ext cx="3829808" cy="432000"/>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en-GB" sz="1500" kern="1200"/>
            <a:t>Financial Policy Committee (FPC)</a:t>
          </a:r>
          <a:endParaRPr lang="en-US" sz="1500" kern="1200"/>
        </a:p>
      </dsp:txBody>
      <dsp:txXfrm>
        <a:off x="4366022" y="68702"/>
        <a:ext cx="3829808" cy="432000"/>
      </dsp:txXfrm>
    </dsp:sp>
    <dsp:sp modelId="{5E86C593-BF51-4E09-AA61-3B9BE7E11035}">
      <dsp:nvSpPr>
        <dsp:cNvPr id="0" name=""/>
        <dsp:cNvSpPr/>
      </dsp:nvSpPr>
      <dsp:spPr>
        <a:xfrm>
          <a:off x="4366022" y="500702"/>
          <a:ext cx="3829808" cy="3623400"/>
        </a:xfrm>
        <a:prstGeom prst="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n-US" sz="1500" kern="1200"/>
            <a:t>The FPC is charged with a primary objective of identifying, monitoring and taking action to remove or reduce systemic risks with a view to protecting and enhancing the resilience of the UK financial system</a:t>
          </a:r>
        </a:p>
        <a:p>
          <a:pPr marL="114300" lvl="1" indent="-114300" algn="l" defTabSz="666750">
            <a:lnSpc>
              <a:spcPct val="90000"/>
            </a:lnSpc>
            <a:spcBef>
              <a:spcPct val="0"/>
            </a:spcBef>
            <a:spcAft>
              <a:spcPct val="15000"/>
            </a:spcAft>
            <a:buChar char="•"/>
          </a:pPr>
          <a:r>
            <a:rPr lang="en-US" sz="1500" kern="1200"/>
            <a:t>The FPC has a secondary objective to support the economic policy of the Government</a:t>
          </a:r>
        </a:p>
        <a:p>
          <a:pPr marL="114300" lvl="1" indent="-114300" algn="l" defTabSz="666750">
            <a:lnSpc>
              <a:spcPct val="90000"/>
            </a:lnSpc>
            <a:spcBef>
              <a:spcPct val="0"/>
            </a:spcBef>
            <a:spcAft>
              <a:spcPct val="15000"/>
            </a:spcAft>
            <a:buChar char="•"/>
          </a:pPr>
          <a:r>
            <a:rPr lang="en-US" sz="1500" kern="1200"/>
            <a:t>In other words, the FPC takes a macro over-sight of the financial system, rather than a micro overview, which is covered by the PRA</a:t>
          </a:r>
        </a:p>
        <a:p>
          <a:pPr marL="114300" lvl="1" indent="-114300" algn="l" defTabSz="666750">
            <a:lnSpc>
              <a:spcPct val="90000"/>
            </a:lnSpc>
            <a:spcBef>
              <a:spcPct val="0"/>
            </a:spcBef>
            <a:spcAft>
              <a:spcPct val="15000"/>
            </a:spcAft>
            <a:buChar char="•"/>
          </a:pPr>
          <a:r>
            <a:rPr lang="en-US" sz="1500" kern="1200"/>
            <a:t>For example, in 2013 the FPC recommended regular stress-testing of the UK banking system to continually assess the resilience of UK banks under deteriorating global economic conditions</a:t>
          </a:r>
        </a:p>
      </dsp:txBody>
      <dsp:txXfrm>
        <a:off x="4366022" y="500702"/>
        <a:ext cx="3829808" cy="36234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3AEAB6-FC2B-487B-A5AC-009EE23E9072}">
      <dsp:nvSpPr>
        <dsp:cNvPr id="0" name=""/>
        <dsp:cNvSpPr/>
      </dsp:nvSpPr>
      <dsp:spPr>
        <a:xfrm>
          <a:off x="0" y="3156146"/>
          <a:ext cx="8195871" cy="1035917"/>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GB" sz="1800" kern="1200"/>
            <a:t>Conversely, an increase in the bank rate should help to stifle inflationary pressure but comes at a potential cost of hampering economic growth and employment, and harming UK exporters via a less competitive currency</a:t>
          </a:r>
          <a:endParaRPr lang="en-US" sz="1800" kern="1200"/>
        </a:p>
      </dsp:txBody>
      <dsp:txXfrm>
        <a:off x="0" y="3156146"/>
        <a:ext cx="8195871" cy="1035917"/>
      </dsp:txXfrm>
    </dsp:sp>
    <dsp:sp modelId="{A1F26469-4C0B-4C4D-A4C0-F40B32C10CC5}">
      <dsp:nvSpPr>
        <dsp:cNvPr id="0" name=""/>
        <dsp:cNvSpPr/>
      </dsp:nvSpPr>
      <dsp:spPr>
        <a:xfrm rot="10800000">
          <a:off x="0" y="1578443"/>
          <a:ext cx="8195871" cy="1593241"/>
        </a:xfrm>
        <a:prstGeom prst="upArrowCallou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GB" sz="1800" kern="1200"/>
            <a:t>For example, a </a:t>
          </a:r>
          <a:r>
            <a:rPr lang="en-GB" sz="1800" i="1" kern="1200"/>
            <a:t>reduction</a:t>
          </a:r>
          <a:r>
            <a:rPr lang="en-GB" sz="1800" kern="1200"/>
            <a:t> in the central bank interest rate should</a:t>
          </a:r>
          <a:endParaRPr lang="en-US" sz="1800" kern="1200"/>
        </a:p>
      </dsp:txBody>
      <dsp:txXfrm rot="-10800000">
        <a:off x="0" y="1578443"/>
        <a:ext cx="8195871" cy="559227"/>
      </dsp:txXfrm>
    </dsp:sp>
    <dsp:sp modelId="{DDD4F524-C8AA-4CE3-B8A6-B307F7F24C7B}">
      <dsp:nvSpPr>
        <dsp:cNvPr id="0" name=""/>
        <dsp:cNvSpPr/>
      </dsp:nvSpPr>
      <dsp:spPr>
        <a:xfrm>
          <a:off x="4001" y="2137671"/>
          <a:ext cx="2729289" cy="476379"/>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6896" tIns="10160" rIns="56896" bIns="10160" numCol="1" spcCol="1270" anchor="ctr" anchorCtr="0">
          <a:noAutofit/>
        </a:bodyPr>
        <a:lstStyle/>
        <a:p>
          <a:pPr marL="0" lvl="0" indent="0" algn="ctr" defTabSz="355600">
            <a:lnSpc>
              <a:spcPct val="90000"/>
            </a:lnSpc>
            <a:spcBef>
              <a:spcPct val="0"/>
            </a:spcBef>
            <a:spcAft>
              <a:spcPct val="35000"/>
            </a:spcAft>
            <a:buNone/>
          </a:pPr>
          <a:r>
            <a:rPr lang="en-GB" sz="800" kern="1200"/>
            <a:t>Increase household consumption by discouraging saving, reducing the cost of borrowing, helping to increase asset prices giving a wealth effect to households and boosting overall confidence thus stimulating economic growth</a:t>
          </a:r>
          <a:endParaRPr lang="en-US" sz="800" kern="1200"/>
        </a:p>
      </dsp:txBody>
      <dsp:txXfrm>
        <a:off x="4001" y="2137671"/>
        <a:ext cx="2729289" cy="476379"/>
      </dsp:txXfrm>
    </dsp:sp>
    <dsp:sp modelId="{DBAF87AB-9A20-4B28-945F-BFF14FB419D4}">
      <dsp:nvSpPr>
        <dsp:cNvPr id="0" name=""/>
        <dsp:cNvSpPr/>
      </dsp:nvSpPr>
      <dsp:spPr>
        <a:xfrm>
          <a:off x="2733290" y="2137671"/>
          <a:ext cx="2729289" cy="476379"/>
        </a:xfrm>
        <a:prstGeom prst="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6896" tIns="10160" rIns="56896" bIns="10160" numCol="1" spcCol="1270" anchor="ctr" anchorCtr="0">
          <a:noAutofit/>
        </a:bodyPr>
        <a:lstStyle/>
        <a:p>
          <a:pPr marL="0" lvl="0" indent="0" algn="ctr" defTabSz="355600">
            <a:lnSpc>
              <a:spcPct val="90000"/>
            </a:lnSpc>
            <a:spcBef>
              <a:spcPct val="0"/>
            </a:spcBef>
            <a:spcAft>
              <a:spcPct val="35000"/>
            </a:spcAft>
            <a:buNone/>
          </a:pPr>
          <a:r>
            <a:rPr lang="en-GB" sz="800" kern="1200"/>
            <a:t>Increased investment through lower borrowing costs for firms which helps improve confidence meaning that capital projects can add to the productive potential and total capacity of the economy in the long run</a:t>
          </a:r>
          <a:endParaRPr lang="en-US" sz="800" kern="1200"/>
        </a:p>
      </dsp:txBody>
      <dsp:txXfrm>
        <a:off x="2733290" y="2137671"/>
        <a:ext cx="2729289" cy="476379"/>
      </dsp:txXfrm>
    </dsp:sp>
    <dsp:sp modelId="{655818A1-1EE3-419D-867A-58EBE730CD92}">
      <dsp:nvSpPr>
        <dsp:cNvPr id="0" name=""/>
        <dsp:cNvSpPr/>
      </dsp:nvSpPr>
      <dsp:spPr>
        <a:xfrm>
          <a:off x="5462580" y="2137671"/>
          <a:ext cx="2729289" cy="476379"/>
        </a:xfrm>
        <a:prstGeom prst="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6896" tIns="10160" rIns="56896" bIns="10160" numCol="1" spcCol="1270" anchor="ctr" anchorCtr="0">
          <a:noAutofit/>
        </a:bodyPr>
        <a:lstStyle/>
        <a:p>
          <a:pPr marL="0" lvl="0" indent="0" algn="ctr" defTabSz="355600">
            <a:lnSpc>
              <a:spcPct val="90000"/>
            </a:lnSpc>
            <a:spcBef>
              <a:spcPct val="0"/>
            </a:spcBef>
            <a:spcAft>
              <a:spcPct val="35000"/>
            </a:spcAft>
            <a:buNone/>
          </a:pPr>
          <a:r>
            <a:rPr lang="en-GB" sz="800" kern="1200"/>
            <a:t>Improve demand for exports through a weaker currency which will improve the price competitiveness of UK exports and give a boost to the balance of payments on current account</a:t>
          </a:r>
          <a:endParaRPr lang="en-US" sz="800" kern="1200"/>
        </a:p>
      </dsp:txBody>
      <dsp:txXfrm>
        <a:off x="5462580" y="2137671"/>
        <a:ext cx="2729289" cy="476379"/>
      </dsp:txXfrm>
    </dsp:sp>
    <dsp:sp modelId="{17AF09C4-7EF0-4F81-8A3C-484977AC7523}">
      <dsp:nvSpPr>
        <dsp:cNvPr id="0" name=""/>
        <dsp:cNvSpPr/>
      </dsp:nvSpPr>
      <dsp:spPr>
        <a:xfrm rot="10800000">
          <a:off x="0" y="741"/>
          <a:ext cx="8195871" cy="1593241"/>
        </a:xfrm>
        <a:prstGeom prst="upArrowCallou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GB" sz="1800" kern="1200"/>
            <a:t>The MPC can use changes in the bank rate to try to achieve the objectives of monetary policy including the government’s target rate of inflation</a:t>
          </a:r>
          <a:endParaRPr lang="en-US" sz="1800" kern="1200"/>
        </a:p>
      </dsp:txBody>
      <dsp:txXfrm rot="10800000">
        <a:off x="0" y="741"/>
        <a:ext cx="8195871" cy="103524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02D002-971D-44D6-AB70-7FA273124FF5}">
      <dsp:nvSpPr>
        <dsp:cNvPr id="0" name=""/>
        <dsp:cNvSpPr/>
      </dsp:nvSpPr>
      <dsp:spPr>
        <a:xfrm>
          <a:off x="0" y="431616"/>
          <a:ext cx="2561209" cy="1536725"/>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GB" sz="2800" kern="1200"/>
            <a:t>Role of the central bank</a:t>
          </a:r>
          <a:endParaRPr lang="en-US" sz="2800" kern="1200"/>
        </a:p>
      </dsp:txBody>
      <dsp:txXfrm>
        <a:off x="0" y="431616"/>
        <a:ext cx="2561209" cy="1536725"/>
      </dsp:txXfrm>
    </dsp:sp>
    <dsp:sp modelId="{B8DF269B-FAEA-4D5C-AA03-446495B5BAF8}">
      <dsp:nvSpPr>
        <dsp:cNvPr id="0" name=""/>
        <dsp:cNvSpPr/>
      </dsp:nvSpPr>
      <dsp:spPr>
        <a:xfrm>
          <a:off x="2817330" y="431616"/>
          <a:ext cx="2561209" cy="1536725"/>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GB" sz="2800" kern="1200"/>
            <a:t>What do they do?</a:t>
          </a:r>
          <a:endParaRPr lang="en-US" sz="2800" kern="1200"/>
        </a:p>
      </dsp:txBody>
      <dsp:txXfrm>
        <a:off x="2817330" y="431616"/>
        <a:ext cx="2561209" cy="1536725"/>
      </dsp:txXfrm>
    </dsp:sp>
    <dsp:sp modelId="{3669DE01-FBAC-466E-81F4-AFB41817D16A}">
      <dsp:nvSpPr>
        <dsp:cNvPr id="0" name=""/>
        <dsp:cNvSpPr/>
      </dsp:nvSpPr>
      <dsp:spPr>
        <a:xfrm>
          <a:off x="5634661" y="431616"/>
          <a:ext cx="2561209" cy="1536725"/>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GB" sz="2800" kern="1200"/>
            <a:t>How do they regulate?</a:t>
          </a:r>
          <a:endParaRPr lang="en-US" sz="2800" kern="1200"/>
        </a:p>
      </dsp:txBody>
      <dsp:txXfrm>
        <a:off x="5634661" y="431616"/>
        <a:ext cx="2561209" cy="1536725"/>
      </dsp:txXfrm>
    </dsp:sp>
    <dsp:sp modelId="{69572B29-888D-43F5-86B5-92044E401A50}">
      <dsp:nvSpPr>
        <dsp:cNvPr id="0" name=""/>
        <dsp:cNvSpPr/>
      </dsp:nvSpPr>
      <dsp:spPr>
        <a:xfrm>
          <a:off x="0" y="2224462"/>
          <a:ext cx="2561209" cy="1536725"/>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GB" sz="2800" kern="1200"/>
            <a:t>What other organisations regulate?</a:t>
          </a:r>
          <a:endParaRPr lang="en-US" sz="2800" kern="1200"/>
        </a:p>
      </dsp:txBody>
      <dsp:txXfrm>
        <a:off x="0" y="2224462"/>
        <a:ext cx="2561209" cy="1536725"/>
      </dsp:txXfrm>
    </dsp:sp>
    <dsp:sp modelId="{4D016775-11A9-4050-8DC5-DFEC19D7DA06}">
      <dsp:nvSpPr>
        <dsp:cNvPr id="0" name=""/>
        <dsp:cNvSpPr/>
      </dsp:nvSpPr>
      <dsp:spPr>
        <a:xfrm>
          <a:off x="2817330" y="2224462"/>
          <a:ext cx="2561209" cy="1536725"/>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GB" sz="2800" kern="1200"/>
            <a:t>Examples of where they have regulated?</a:t>
          </a:r>
          <a:endParaRPr lang="en-US" sz="2800" kern="1200"/>
        </a:p>
      </dsp:txBody>
      <dsp:txXfrm>
        <a:off x="2817330" y="2224462"/>
        <a:ext cx="2561209" cy="1536725"/>
      </dsp:txXfrm>
    </dsp:sp>
    <dsp:sp modelId="{B3439618-CAE4-4663-BC92-F5F296C765CA}">
      <dsp:nvSpPr>
        <dsp:cNvPr id="0" name=""/>
        <dsp:cNvSpPr/>
      </dsp:nvSpPr>
      <dsp:spPr>
        <a:xfrm>
          <a:off x="5634661" y="2224462"/>
          <a:ext cx="2561209" cy="1536725"/>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GB" sz="2800" kern="1200"/>
            <a:t>What you saw in the video we watched.</a:t>
          </a:r>
          <a:endParaRPr lang="en-US" sz="2800" kern="1200"/>
        </a:p>
      </dsp:txBody>
      <dsp:txXfrm>
        <a:off x="5634661" y="2224462"/>
        <a:ext cx="2561209" cy="1536725"/>
      </dsp:txXfrm>
    </dsp:sp>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EB821DF-053F-465B-8A3A-5CCB1C0BA598}" type="datetimeFigureOut">
              <a:rPr lang="en-US" smtClean="0"/>
              <a:pPr/>
              <a:t>3/18/2025</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CE0150C-54B0-4ED9-BCD8-F1C664DC41E9}" type="slidenum">
              <a:rPr lang="en-GB" smtClean="0"/>
              <a:pPr/>
              <a:t>‹#›</a:t>
            </a:fld>
            <a:endParaRPr lang="en-GB"/>
          </a:p>
        </p:txBody>
      </p:sp>
    </p:spTree>
    <p:extLst>
      <p:ext uri="{BB962C8B-B14F-4D97-AF65-F5344CB8AC3E}">
        <p14:creationId xmlns:p14="http://schemas.microsoft.com/office/powerpoint/2010/main" val="2126529608"/>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284.93042" units="1/cm"/>
          <inkml:channelProperty channel="Y" name="resolution" value="504.1077" units="1/cm"/>
          <inkml:channelProperty channel="T" name="resolution" value="1" units="1/dev"/>
        </inkml:channelProperties>
      </inkml:inkSource>
      <inkml:timestamp xml:id="ts0" timeString="2024-03-19T09:19:42.900"/>
    </inkml:context>
    <inkml:brush xml:id="br0">
      <inkml:brushProperty name="width" value="0.05292" units="cm"/>
      <inkml:brushProperty name="height" value="0.05292" units="cm"/>
      <inkml:brushProperty name="color" value="#FF0000"/>
    </inkml:brush>
  </inkml:definitions>
  <inkml:trace contextRef="#ctx0" brushRef="#br0">980 3863 0,'0'0'0,"0"0"0,0 0 0,0 0 16,0 0-16,0 0 0,0 0 16,12-2-16,17-14 15,13 1-15,-6 1 0,-3 5 16,-1 6-16,-2-3 16,2 0-16,-5 0 0,0-3 15,0 3-15,5 1 16,6-5-16,7 2 0,6-8 15,11 0-15,5-9 16,-1-2-16,8-2 0,0 0 16,-1-4-16,5-3 15,0 0-15,-2 1 0,4-6 16,0 2-16,3-3 16,-6 4-1,3-1-15,1-2 0,-2-1 0,2-2 16,5 2-16,-1 1 0,-2 0 15,1 2-15,-5-3 16,1 5-16,1-5 16,-4 0-16,0 3 0,-4-3 15,-1 2-15,-5-2 16,2 1-16,-3 2 0,-1 1 16,-3-1-16,0 1 15,1-1-15,-4 0 0,3-2 16,-3-1-16,3 4 15,0-3-15,-2-4 0,3 4 16,-4-4-16,0 4 16,3-3-16,0 1 0,0 2 15,-2 0-15,-1 2 16,0 1-16,4-3 0,-5-1 16,2 4-16,-4-4 15,1-1-15,-1 3 0,1-4 16,-1-1-16,-3 1 15,0-1-15,-2-2 16,2 2-16,-3 1 0,4 2 16,0-2-16,-2 6 0,-1-3 15,-4-2-15,1 2 16,-2 3-16,3 2 16,-6-3-16,-43 39 0,48-38 15,1-3-15,-1-1 16,-2 4-16,-4-1 0,-7 3 15,-6 7-15,1 0 16,-30 29-16,32-33 0,4-3 16,-36 36-16,35-36 15,5 4-15,-40 32 0,43-41 16,-43 41-16,46-39 16,-46 39-1,43-41-15,-1 5 0,-42 36 0,41-35 16,-41 35-16,0 0 15,45-27-15,-45 27 0,41-27 16,-41 27-16,0 0 0,0 0 16,34-24-16,-34 24 15,0 0-15,0 0 16,26-17-16,-26 17 0,0 0 16,0 0-16,26-19 15,-26 19-15,0 0 0,0 0 16,24-12-16,-24 12 15,0 0-15,0 0 0,18-7 16,-18 7-16,0 0 16,0 0-1,14-10-15,-14 10 0,0 0 0,0 0 16,16-6-16,-16 6 0,0 0 16,0 0-16,8-6 15,-8 6-15,0 0 0,0 0 16,10-6-16,-10 6 15,0 0-15,0 0 16,2-3-16,-2 3 0,0 0 16,0 0-16,6-5 0,-6 5 15,4 3-15,-4-1 16,0-4-16</inkml:trace>
  <inkml:trace contextRef="#ctx0" brushRef="#br0" timeOffset="12073.71">783 294 0,'0'0'0,"0"0"16,0 0-16,0 0 15,0 0-15,0 0 0,0 0 16,0 0-16,0 0 16,0 0-16,0 0 0,0 0 15,0 0-15,0 0 16,0 0-16,0 0 0,2 0 15,12-7-15,7 1 16,-4 2-16,-4 4 16,-7 0-16,-1 0 0,4 4 15,-2-4-15,1 3 0,-2-3 16,3 3-16,-2-3 16,-2 0-16,1 0 0,-1 0 15,2 0-15,-4 3 16,3 1-16,-3-2 15,2 1-15,-2 3 0,1-1 16,1 1-16,-2 4 16,4-5-16,-2 1 0,1 1 15,0-2-15,0 1 16,0 1-16,3-2 0,0 1 16,-1-1-16,4 4 15,-2-5-15,-2 2 0,1 0 16,0 0-16,0-1 15,0 1-15,0 3 0,2-3 16,-2 0-16,4-3 16,-2 3-16,5 0 0,-16-6 15,0 0-15,13 9 16,-13-9-16,0 0 0,22 12 16,-22-12-16,0 0 15,27 12-15,-27-12 0,0 0 16,32 14-16,-32-14 15,0 0-15,0 0 0,35 14 16,-35-14-16,0 0 16,0 0-16,39 16 15,-39-16-15,0 0 0,42 18 16,-42-18-16,0 0 16,0 0-16,44 14 0,-44-14 15,0 0-15,44 19 16,-44-19-16,0 0 0,45 13 15,-45-13-15,0 0 16,0 0-16,46 16 0,-46-16 16,0 0-16,0 0 15,49 11-15,-49-11 0,0 0 16,0 0-16,48 13 16,-48-13-16,0 0 0,41 12 15,-41-12-15,0 0 16,0 0-16,38 11 0,-38-11 15,0 0-15,0 0 16,38 12-16,-38-12 16,0 0-16,0 0 0,39 13 15,-39-13-15,0 0 0,0 0 16,39 9-16,-39-9 16,0 0-16,38 4 0,-38-4 15,0 0-15,0 0 16,38 10-16,-38-10 0,0 0 15,0 0-15,43 9 16,-43-9-16,0 0 0,0 0 16,38 9-16,-38-9 15,0 0-15,0 0 16,41 5-16,-41-5 0,0 0 16,0 0-16,42 6 15,-42-6-15,0 0 0,0 0 16,41 9-16,-41-9 15,0 0-15,39 6 0,-39-6 16,0 0-16,0 0 16,41 10-16,-41-10 0,0 0 15,0 0-15,42 5 16,-42-5-16,0 0 16,0 0-16,38 6 0,-38-6 15,0 0-15,0 0 0,43 1 16,-43-1-16,0 0 15,0 0-15,38 4 0,-38-4 16,0 0-16,0 0 16,40 3-16,-40-3 0,0 0 15,0 0-15,42 0 16,-42 0-16,0 0 0,0 0 16,36 4-16,-36-4 15,0 0-15,0 0 0,33 0 16,-33 0-16,0 0 15,0 0-15,29 0 0,-29 0 16,0 0 0,0 0-16,23 0 0,-23 0 0,0 0 15,0 0-15,24-4 16,-24 4-16,0 0 16,0 0-16,25-7 0,-25 7 15,0 0-15,0 0 16,17-1-16,-17 1 0,0 0 15,0 0-15,20-3 16,-20 3-16,0 0 0,0 0 16,16 0-16,-16 0 15,0 0-15,0 0 0,17-3 16,-17 3-16,0 0 16,0 0-16,16 0 0,-16 0 15,0 0-15,0 0 16,14 0-16,-14 0 0,0 0 15,0 0-15,18 0 16,-18 0-16,0 0 0,0 0 16,21 0-16,-21 0 15,0 0-15,0 0 0,23 0 16,-23 0 0,0 0-16,0 0 0,29 3 0,-29-3 15,0 0-15,0 0 16,31 3-16,-31-3 0,0 0 15,0 0-15,32 0 16,-32 0-16,0 0 0,0 0 16,33 1-16,-33-1 15,0 0-15,0 0 16,32 4-16,-32-4 0,0 0 16,0 0-16,36 0 15,-36 0-15,0 0 0,0 0 16,35 0-16,-35 0 15,0 0-15,0 0 0,30 3 16,-30-3 0,0 0-16,0 0 0,27 0 0,-27 0 15,0 0-15,0 0 16,23 4-16,-23-4 0,0 0 16,0 0-16,16 3 15,-16-3-15,0 0 0,0 0 16,14 3-16,-14-3 15,0 0-15,0 0 0,10 3 16,-10-3-16,0 0 16,0 0-16,8 3 0,-8-3 15,0 0-15,0 0 16,9 0-16,-9 0 0,0 0 16,0 0-16,13 2 15,-13-2-15,0 0 0,0 0 16,11 0-16,-11 0 15,0 0-15,0 0 16,14 0-16,-14 0 0,0 0 16,0 0-16,15 0 15,-15 0-15,0 0 0,0 0 16,18 3 0,-18-3-16,0 0 0,0 0 0,17 6 15,-17-6-15,0 0 16,0 0-16,22 7 0,-22-7 15,0 0-15,0 0 16,20 6-16,-20-6 0,0 0 16,0 0-16,20 8 15,-20-8-15,0 0 0,0 0 16,25 6-16,-25-6 16,0 0-16,24 6 0,-24-6 15,0 0-15,0 0 16,29 5-16,-29-5 0,0 0 15,33 11-15,-33-11 16,0 0 0,0 0-16,36 5 0,-36-5 0,0 0 15,0 0-15,35 3 0,-35-3 16,0 0-16,0 0 16,38 5-16,-38-5 0,0 0 15,0 0-15,39 0 16,-39 0-16,0 0 15,0 0-15,39 6 0,-39-6 16,0 0-16,0 0 0,35 3 16,-35-3-16,0 0 15,0 0-15,35 6 16,-35-6-16,0 0 0,0 0 16,34 10-16,-34-10 15,0 0 1,0 0-16,25 8 0,-25-8 0,0 0 15,0 0-15,31 9 0,-31-9 16,0 0-16,0 0 16,23 8-16,-23-8 0,0 0 15,0 0-15,26 7 16,-26-7 0,0 0-16,0 0 0,30 6 0,-30-6 15,0 0-15,0 0 0,29 3 16,-29-3-16,0 0 31,0 0-31,34 0 0,-34 0 0,0 0 0,0 0 16,39 0-16,-39 0 15,0 0 1,38 0-16,-38 0 16,0 0-16,0 0 0,41 0 15,-41 0-15,0 0 16,0 0-16,45 3 15,-45-3-15,0 0 0,0 0 16,44 0-16,-44 0 16,0 0-16,0 0 0,47 0 15,-47 0-15,0 0 16,42 3-16,-42-3 0,0 0 16,0 0-16,38 5 15,-38-5-15,0 0 0,0 0 16,40 6-16,-40-6 15,0 0-15,0 0 0,35 6 16,-35-6-16,0 0 16,0 0-16,38 7 0,-38-7 15,0 0-15,0 0 16,35 5-16,-35-5 0,0 0 16,42 3-16,-42-3 15,0 0-15,42 3 0,-42-3 16,0 0-16,0 0 15,44-3-15,-44 3 16,0 0-16,0 0 0,45-3 16,-45 3-16,0 0 15,50-2-15,-50 2 0,0 0 16,59-7-16,-59 7 16,0 0-16,56 0 0,-56 0 15,57 0-15,-57 0 16,54 0-16,-54 0 0,0 0 15,0 0-15,50 7 16,-50-7-16,0 0 0,0 0 16,53 0-16,-53 0 15,0 0-15,0 0 0,57 2 16,-57-2-16,0 0 16,54 0-16,-54 0 0,55 3 15,-55-3-15,0 0 16,57 0-16,-57 0 0,0 0 15,52 3-15,-52-3 16,0 0-16,54 0 16,-54 0-16,0 0 0,0 0 15,53 3-15,-53-3 0,0 0 16,0 0-16,48 3 16,-48-3-16,0 0 15,0 0-15,41 0 0,-41 0 16,0 0-16,0 0 15,40 0-15,-40 0 0,0 0 16,0 0-16,38 0 16,-38 0-16,0 0 0,0 0 15,38 3-15,-38-3 16,45 0 0,-45 0-16,0 0 0,43-3 0,-43 3 15,45-3-15,-45 3 16,0 0-16,45 0 0,-45 0 15,0 0-15,47 0 16,-47 0-16,48 0 0,-48 0 16,0 0-16,0 0 15,51 0-15,-51 0 0,0 0 16,0 0-16,62 0 16,-62 0-16,0 0 0,59 0 15,-59 0-15,0 0 16,58 0-16,-58 0 0,0 0 15,57 0-15,-57 0 16,0 0-16,0 0 0,54 0 16,-54 0-16,0 0 15,51 3-15,-51-3 16,0 0-16,0 0 0,46 6 16,-46-6-16,0 0 15,0 0-15,36 3 0,-36-3 16,0 0-16,0 0 15,30 3-15,-30-3 0,0 0 16,0 0-16,29 0 16,-29 0-16,0 0 0,0 0 15,30 3-15,-30-3 16,0 0-16,0 0 0,23 4 16,-23-4-16,0 0 15,0 0-15,21 2 0,-21-2 16,0 0-16,0 0 15,23 3-15,-23-3 0,0 0 16,0 0-16,25 3 16,-25-3-16,0 0 0,0 0 15,26 3-15,-26-3 16,0 0-16,0 0 0,30 3 16,-30-3-16,0 0 15,32 3-15,-32-3 16,0 0-16,0 0 0,41 5 15,-41-5-15,0 0 0,0 0 16,43 6-16,-43-6 16,0 0-16,0 0 0,43 7 15,-43-7-15,0 0 16,0 0-16,46 5 16,-46-5-16,0 0 0,0 0 15,44 9-15,-44-9 16,0 0-16,47 9 0,-47-9 15,0 0-15,45 9 16,-45-9-16,0 0 0,47 12 16,-47-12-16,0 0 15,0 0-15,50 11 16,-50-11-16,0 0 0,0 0 16,57 16-16,-57-16 0,0 0 15,0 0-15,56 18 16,-56-18-16,54 23 0,-54-23 15,0 0-15,0 0 16,59 27-16</inkml:trace>
  <inkml:trace contextRef="#ctx0" brushRef="#br0" timeOffset="108009.55">7326 788 0,'0'0'0,"0"0"0,0 0 16,0 0-16,0 0 15,0 0-15,0 0 16,0 0-16,0 0 0,0 0 15,-8 0-15,-8-7 0,-8 0 16,1 6-16,8-2 16,0 0-16,6 3 0,3-3 15,-2 1-15,1-8 16,5 4-16,-5 12 0</inkml:trace>
  <inkml:trace contextRef="#ctx0" brushRef="#br0" timeOffset="119569.98">7109 1117 0,'0'0'0,"0"0"0,0 0 16,0 0-16,0 0 16,0 0-16,0 0 0,0 0 15,0 0-15,0 0 16,0 0-16,0 0 15,0 0-15,0 0 0,0 0 16,0 0-16,0 0 0,0 0 16,0 0-16,0 0 15,0 0-15,0 0 0,0 0 16,0 0-16,0 0 16,0 0-16,-5-3 0,-5-10 15,-2 2-15,7-3 16,-4 1-16,7 4 15,-5-3-15,1 7 0,-3-5 16,4 4-16,-2 1 0,1-1 16,3 0-16,0 4 15,0-2-15,3 1 16,-2 0-16,2 3 0,-3 0 16,3 0-16,3 0 0,-1 3 15,4 0-15,1 3 16,-1 0-16,0 0 15,2 5-15,1-1 16,0-5-16,0 1 0,3 0 16,3 3-16,-1 4 15,1-2-15,3 0 0,-3-1 16,2 1-16,5-2 16,-5 7-16,6-5 0,1 1 15,3 1-15,0-5 16,-3 3-16,-2 2 0,2-1 15,3 2-15,-27-14 0,27 15 16,-27-15-16,27 17 0,-27-17 16,33 22-16,3 1 15,-36-23-15,35 23 16,-35-23-16,38 28 0,-38-28 16,39 26-16,-39-26 15,41 27-15,-41-27 0,38 32 16,-38-32-16,46 36 15,-46-36-15,43 32 0,-43-32 16,43 30 0,-43-30-16,41 31 0,-41-31 0,41 26 15,-41-26 1,35 20-16,-35-20 0,33 24 0,3 3 16,-36-27-1,0 0-15,36 23 0,-36-23 0,0 0 16,35 27-16,-35-27 15,0 0-15,38 24 16,-38-24-16,39 26 16,-39-26-16,0 0 0,42 27 15,-4-3-15,-38-24 0,42 20 16,-42-20-16,0 0 16,38 23-16,-38-23 0,42 21 15,-42-21-15,0 0 0,44 21 16,-44-21-16,48 22 15,-48-22 1,54 22-16,-54-22 16,0 0-16,50 21 0,-50-21 0,0 0 0,50 24 15,-50-24-15,51 21 16,-51-21 0,0 0-16,50 25 15,-50-25-15,0 0 0,51 26 0,-51-26 16,46 22-16,-46-22 15,45 25-15,-45-25 16,41 27-16,-41-27 0,32 20 16,-32-20-16,34 21 0,-34-21 0,32 27 15,-32-27 1,35 23-16,-35-23 0,0 0 0,34 27 16,-34-27-16,38 27 15,-38-27-15,0 0 0,36 27 16,-36-27-16,0 0 31,40 26-31,-40-26 16,0 0-16,46 27 0,-46-27 15,0 0-15,54 37 0,-54-37 16,0 0-16,51 38 16,-51-38-16,0 0 0,54 34 15,-54-34-15,54 32 16,-54-32-16,50 31 15,-6-1-15,-44-30 0,0 0 16,42 23-16,-42-23 0,35 21 16,-35-21-16,0 0 15,40 20-15,-40-20 0,41 21 16,-41-21-16,40 21 16,-40-21-16,43 20 0,-43-20 15,41 22-15,-41-22 16,42 20-16,-42-20 0,0 0 15,41 21-15,-41-21 16,0 0-16,0 0 0,42 21 16,-42-21-16,43 20 15,-43-20-15,46 20 0,-46-20 16,0 0-16,46 16 16,-46-16-16,0 0 15,48 18-15,-48-18 0,0 0 16,0 0-16,54 17 15,-54-17-15,0 0 0,62 27 16</inkml:trace>
  <inkml:trace contextRef="#ctx0" brushRef="#br0" timeOffset="121804.21">7326 133 0,'0'0'0,"0"0"15,0 0-15,-8-4 0,-5-9 16,-8-9-16,4 5 16,2 1-16,3 8 0,3 0 15,3 2-15,-3-7 16,3 2-16,-2-4 0,1 15 15,2 0-15,-5 0 16,2 0-16,-1 0 0,3 0 16,0 0-16,0 0 15,4 0-15,-5 0 0,4 0 16,1 0-16,-1 0 16,6 0-16,-1 6 15,1 5-15,4 1 0,-2 0 16,1 0-16,0-4 15,0 2-15,-4 2 0</inkml:trace>
  <inkml:trace contextRef="#ctx0" brushRef="#br0" timeOffset="123377.4">7180 133 0,'0'0'0,"0"0"0,0 0 0,0 0 16,0 0-16,0 0 15,0 0-15,0 0 16,0 0-16,0 0 0,0 0 16,0 0-16,0 0 15,0 0-15,0 0 0,0 0 16,0 0-16,0 0 15,0 0-15,0 0 0,0 0 16,0 0-16,0 0 16,0 0-16,0 0 0,0 0 15,0 0-15,0 0 16,0 0-16,0 0 16,6-4-16,6-3 0,6-9 15,0 7-15,0 3 0,2 1 16,-1-1-16,1 3 15,0 0-15,2 0 0,-1 3 16,-4 0-16,1 0 16,-1 0-16,1 3 0,-3 0 15,3 0-15,-3 0 16,0 0-16,-1-3 0,1 0 16,0 3-16,-3-3 15,0 0-15,-1 0 0,1 2 16,-3-2-16,-9 0 15,0 0-15,0 0 0,13 3 16,-13-3-16,0 0 16,0 0-16,17 6 15,-17-6-15,0 0 0,0 0 16,21 6-16,-21-6 0,0 0 16,0 0-16,24 10 15,-24-10-15,0 0 16,25 8-16,-25-8 15,0 0-15,33 12 0,-33-12 16,0 0-16,0 0 0,34 12 16,-34-12-16,0 0 15,0 0-15,30 17 0,-30-17 16,0 0-16,0 0 16,29 16-16,-29-16 0,0 0 15,0 0-15,26 17 16,-26-17-16,0 0 0,0 0 15,24 18-15,-24-18 16,0 0-16,0 0 0,21 20 16,-21-20-16,0 0 15,0 0-15,20 22 0,-20-22 16,0 0 0,0 0-16,22 16 0,-22-16 0,0 0 15,0 0-15,23 22 16,-23-22-16,0 0 0,0 0 15,21 17-15,-21-17 16,0 0-16,0 0 0,20 15 16,-20-15-16,0 0 15,0 0-15,19 16 0,-19-16 16,0 0-16,0 0 16,19 15-16,-19-15 0,0 0 15,0 0-15,22 14 16,-22-14-1,0 0-15,0 0 0,24 11 0,-24-11 16,0 0 0,0 0-16,21 13 0,-21-13 0,0 0 15,0 0-15,19 12 16,-19-12-16,0 0 0,0 0 16,27 11-16,-27-11 15,0 0-15,0 0 0,27 13 16,-27-13-16,0 0 15,30 11-15,-30-11 0,0 0 16,0 0-16,27 12 16,-27-12-16,0 0 0,0 0 15,29 15-15,-29-15 16,0 0-16,0 0 0,30 12 16,-30-12-16,0 0 15,0 0 1,30 14-16,-30-14 0,0 0 0,0 0 15,29 18-15,-29-18 0,0 0 16,0 0-16,30 14 16,-30-14-16,0 0 15,0 0-15,23 16 0,-23-16 16,0 0 0,0 0-16,24 14 0,-24-14 0,0 0 15,0 0-15,21 12 16,-21-12-16,0 0 0,0 0 15,21 15-15,-21-15 16,0 0-16,0 0 0,20 11 16,-20-11-16,0 0 15,0 0-15,19 16 0,-19-16 16,20 8-16,0-10 16</inkml:trace>
  <inkml:trace contextRef="#ctx0" brushRef="#br0" timeOffset="147572.26">9087 17601 0,'0'0'0,"0"0"0,29 0 0,28 0 0,22 0 16,-5-6-16,-9 1 15,1-2-15,-4-7 0,-5-8 16,-6-1-16,0 0 15,3-5-15,0-4 16,0-1-16,-2-5 0,2-1 16,-3-2-16,1 0 0,-1-3 15,3-1-15,-4-2 16,3-1-16,-3-3 0,-3 5 16,2 1-16,-6 1 15,3-1-15,-3 1 16,3-3-16,-6-2 0,5 2 15,-4-3-15,-41 50 16,45-59-16,3-1 0,-5-1 16,3-2-16,-5 4 15,0 2-15,-2 1 0,-4 3 16,2-3-16,-2-4 16,0 4-16,0-2 0,5 4 15,-8-3-15,4 3 16,-1 1-16,1 1 0,-1-2 15,0 4-15,1-1 16,-36 51-16,39-52 0,-1-9 16,3 2-16,-1 6 15,-5 3-15,3 0 0,-5-1 16,3 5-16,0 3 16,-4-1-16,3 2 15,1-2-15,-3 2 0,2 0 16,0 4-16,1 0 0,-3-1 15,-4 3-15,-29 36 16,30-32-16,-30 32 16,30-29-16,-30 29 0,36-33 15,-36 33-15,35-34 16,1 0-16,-36 34 0,38-36 16,3-5-16,-41 41 15,42-36-15,-4 3 0,-38 33 16,36-35-16,-36 35 15,29-27-15,5 1 0,-34 26 16,0 0-16,32-25 16,6-1-16,-38 26 15,36-27-15,3 4 0,-39 23 16,35-24-16,-35 24 16,38-25-16,-38 25 0,43-22 15,-43 22-15,43-24 0,14-3 16,-57 27-16,59-27 15,-2 1-15,-2 0 16,-55 26-16,57-27 16,-57 27-16,59-21 0,-59 21 15,66-21-15,-66 21 0,71-14 16,-71 14-16,80-10 16,3 8-16,0-4 0,-10 0 15,3-3-15,-2-3 16,-4 1-16,5 1 0,-2-2 15,1 6-15,4-2 16,-2-1-16,7 3 0,4-3 16</inkml:trace>
  <inkml:trace contextRef="#ctx0" brushRef="#br0" timeOffset="161494.06">9540 16538 0,'0'0'0,"0"0"0,0 0 0,0 0 16,0 0-16,0 0 15,0 0-15,14-18 0,13-11 16,6-7-16,-4 3 16,1 1-16,5-9 0,10-11 15,5-4-15,7-6 16,8-6-16,7-6 15,25-24-15,19-11 0,2-3 16,-5 10-16,-24 23 0,-12 7 16,-12 13-16,-12 7 15,-10 3-15,-3 2 16,-5 0-16,2-7 0</inkml:trace>
  <inkml:trace contextRef="#ctx0" brushRef="#br0" timeOffset="162091.57">10242 15006 0,'0'0'0,"0"0"0,0 0 0,0 0 0,0 0 16,18-18-16,12-12 0,8-5 15,2 6-15,-8 1 16,9 5-16,0-6 0,9-4 16,1 0-16,-1 4 15,4 2 1,0 4-16,-54 23 0,59-28 0,0-1 15,3 5-15,-62 24 16,60-20-16,-60 20 16,55-13-16,2 10 0,-57 3 15,53 3-15,-12 12 0,-11 3 16,-6 12-16,-6 3 16,-7 11-16,-1 6 0,-6 21 15,-4 7-15,-8 4 16,2 4-16,-2 3 0,0 6 15,-2 0-15,-4 6 16,-5 29-16,-2 13 16,-1-7-16,-8-15 0</inkml:trace>
  <inkml:trace contextRef="#ctx0" brushRef="#br0" timeOffset="180387.65">12838 14627 0,'0'0'0,"0"0"0,0 0 0,0 0 15,0 0-15,0 0 0,3 30 16,7 23-16,4 24 15,-8-12-15,3-1 16,-2-1-16,1-1 0,-8-62 16,0 63-16,0-63 15,0 0-15,-3 68 0,3-68 16,0 0-16,0 0 16,-15 53-16,1-20 15,-1-25-15</inkml:trace>
  <inkml:trace contextRef="#ctx0" brushRef="#br0" timeOffset="180732.79">12412 14781 0,'0'0'0,"0"0"0,0 0 0,0 0 15,0 0-15,21-4 16,20-9-16,24-8 0,-8 3 16,-3-3-16,2 0 15,9 1-15,2-2 0,5 2 16,-4-1-16,-3 1 15,-6-1-15,-59 21 16,61-15-16,-3 0 0,-58 15 16,57-13-16,-57 13 0,0 0 15,59-5-15</inkml:trace>
  <inkml:trace contextRef="#ctx0" brushRef="#br0" timeOffset="181156.72">12425 15350 0,'0'0'0,"0"0"0,0 0 16,0 0-16,0 0 0,0 0 16,19 0-16,24 0 0,19 0 15,-7 0-15,-7-6 16,2-4-16,-5 2 0,-45 8 15,51-10-15,-1-4 16,-50 14-16,47-18 0,-47 18 31,0 0-31,42-18 0,-42 18 0,32-14 0,-32 14 16,30-18 0,-3-3-16,-27 21 0,0 0 0,29-20 15</inkml:trace>
  <inkml:trace contextRef="#ctx0" brushRef="#br0" timeOffset="181752.73">13244 14887 0,'0'0'0,"0"0"0,0 0 0,0 0 16,0 0-16,0 0 15,0 0-15,0 0 0,0 24 16,0 20-16,0 13 15,0-10-15,0-5 0,0-1 16,0-2-16,0-4 16,0-5-16,7-10 0,-1-4 15,-3-8-15,0-4 16,-1-1-16,-2-6 16,0-7-16,-2-2 15,-4-5-15,6-7 0,0-5 0,3-7 16,2-6-16,4-5 15,7-9-15,1-7 16,1 2-16,-1 7 0,5 4 16,-2 8-16,0 12 15,2 4-15,5 6 16,-27 20-16,35-16 0,3 8 16,-38 8-16,42-4 0,-42 4 15,38 4-15,-38-4 16,35 12-16,-35-12 0,25 17 15,-13 1 1,-10 3-16,-11-1 0,-8-2 0,-4-4 31,-6 2-31,0-5 0,-2 2 0,-4-2 0,4-2 16,-1-1-16,3 5 16,7-1-16,2 3 15,0 3-15,7 1 0,4 3 16,7 5-16,9 2 15,9 4-15,0-1 16,6 1-16,3-1 0,-27-32 16,29 33-16,-29-33 0,35 30 15,-35-30-15,0 0 16,36 26-16,0 1 0</inkml:trace>
  <inkml:trace contextRef="#ctx0" brushRef="#br0" timeOffset="182397.87">14098 15316 0,'0'0'0,"0"0"0,0 0 0,0 0 16,0 0-16,0 0 0,0-22 15,0-23-15,0-17 16,0 11-16,0 1 15,0 3-15,0-4 0,0 51 16,7-52-16,1-9 0,1 0 16,-9 61-16,12-63 15,-12 63-15,11-53 0,-11 53 16,0 0-16,0 0 16,19-47-16,-2 2 0</inkml:trace>
  <inkml:trace contextRef="#ctx0" brushRef="#br0" timeOffset="182789.78">13826 14627 0,'0'0'0,"0"0"0,0 0 16,0 0-16,0 0 15,0 0-15,0 0 0,0 0 16,17-18-16,9-8 16,9-10-16,-6 5 0,0 6 15,4 2-15,-3 1 16,-1 1-16,-29 21 0,29-18 16,-29 18-16,0 0 15,33-14-15,-33 14 0,36-6 16,-1 3-16,-35 3 15,33 6-15,0 9 0,-6 8 16,-27-23-16,24 33 16,-2 2-16,-1 5 0,-21-40 15,24 37-15,-24-37 16,24 39-16,-24-39 0,26 35 16,-26-35-16,0 0 15,0 0-15,30 33 16,0-3-16</inkml:trace>
  <inkml:trace contextRef="#ctx0" brushRef="#br0" timeOffset="184110.17">13767 14875 0,'0'0'0,"0"0"0,0 0 0,0 0 16,0 0-16,0 0 16,0 0-16,0 0 0,0 0 15,0 0-15,2 27 16,8 18 0,4 20-16,0-2 0,-3-5 0,-3 8 15,-8 1-15,-6 4 16,-3 0-16,-3-5 0,4-6 15,1-1-15,-2 0 16,9-59-16,-11 59 0,11-59 16,-15 55-16,15-55 15,-30 52-15</inkml:trace>
  <inkml:trace contextRef="#ctx0" brushRef="#br0" timeOffset="184502.61">13330 15527 0,'0'0'0,"0"0"0,0 0 16,0 0-1,0 0-15,0 0 0,15 18 0,12 9 16,5 12-16,1 2 16,-4 7-16,1 6 0,0 1 15,-3 4-15,-1-2 16,-4-5-16,-22-52 0,24 52 16,-24-52-16,26 41 15,-26-41-15,0 0 0,29 29 16,8-8-16,0-12 15,2-12-15,2-9 0,-2-12 16,5-11-16,7-13 16,-4-10-16,1-5 0,-4 4 15,-44 59-15,42-61 16</inkml:trace>
  <inkml:trace contextRef="#ctx0" brushRef="#br0" timeOffset="203895.11">15699 13892 0,'0'0'0,"0"0"0,0 0 0,0 0 15,0 0-15,0 0 0,0 0 16,0 0-16,0 0 15,3 23-15,6 16 0,5 14 16,-10 1-16,-4-1 16,-4 3-16,2 4 0,2 2 15,0 6-15,0-3 16,0-2-16,0-7 0,0-56 16,0 53-16,0-53 15,0 0-15,0 60 0,6-1 16</inkml:trace>
  <inkml:trace contextRef="#ctx0" brushRef="#br0" timeOffset="204350.46">15702 14390 0,'0'0'0,"0"0"0,0 0 15,0 0-15,0 0 16,0 0-16,14 0 0,18 0 16,14 0-16,-11 0 15,-2 0-15,-7-9 0,1-9 16,-5-2-16,-9-8 16,3 2-16,-5-10 0,1 1 15,0-4-15,-12 39 16,11-45-16,-11 45 0,10-47 15,-10 47-15,0 0 16,0 0-16,9-50 0,-9 50 16,0 0-16,15-44 15,2 20-15,-2 18 16,-3 12-16,0 12 0,-3 9 16,3 7-16,-6 8 15,3 9-15,-4 11 0,-5-62 16,9 66-1,1 1-15,-10-67 0,0 0 16,8 69-16,-8-69 16,0 0-16,0 0 0,5 59 15</inkml:trace>
  <inkml:trace contextRef="#ctx0" brushRef="#br0" timeOffset="204554.12">16402 14098 0,'0'0'0,"0"0"0,0 0 0,0 0 0,0 0 15,0 0-15,0 25 16,8 14-16,4 17 16,-3-3-16,-3 1 0,-4-10 15,2-3-15,-1-1 16,-3-4-16,3-17 0,6-13 15</inkml:trace>
  <inkml:trace contextRef="#ctx0" brushRef="#br0" timeOffset="204962.62">16799 14141 0,'0'0'0,"0"0"0,0 0 0,0 0 0,0 0 16,0 0-16,0 0 15,-15 9-15,-6 0 0,-5 2 16,7 1-16,11 1 16,8 1-16,3 0 15,2-4-15,5 1 0,2-2 16,1 1-16,6-7 0,1-3 15,4 0-15,0-7 16,2 1-16,1-6 0,-4 1 16,2-1-16,-1 7 15,-7 5-15,1 2 16,-5 13-16,-5 6 0,-5 11 16,-3 6-16,-3 7 15,-5 3-15,-5-1 0,13-47 16,-11 44-16,-8 1 15,19-45-15,-21 41 0,21-41 16,-20 27-16,-6-12 16,26-15-16,-25-9 0,4-24 15</inkml:trace>
  <inkml:trace contextRef="#ctx0" brushRef="#br0" timeOffset="205339.34">17116 13682 0,'0'0'0,"0"0"0,0 0 0,2 23 0,13 22 0,0 23 0,0-3 16,-6 6-16,-6-3 16,6-4-16,-9-64 0,0 0 15,0 0-15,8 46 16,-8-46-16,12 27 0,-12-27 15,18 15-15,1-12 16,-19-3-16,23-7 0,-23 7 16,29-11-16,-29 11 15,34-7-15,-34 7 0,32 0 16,-32 0-16,35 16 16,-35-16-16,33 29 0,-33-29 15,29 39-15,-29-39 16,22 41-16,-22-41 15,11 44-15,-11-44 0,-6 39 16,6-39-16,-24 30 0</inkml:trace>
  <inkml:trace contextRef="#ctx0" brushRef="#br0" timeOffset="205512.17">16532 13827 0,'0'0'0,"0"0"0,0 0 0,0 0 0,-9-4 15,0-4-15,0 0 16,6 4-16,6 4 0,-3 0 16,0 0-16</inkml:trace>
  <inkml:trace contextRef="#ctx0" brushRef="#br0" timeOffset="205810.63">18554 14034 0,'0'0'0,"0"0"0,0 0 0,0 27 0,0 20 0,0 24 15,0-2-15,0-7 16,-8-1-16,3 2 0,-9-6 15,14-57-15,-21 47 16,-6-15-16</inkml:trace>
  <inkml:trace contextRef="#ctx0" brushRef="#br0" timeOffset="206109.4">17975 13951 0,'0'0'0,"0"0"0,0 0 0,0 0 0,0 0 16,0 0-16,24-3 0,29-12 16,18-5-16,-5-1 0,-4 0 15,8 3-15,2 6 16,3 1-16,-2 4 15,-2 2-15,-5 5 0,-66 0 16,68 3-16,-68-3 16,59 12-1,-59-12-15,44 20 0,-20 4 0</inkml:trace>
  <inkml:trace contextRef="#ctx0" brushRef="#br0" timeOffset="206345.05">18061 14520 0,'0'0'0,"0"0"0,0 0 0,0 0 16,0 0-16,0 0 15,30 0-15,25 0 16,32-6-1,-7-6-15,3 1 0,8-4 0,8 7 16,13-2-16,-25 4 0,-87 6 16,56-9-16,-12-2 15</inkml:trace>
  <inkml:trace contextRef="#ctx0" brushRef="#br0" timeOffset="206800.09">18790 14343 0,'0'0'0,"0"0"0,0 0 0,0 0 0,0 0 0,0 0 31,0 0-31,0 0 0,0 17 0,6 16 0,0 6 16,-3-13-16,0-8 31,0-6-31,0-6 0,3-6 0,2-8 0,2-10 31,1-4-31,4-8 0,3 1 16,0-7-16,2 3 16,4-5-16,3-6 15,8-6-15,1 5 0,-36 45 16,32-43-16,-32 43 15,34-30-15,-34 30 0,28-20 16,-28 20-16,34-5 16,-34 5-16,29 12 0,-29-12 15,29 21-15,-29-21 16,30 35-16,-30-35 0,24 45 16,3 14-16,-27-59 15,21 59-15,-21-59 0,17 53 16,-17-53-16,0 0 15,0 0-15,16 63 0</inkml:trace>
  <inkml:trace contextRef="#ctx0" brushRef="#br0" timeOffset="-196685.33">3752 15509 0,'-46'-5'0,"-28"-10"0,-31-6 0,-35-5 16,-18-4-16,-17 0 16,-14 7-16,-12 1 0,-4 8 15,-3-1-15,-11 7 16,-21-2-16,-17 4 0,-10-6 15</inkml:trace>
</inkml:ink>
</file>

<file path=ppt/ink/ink2.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284.93042" units="1/cm"/>
          <inkml:channelProperty channel="Y" name="resolution" value="504.1077" units="1/cm"/>
          <inkml:channelProperty channel="T" name="resolution" value="1" units="1/dev"/>
        </inkml:channelProperties>
      </inkml:inkSource>
      <inkml:timestamp xml:id="ts0" timeString="2024-03-13T12:43:13.111"/>
    </inkml:context>
    <inkml:brush xml:id="br0">
      <inkml:brushProperty name="width" value="0.05292" units="cm"/>
      <inkml:brushProperty name="height" value="0.05292" units="cm"/>
      <inkml:brushProperty name="color" value="#FF0000"/>
    </inkml:brush>
  </inkml:definitions>
  <inkml:trace contextRef="#ctx0" brushRef="#br0">2979 15539 0,'0'0'0,"0"0"16,0 0-16,0 0 15,-22 0-15,-10 0 0,-15 0 16,8 0-16,0 0 15,-2 0-15,-2-5 0,-3-2 16,-5 5-16,-3 2 16,2 2-16,-2 8 0,0 1 15,2 4-15,-4 6 16,2 0-16,0 3 0,-2 2 16,0 6-16,-3 1 15,-3 6-15,-1-1 0,1 6 16,3 7-16,5-4 15,7 7-15,11-4 0,9 3 16,13 1-16,11-2 16,9 5-16,12-1 0,8-3 15,4-2-15,9 0 16,8-1-16,3-2 16,10-1-16,5-3 0,2 4 0,2-1 15,5-3 1,3-2-16,6-1 0,6-2 15,6-4-15,30 10 0,14-5 32,-3-10-32,-3 1 0,13-4 0,5-7 15,9 4-15,-4 2 0,5-2 16,-4 0-16,-3-7 16,-6 10-16,-14-9 0,2 9 15,0-6-15,3 9 0,0-8 16,-2 3-16,5-8 15,1 13-15,-3-4 0,1 2 16,5-2 0,2-3-16,-4 13 0,2-9 0,6 0 15,-4-10 1,3 1-16,-6 5 16,3 4-16,1 0 15,-7-6-15,4-12 0,1 2 16,-2 1-16,1 4 0,2-3 0,-4 0 15,6-7-15,-2 0 16,3 3-16,0 2 0,-7-11 16,-1 0-16,-3-9 15,-7 7-15,0-13 0,-9-4 16,-10 3 0,-4 3-16,2 1 15,4 1-15,-1-1 0,0 0 16,4 0-16,-1 0 0,-2-2 0,3 2 15,3-9-15,-1 4 16,-6 1 0,1 5-16,-3-1 15,-9-6-15,-2 6 0,0-6 16,-7 0-16,-16-8 16,-7 5-16,4-6 0,5 4 15,-4-5-15,-3 0 0,0 0 16,-4 2-16,0-2 0,-5 0 0,-3-5 15,0-6 1,-3 3-16,-5 1 0,-7 3 0,-1-4 16,-3 0-1,-1 0-15,-3 2 16,-7-1-16,-6 4 16,-26 31-16,21-32 0,-21 32 15,23-35-15,-23 35 16,22-45-16,-5-5 0,-17 50 15,12-63-15,-12 63 16,0-65-16,-9 3 0,-8 6 16,-4 3-16,-12 8 15,-5 1-15,-7 5 16,-5-2-16,-3 5 0,-12 1 16,-4 2-16,-11-3 0,-3 1 15,-9-1-15,-32-11 16,-25-6-16,-11-4 0,1 12 15,1-2-15,7 5 16,0 1-16,0 6 16,-3 6-16,-1 4 0,-1 11 15,-5-5-15,-2 5 0,-5 5 16,-1 1-16,-9-2 16,-3-5-16,-14 0 0,-5 1 15,5-1-15,3 6 16,-1 0-16,0 4 0,0-4 15,7-1-15,2 4 16,6 1-16,12 5 0,1-3 16,-11 0-1,4 0-15,-6-6 0,-2-5 16,-18-10-16,5 3 16,7 0-16,1 1 0,2 2 15,-4 4-15,1 1 0,4 1 16,7 3-16,12 1 15,0 1-15,-3 4 0,3 6 16,-6 4-16,0-5 16,0 7-16,-2 0 0,1 9 15,-1-4-15,-4 1 16,9-3-16,12 1 0,0-2 16,12 1-16,8-1 0,16-1 15,10-4-15</inkml:trace>
  <inkml:trace contextRef="#ctx0" brushRef="#br0" timeOffset="16043.79">11057 13445 0,'0'0'0,"0"0"0,0 0 15,0 0-15,0 0 0,0 0 16,0 0-16,0 0 16,0 0-16,0 0 0,0 0 15,0 0-15,0 0 16,0 0-16,0 0 15,0 0-15,0 0 0,0 0 16,21-12-16,15-3 16,11-6-16,0 1 0,2 2 15,0 3-15,-1-3 16,-4 0-16,-2 4 0,0-4 16,-2 3-16,3-6 15,1 1-15,1 2 0,-2-4 16,6-1-16,6-4 15,-1 1-15,-4-3 0,-3 1 16,-4 2-16,-43 26 16,32-26-16,-32 26 0,0 0 15,30-33-15,-11 0 16,-19 33-16,11-42 0,-11 42 16,-7-41-16,-13 0 15,-10 0-15,-15-4 0,-8 6 16,-6 0-16,-10 10 15,-5 0-15,-12-4 0,-3 3 16,-3 1-16,-2 5 16,-10 0-16,-27-9 15,-17-2-15,5 6 0,7 1 16,3 4-16,5 4 16,-1 3-16,1 1 0,1 5 15,-4-4-15,7 3 16,8-3-16,1-2 0,-1-1 15,1 3-15,-1-2 16,0-5-16,-3 2 0,-2 2 16,-1 3-16,1 4 15,-1 2-15,-5-3 0,-7 6 16,5 2-16,1 1 0,0 10 16,0-4-16,4 2 15,8-2-15,4 0 0,2 1 16,-2-1-1,-4 3-15,1-1 0,2-2 0,-2 0 16,2-3-16,-9 0 16,-3 3-16,-1 0 15,-5 3 1,10 0-16,8-3 0,2 3 0,-1 0 16,3 0-1,0-6-15,-1 3 0,3-6 0,0 3 16,1-3-1,1-6-15,2 6 0,3-3 0,-5 0 16,-2-3 0,5 0-16,-6 1 0,4-2 0,1 7 15,2-2-15,1 5 16,-1 0-16,0 0 0,0 2 16,4 1-16,4 0 0,19-3 15,3 4-15,-3-4 16,-1 6-16,2-1 15,-1 4-15,-1 0 0,5 6 16,2 3 0,-4 5-16,4 7 15,2 3-15,-1 5 16,5 1-16,3-1 0,5 3 16,54-41-16,-54 48 15,10 2-15,44-50 0,-38 57 16,38-57-16,-36 53 15,36-53-15,-24 59 0,24-59 16,-15 65-16,12-2 16,9-6-16,6-5 0,2-2 15,2 1-15,4-7 16,5-5-16,-2-7 0,6 4 16,5-3-16,4-1 15,10 1-15,1-3 0,5-7 16,-1 1-16,4-3 15,2 0-15,-1-4 0,2-2 16,3 0-16,2-4 16,0 5-16,9-4 0,3-4 15,8-2 1,8-6-16,4-3 0,28-2 0,9-8 16,11-5-16,-9 7 15,-5-1-15,-4 0 0,1 3 16,2 4-16,-3-2 15,6 2-15,-5 2 0,3 6 16,2-3-16,3-3 16,4 0-16,-5-4 0,8 1 15,-4 1-15,4 2 16,-1 9-16,0-6 16,1 5-16,-1 2 0,-8 4 15,-2 2-15,2-5 0,0 1 16,-10 3-1,-6 2-15,5 2 0,1 2 0,3-1 16,9-5-16,1-1 16,-7-1-16,3-7 15,-5 0-15,5-3 0,0 8 16,1-5-16,-1 3 16,-2-12-16,2 3 0,-6 0 15,5 3-15,-6 3 16,2-3-16,-1-6 15,-3 4-15,-4 2 0,7-3 16,3-3-16,1-1 0,-6 5 16,-4-4-16,0 0 15,-3-3-15,1 0 16,-6-3-16,-4 0 16,-4 4-16,-5 5 0,-5 6 0,-21-1 15,-3 4 1,2 4-16,3-2 0,-2 1 15,-74-9-15,79 9 0,4 0 16,-3 0-16,-2-7 0</inkml:trace>
</inkml:ink>
</file>

<file path=ppt/ink/ink3.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284.93042" units="1/cm"/>
          <inkml:channelProperty channel="Y" name="resolution" value="504.1077" units="1/cm"/>
          <inkml:channelProperty channel="T" name="resolution" value="1" units="1/dev"/>
        </inkml:channelProperties>
      </inkml:inkSource>
      <inkml:timestamp xml:id="ts0" timeString="2024-03-13T12:43:57.977"/>
    </inkml:context>
    <inkml:brush xml:id="br0">
      <inkml:brushProperty name="width" value="0.05292" units="cm"/>
      <inkml:brushProperty name="height" value="0.05292" units="cm"/>
      <inkml:brushProperty name="color" value="#FF0000"/>
    </inkml:brush>
  </inkml:definitions>
  <inkml:trace contextRef="#ctx0" brushRef="#br0">4373 10431 0,'0'0'0,"0"0"15,0 0-15,0 0 16,-14 0-16,-10-8 0,-11-5 16,5 5-16,4 2 15,4 0-15,8 0 0,1-3 16,2 3-16,6 3 0,-2 3 16,5-3-16,2 3 15,2 3-15,5 0 16,4-3-1,5 0-15,-2 0 0,1 0 0,-1 3 32,7-3-32,4 3 0,7 0 15,0-3-15,1 3 0,5-3 16,3 0-16,8 3 16,3-6-16,17 6 15,1-6-15,5 3 0,-2-3 16,8 3-16,1-3 15,7 3-15,0 0 0,4 3 16,-1 0-16,5 0 16,25 0-16,11 3 0,12 0 15,-8 2-15,-4-2 16,6 0-16,1-2 0,-2-2 16,-1 1-16,-9 6 15,-7-3-15</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B8CEB2A-435C-40BD-A696-09D1F949D5C5}" type="datetimeFigureOut">
              <a:rPr lang="en-US" smtClean="0"/>
              <a:pPr/>
              <a:t>3/18/2025</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A5C52F8-D14D-49FB-963A-D0594AB1E07D}" type="slidenum">
              <a:rPr lang="en-GB" smtClean="0"/>
              <a:pPr/>
              <a:t>‹#›</a:t>
            </a:fld>
            <a:endParaRPr lang="en-GB"/>
          </a:p>
        </p:txBody>
      </p:sp>
    </p:spTree>
    <p:extLst>
      <p:ext uri="{BB962C8B-B14F-4D97-AF65-F5344CB8AC3E}">
        <p14:creationId xmlns:p14="http://schemas.microsoft.com/office/powerpoint/2010/main" val="15802854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2A5C52F8-D14D-49FB-963A-D0594AB1E07D}" type="slidenum">
              <a:rPr lang="en-GB" smtClean="0"/>
              <a:pPr/>
              <a:t>1</a:t>
            </a:fld>
            <a:endParaRPr lang="en-GB"/>
          </a:p>
        </p:txBody>
      </p:sp>
    </p:spTree>
    <p:extLst>
      <p:ext uri="{BB962C8B-B14F-4D97-AF65-F5344CB8AC3E}">
        <p14:creationId xmlns:p14="http://schemas.microsoft.com/office/powerpoint/2010/main" val="30926740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2A5C52F8-D14D-49FB-963A-D0594AB1E07D}" type="slidenum">
              <a:rPr lang="en-GB" smtClean="0"/>
              <a:pPr/>
              <a:t>11</a:t>
            </a:fld>
            <a:endParaRPr lang="en-GB"/>
          </a:p>
        </p:txBody>
      </p:sp>
    </p:spTree>
    <p:extLst>
      <p:ext uri="{BB962C8B-B14F-4D97-AF65-F5344CB8AC3E}">
        <p14:creationId xmlns:p14="http://schemas.microsoft.com/office/powerpoint/2010/main" val="12665990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2A5C52F8-D14D-49FB-963A-D0594AB1E07D}" type="slidenum">
              <a:rPr lang="en-GB" smtClean="0"/>
              <a:pPr/>
              <a:t>12</a:t>
            </a:fld>
            <a:endParaRPr lang="en-GB"/>
          </a:p>
        </p:txBody>
      </p:sp>
    </p:spTree>
    <p:extLst>
      <p:ext uri="{BB962C8B-B14F-4D97-AF65-F5344CB8AC3E}">
        <p14:creationId xmlns:p14="http://schemas.microsoft.com/office/powerpoint/2010/main" val="3300953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2A5C52F8-D14D-49FB-963A-D0594AB1E07D}" type="slidenum">
              <a:rPr lang="en-GB" smtClean="0"/>
              <a:pPr/>
              <a:t>13</a:t>
            </a:fld>
            <a:endParaRPr lang="en-GB"/>
          </a:p>
        </p:txBody>
      </p:sp>
    </p:spTree>
    <p:extLst>
      <p:ext uri="{BB962C8B-B14F-4D97-AF65-F5344CB8AC3E}">
        <p14:creationId xmlns:p14="http://schemas.microsoft.com/office/powerpoint/2010/main" val="17721756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http://www.bankofengland.co.uk/pra/Pages/default.aspx</a:t>
            </a:r>
          </a:p>
          <a:p>
            <a:r>
              <a:rPr lang="en-GB" dirty="0"/>
              <a:t>http://www.bankofengland.co.uk/financialstability/Pages/fpc/default.aspx</a:t>
            </a:r>
          </a:p>
          <a:p>
            <a:r>
              <a:rPr lang="en-GB" b="1" dirty="0"/>
              <a:t>http://www.bbc.co.uk/news/business-36932411</a:t>
            </a:r>
          </a:p>
          <a:p>
            <a:r>
              <a:rPr lang="en-GB" b="1" dirty="0"/>
              <a:t>http://www.bbc.co.uk/news/business-36928888</a:t>
            </a:r>
          </a:p>
        </p:txBody>
      </p:sp>
      <p:sp>
        <p:nvSpPr>
          <p:cNvPr id="4" name="Slide Number Placeholder 3"/>
          <p:cNvSpPr>
            <a:spLocks noGrp="1"/>
          </p:cNvSpPr>
          <p:nvPr>
            <p:ph type="sldNum" sz="quarter" idx="10"/>
          </p:nvPr>
        </p:nvSpPr>
        <p:spPr/>
        <p:txBody>
          <a:bodyPr/>
          <a:lstStyle/>
          <a:p>
            <a:fld id="{2A5C52F8-D14D-49FB-963A-D0594AB1E07D}" type="slidenum">
              <a:rPr lang="en-GB" smtClean="0"/>
              <a:pPr/>
              <a:t>14</a:t>
            </a:fld>
            <a:endParaRPr lang="en-GB"/>
          </a:p>
        </p:txBody>
      </p:sp>
    </p:spTree>
    <p:extLst>
      <p:ext uri="{BB962C8B-B14F-4D97-AF65-F5344CB8AC3E}">
        <p14:creationId xmlns:p14="http://schemas.microsoft.com/office/powerpoint/2010/main" val="29966921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https://www.the-fca.org.uk/</a:t>
            </a:r>
          </a:p>
          <a:p>
            <a:r>
              <a:rPr lang="en-GB" dirty="0"/>
              <a:t>http://www.bbc.co.uk/news/business-37023481</a:t>
            </a:r>
          </a:p>
        </p:txBody>
      </p:sp>
      <p:sp>
        <p:nvSpPr>
          <p:cNvPr id="4" name="Slide Number Placeholder 3"/>
          <p:cNvSpPr>
            <a:spLocks noGrp="1"/>
          </p:cNvSpPr>
          <p:nvPr>
            <p:ph type="sldNum" sz="quarter" idx="10"/>
          </p:nvPr>
        </p:nvSpPr>
        <p:spPr/>
        <p:txBody>
          <a:bodyPr/>
          <a:lstStyle/>
          <a:p>
            <a:fld id="{2A5C52F8-D14D-49FB-963A-D0594AB1E07D}" type="slidenum">
              <a:rPr lang="en-GB" smtClean="0"/>
              <a:pPr/>
              <a:t>15</a:t>
            </a:fld>
            <a:endParaRPr lang="en-GB"/>
          </a:p>
        </p:txBody>
      </p:sp>
    </p:spTree>
    <p:extLst>
      <p:ext uri="{BB962C8B-B14F-4D97-AF65-F5344CB8AC3E}">
        <p14:creationId xmlns:p14="http://schemas.microsoft.com/office/powerpoint/2010/main" val="39346880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2A5C52F8-D14D-49FB-963A-D0594AB1E07D}" type="slidenum">
              <a:rPr lang="en-GB" smtClean="0"/>
              <a:pPr/>
              <a:t>16</a:t>
            </a:fld>
            <a:endParaRPr lang="en-GB"/>
          </a:p>
        </p:txBody>
      </p:sp>
    </p:spTree>
    <p:extLst>
      <p:ext uri="{BB962C8B-B14F-4D97-AF65-F5344CB8AC3E}">
        <p14:creationId xmlns:p14="http://schemas.microsoft.com/office/powerpoint/2010/main" val="39585643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http://www.bbc.co.uk/news/business-23145755</a:t>
            </a:r>
          </a:p>
        </p:txBody>
      </p:sp>
      <p:sp>
        <p:nvSpPr>
          <p:cNvPr id="4" name="Slide Number Placeholder 3"/>
          <p:cNvSpPr>
            <a:spLocks noGrp="1"/>
          </p:cNvSpPr>
          <p:nvPr>
            <p:ph type="sldNum" sz="quarter" idx="10"/>
          </p:nvPr>
        </p:nvSpPr>
        <p:spPr/>
        <p:txBody>
          <a:bodyPr/>
          <a:lstStyle/>
          <a:p>
            <a:fld id="{2A5C52F8-D14D-49FB-963A-D0594AB1E07D}" type="slidenum">
              <a:rPr lang="en-GB" smtClean="0"/>
              <a:pPr/>
              <a:t>18</a:t>
            </a:fld>
            <a:endParaRPr lang="en-GB"/>
          </a:p>
        </p:txBody>
      </p:sp>
    </p:spTree>
    <p:extLst>
      <p:ext uri="{BB962C8B-B14F-4D97-AF65-F5344CB8AC3E}">
        <p14:creationId xmlns:p14="http://schemas.microsoft.com/office/powerpoint/2010/main" val="32054662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2A5C52F8-D14D-49FB-963A-D0594AB1E07D}" type="slidenum">
              <a:rPr lang="en-GB" smtClean="0"/>
              <a:pPr/>
              <a:t>19</a:t>
            </a:fld>
            <a:endParaRPr lang="en-GB"/>
          </a:p>
        </p:txBody>
      </p:sp>
    </p:spTree>
    <p:extLst>
      <p:ext uri="{BB962C8B-B14F-4D97-AF65-F5344CB8AC3E}">
        <p14:creationId xmlns:p14="http://schemas.microsoft.com/office/powerpoint/2010/main" val="37294860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http://www.bbc.co.uk/news/business-23145755</a:t>
            </a:r>
          </a:p>
        </p:txBody>
      </p:sp>
      <p:sp>
        <p:nvSpPr>
          <p:cNvPr id="4" name="Slide Number Placeholder 3"/>
          <p:cNvSpPr>
            <a:spLocks noGrp="1"/>
          </p:cNvSpPr>
          <p:nvPr>
            <p:ph type="sldNum" sz="quarter" idx="10"/>
          </p:nvPr>
        </p:nvSpPr>
        <p:spPr/>
        <p:txBody>
          <a:bodyPr/>
          <a:lstStyle/>
          <a:p>
            <a:fld id="{2A5C52F8-D14D-49FB-963A-D0594AB1E07D}" type="slidenum">
              <a:rPr lang="en-GB" smtClean="0"/>
              <a:pPr/>
              <a:t>21</a:t>
            </a:fld>
            <a:endParaRPr lang="en-GB"/>
          </a:p>
        </p:txBody>
      </p:sp>
    </p:spTree>
    <p:extLst>
      <p:ext uri="{BB962C8B-B14F-4D97-AF65-F5344CB8AC3E}">
        <p14:creationId xmlns:p14="http://schemas.microsoft.com/office/powerpoint/2010/main" val="23437143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2A5C52F8-D14D-49FB-963A-D0594AB1E07D}" type="slidenum">
              <a:rPr lang="en-GB" smtClean="0"/>
              <a:pPr/>
              <a:t>2</a:t>
            </a:fld>
            <a:endParaRPr lang="en-GB"/>
          </a:p>
        </p:txBody>
      </p:sp>
    </p:spTree>
    <p:extLst>
      <p:ext uri="{BB962C8B-B14F-4D97-AF65-F5344CB8AC3E}">
        <p14:creationId xmlns:p14="http://schemas.microsoft.com/office/powerpoint/2010/main" val="7156174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2A5C52F8-D14D-49FB-963A-D0594AB1E07D}" type="slidenum">
              <a:rPr lang="en-GB" smtClean="0"/>
              <a:pPr/>
              <a:t>3</a:t>
            </a:fld>
            <a:endParaRPr lang="en-GB"/>
          </a:p>
        </p:txBody>
      </p:sp>
    </p:spTree>
    <p:extLst>
      <p:ext uri="{BB962C8B-B14F-4D97-AF65-F5344CB8AC3E}">
        <p14:creationId xmlns:p14="http://schemas.microsoft.com/office/powerpoint/2010/main" val="251344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2A5C52F8-D14D-49FB-963A-D0594AB1E07D}" type="slidenum">
              <a:rPr lang="en-GB" smtClean="0"/>
              <a:pPr/>
              <a:t>5</a:t>
            </a:fld>
            <a:endParaRPr lang="en-GB"/>
          </a:p>
        </p:txBody>
      </p:sp>
    </p:spTree>
    <p:extLst>
      <p:ext uri="{BB962C8B-B14F-4D97-AF65-F5344CB8AC3E}">
        <p14:creationId xmlns:p14="http://schemas.microsoft.com/office/powerpoint/2010/main" val="25864114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2A5C52F8-D14D-49FB-963A-D0594AB1E07D}" type="slidenum">
              <a:rPr lang="en-GB" smtClean="0"/>
              <a:pPr/>
              <a:t>6</a:t>
            </a:fld>
            <a:endParaRPr lang="en-GB"/>
          </a:p>
        </p:txBody>
      </p:sp>
    </p:spTree>
    <p:extLst>
      <p:ext uri="{BB962C8B-B14F-4D97-AF65-F5344CB8AC3E}">
        <p14:creationId xmlns:p14="http://schemas.microsoft.com/office/powerpoint/2010/main" val="17721756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2A5C52F8-D14D-49FB-963A-D0594AB1E07D}" type="slidenum">
              <a:rPr lang="en-GB" smtClean="0"/>
              <a:pPr/>
              <a:t>7</a:t>
            </a:fld>
            <a:endParaRPr lang="en-GB"/>
          </a:p>
        </p:txBody>
      </p:sp>
    </p:spTree>
    <p:extLst>
      <p:ext uri="{BB962C8B-B14F-4D97-AF65-F5344CB8AC3E}">
        <p14:creationId xmlns:p14="http://schemas.microsoft.com/office/powerpoint/2010/main" val="3507590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2A5C52F8-D14D-49FB-963A-D0594AB1E07D}" type="slidenum">
              <a:rPr lang="en-GB" smtClean="0"/>
              <a:pPr/>
              <a:t>8</a:t>
            </a:fld>
            <a:endParaRPr lang="en-GB"/>
          </a:p>
        </p:txBody>
      </p:sp>
    </p:spTree>
    <p:extLst>
      <p:ext uri="{BB962C8B-B14F-4D97-AF65-F5344CB8AC3E}">
        <p14:creationId xmlns:p14="http://schemas.microsoft.com/office/powerpoint/2010/main" val="39585643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2A5C52F8-D14D-49FB-963A-D0594AB1E07D}" type="slidenum">
              <a:rPr lang="en-GB" smtClean="0"/>
              <a:pPr/>
              <a:t>9</a:t>
            </a:fld>
            <a:endParaRPr lang="en-GB"/>
          </a:p>
        </p:txBody>
      </p:sp>
    </p:spTree>
    <p:extLst>
      <p:ext uri="{BB962C8B-B14F-4D97-AF65-F5344CB8AC3E}">
        <p14:creationId xmlns:p14="http://schemas.microsoft.com/office/powerpoint/2010/main" val="7459711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2A5C52F8-D14D-49FB-963A-D0594AB1E07D}" type="slidenum">
              <a:rPr lang="en-GB" smtClean="0"/>
              <a:pPr/>
              <a:t>10</a:t>
            </a:fld>
            <a:endParaRPr lang="en-GB"/>
          </a:p>
        </p:txBody>
      </p:sp>
    </p:spTree>
    <p:extLst>
      <p:ext uri="{BB962C8B-B14F-4D97-AF65-F5344CB8AC3E}">
        <p14:creationId xmlns:p14="http://schemas.microsoft.com/office/powerpoint/2010/main" val="23198301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3/18/2025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2557651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3/18/2025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99704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3/18/2025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3754311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3/18/2025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0375674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3/18/2025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551071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C764DE79-268F-4C1A-8933-263129D2AF90}" type="datetimeFigureOut">
              <a:rPr lang="en-US" dirty="0"/>
              <a:t>3/18/2025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9542372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dirty="0"/>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C764DE79-268F-4C1A-8933-263129D2AF90}" type="datetimeFigureOut">
              <a:rPr lang="en-US" dirty="0"/>
              <a:t>3/18/2025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4994420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t>3/18/2025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0864384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3/18/2025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3794922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dirty="0"/>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3/18/2025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1563265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dirty="0"/>
              <a:t>Click to edit Master title style</a:t>
            </a:r>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3/18/2025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9912466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3/18/2025</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216813407"/>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www.exampaperspractice.co.uk/" TargetMode="Externa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hyperlink" Target="http://www.exampaperspractice.co.uk/" TargetMode="External"/><Relationship Id="rId3" Type="http://schemas.openxmlformats.org/officeDocument/2006/relationships/image" Target="../media/image4.jpeg"/><Relationship Id="rId7"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2.png"/><Relationship Id="rId5" Type="http://schemas.openxmlformats.org/officeDocument/2006/relationships/image" Target="../media/image6.png"/><Relationship Id="rId4" Type="http://schemas.openxmlformats.org/officeDocument/2006/relationships/customXml" Target="../ink/ink3.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hyperlink" Target="http://www.exampaperspractice.co.uk/" TargetMode="Externa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hyperlink" Target="http://www.exampaperspractice.co.uk/" TargetMode="Externa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hyperlink" Target="http://www.exampaperspractice.co.uk/" TargetMode="Externa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10" Type="http://schemas.openxmlformats.org/officeDocument/2006/relationships/hyperlink" Target="http://www.exampaperspractice.co.uk/" TargetMode="External"/><Relationship Id="rId4" Type="http://schemas.openxmlformats.org/officeDocument/2006/relationships/diagramLayout" Target="../diagrams/layout3.xml"/><Relationship Id="rId9"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hyperlink" Target="http://www.exampaperspractice.co.uk/" TargetMode="Externa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hyperlink" Target="http://www.exampaperspractice.co.uk/" TargetMode="External"/><Relationship Id="rId5" Type="http://schemas.openxmlformats.org/officeDocument/2006/relationships/image" Target="../media/image3.pn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hyperlink" Target="http://www.exampaperspractice.co.uk/"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hyperlink" Target="http://www.exampaperspractice.co.uk/" TargetMode="Externa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10" Type="http://schemas.openxmlformats.org/officeDocument/2006/relationships/hyperlink" Target="http://www.exampaperspractice.co.uk/" TargetMode="External"/><Relationship Id="rId4" Type="http://schemas.openxmlformats.org/officeDocument/2006/relationships/diagramLayout" Target="../diagrams/layout4.xml"/><Relationship Id="rId9"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hyperlink" Target="http://www.exampaperspractice.co.uk/" TargetMode="External"/><Relationship Id="rId5" Type="http://schemas.openxmlformats.org/officeDocument/2006/relationships/image" Target="../media/image3.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Layout" Target="../diagrams/layout5.xml"/><Relationship Id="rId7" Type="http://schemas.openxmlformats.org/officeDocument/2006/relationships/image" Target="../media/image2.pn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 Id="rId9" Type="http://schemas.openxmlformats.org/officeDocument/2006/relationships/hyperlink" Target="http://www.exampaperspractice.co.uk/"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hyperlink" Target="http://www.exampaperspractice.co.uk/" TargetMode="Externa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hyperlink" Target="http://www.exampaperspractice.co.uk/" TargetMode="External"/><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hyperlink" Target="http://www.exampaperspractice.co.uk/" TargetMode="External"/></Relationships>
</file>

<file path=ppt/slides/_rels/slide5.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www.exampaperspractice.co.uk/" TargetMode="External"/><Relationship Id="rId5" Type="http://schemas.openxmlformats.org/officeDocument/2006/relationships/image" Target="../media/image3.png"/><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hyperlink" Target="http://www.exampaperspractice.co.uk/" TargetMode="External"/><Relationship Id="rId4" Type="http://schemas.openxmlformats.org/officeDocument/2006/relationships/diagramLayout" Target="../diagrams/layout1.xml"/><Relationship Id="rId9" Type="http://schemas.openxmlformats.org/officeDocument/2006/relationships/image" Target="../media/image3.png"/></Relationships>
</file>

<file path=ppt/slides/_rels/slide7.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10" Type="http://schemas.openxmlformats.org/officeDocument/2006/relationships/hyperlink" Target="http://www.exampaperspractice.co.uk/" TargetMode="External"/><Relationship Id="rId4" Type="http://schemas.openxmlformats.org/officeDocument/2006/relationships/diagramLayout" Target="../diagrams/layout2.xml"/><Relationship Id="rId9"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hyperlink" Target="http://www.exampaperspractice.co.uk/" TargetMode="Externa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8" Type="http://schemas.openxmlformats.org/officeDocument/2006/relationships/hyperlink" Target="http://www.exampaperspractice.co.uk/" TargetMode="External"/><Relationship Id="rId3" Type="http://schemas.openxmlformats.org/officeDocument/2006/relationships/image" Target="../media/image4.jpeg"/><Relationship Id="rId7"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2.png"/><Relationship Id="rId5" Type="http://schemas.openxmlformats.org/officeDocument/2006/relationships/image" Target="../media/image5.png"/><Relationship Id="rId4" Type="http://schemas.openxmlformats.org/officeDocument/2006/relationships/customXml" Target="../ink/ink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17361E27-DF2F-2449-226D-49E2E37D64C4}"/>
              </a:ext>
            </a:extLst>
          </p:cNvPr>
          <p:cNvPicPr>
            <a:picLocks noChangeAspect="1"/>
          </p:cNvPicPr>
          <p:nvPr/>
        </p:nvPicPr>
        <p:blipFill rotWithShape="1">
          <a:blip r:embed="rId3"/>
          <a:srcRect t="2205" r="2" b="3233"/>
          <a:stretch/>
        </p:blipFill>
        <p:spPr>
          <a:xfrm>
            <a:off x="1891767" y="10"/>
            <a:ext cx="7252231" cy="6857990"/>
          </a:xfrm>
          <a:prstGeom prst="rect">
            <a:avLst/>
          </a:prstGeom>
        </p:spPr>
      </p:pic>
      <p:sp>
        <p:nvSpPr>
          <p:cNvPr id="22" name="Rectangle 21">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542696"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1"/>
          <p:cNvSpPr>
            <a:spLocks noGrp="1"/>
          </p:cNvSpPr>
          <p:nvPr>
            <p:ph type="ctrTitle"/>
          </p:nvPr>
        </p:nvSpPr>
        <p:spPr>
          <a:xfrm>
            <a:off x="628650" y="365125"/>
            <a:ext cx="2866641" cy="1899912"/>
          </a:xfrm>
        </p:spPr>
        <p:txBody>
          <a:bodyPr vert="horz" lIns="91440" tIns="45720" rIns="91440" bIns="45720" rtlCol="0" anchor="ctr">
            <a:normAutofit/>
          </a:bodyPr>
          <a:lstStyle/>
          <a:p>
            <a:pPr algn="l"/>
            <a:r>
              <a:rPr lang="en-US" sz="3500" dirty="0"/>
              <a:t>4.5.3 The role of the central bank </a:t>
            </a:r>
          </a:p>
        </p:txBody>
      </p:sp>
      <p:pic>
        <p:nvPicPr>
          <p:cNvPr id="2" name="Picture 1">
            <a:extLst>
              <a:ext uri="{FF2B5EF4-FFF2-40B4-BE49-F238E27FC236}">
                <a16:creationId xmlns:a16="http://schemas.microsoft.com/office/drawing/2014/main" id="{F6AA5383-DE21-E4DF-9F44-C3F784A0E13B}"/>
              </a:ext>
            </a:extLst>
          </p:cNvPr>
          <p:cNvPicPr>
            <a:picLocks noChangeAspect="1"/>
          </p:cNvPicPr>
          <p:nvPr/>
        </p:nvPicPr>
        <p:blipFill>
          <a:blip r:embed="rId4" cstate="print">
            <a:alphaModFix amt="5000"/>
            <a:extLst>
              <a:ext uri="{28A0092B-C50C-407E-A947-70E740481C1C}">
                <a14:useLocalDpi xmlns:a14="http://schemas.microsoft.com/office/drawing/2010/main" val="0"/>
              </a:ext>
            </a:extLst>
          </a:blip>
          <a:stretch>
            <a:fillRect/>
          </a:stretch>
        </p:blipFill>
        <p:spPr>
          <a:xfrm>
            <a:off x="797090" y="1485944"/>
            <a:ext cx="7695738" cy="3098355"/>
          </a:xfrm>
          <a:prstGeom prst="rect">
            <a:avLst/>
          </a:prstGeom>
        </p:spPr>
      </p:pic>
      <p:pic>
        <p:nvPicPr>
          <p:cNvPr id="3" name="Picture 2">
            <a:extLst>
              <a:ext uri="{FF2B5EF4-FFF2-40B4-BE49-F238E27FC236}">
                <a16:creationId xmlns:a16="http://schemas.microsoft.com/office/drawing/2014/main" id="{339C1916-701E-6DA5-0496-8FF29A068652}"/>
              </a:ext>
            </a:extLst>
          </p:cNvPr>
          <p:cNvPicPr>
            <a:picLocks noChangeAspect="1"/>
          </p:cNvPicPr>
          <p:nvPr/>
        </p:nvPicPr>
        <p:blipFill>
          <a:blip r:embed="rId5" cstate="print">
            <a:alphaModFix amt="85000"/>
            <a:extLst>
              <a:ext uri="{28A0092B-C50C-407E-A947-70E740481C1C}">
                <a14:useLocalDpi xmlns:a14="http://schemas.microsoft.com/office/drawing/2010/main" val="0"/>
              </a:ext>
            </a:extLst>
          </a:blip>
          <a:stretch>
            <a:fillRect/>
          </a:stretch>
        </p:blipFill>
        <p:spPr>
          <a:xfrm>
            <a:off x="4253474" y="81192"/>
            <a:ext cx="933411" cy="375797"/>
          </a:xfrm>
          <a:prstGeom prst="rect">
            <a:avLst/>
          </a:prstGeom>
        </p:spPr>
      </p:pic>
      <p:sp>
        <p:nvSpPr>
          <p:cNvPr id="4" name="Footer Placeholder 2">
            <a:extLst>
              <a:ext uri="{FF2B5EF4-FFF2-40B4-BE49-F238E27FC236}">
                <a16:creationId xmlns:a16="http://schemas.microsoft.com/office/drawing/2014/main" id="{31E72FDE-4CD3-FD3E-7984-37A32C7D4598}"/>
              </a:ext>
            </a:extLst>
          </p:cNvPr>
          <p:cNvSpPr txBox="1">
            <a:spLocks/>
          </p:cNvSpPr>
          <p:nvPr/>
        </p:nvSpPr>
        <p:spPr>
          <a:xfrm>
            <a:off x="38090" y="6579662"/>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E6864AFF-3717-C251-7999-D4273B7DBB46}"/>
              </a:ext>
            </a:extLst>
          </p:cNvPr>
          <p:cNvSpPr txBox="1"/>
          <p:nvPr/>
        </p:nvSpPr>
        <p:spPr>
          <a:xfrm>
            <a:off x="6096000" y="6627168"/>
            <a:ext cx="3048000" cy="230832"/>
          </a:xfrm>
          <a:prstGeom prst="rect">
            <a:avLst/>
          </a:prstGeom>
          <a:noFill/>
        </p:spPr>
        <p:txBody>
          <a:bodyPr wrap="square" rtlCol="0">
            <a:spAutoFit/>
          </a:bodyPr>
          <a:lstStyle/>
          <a:p>
            <a:pPr algn="ctr"/>
            <a:r>
              <a:rPr lang="en-US" sz="900" i="0" dirty="0">
                <a:solidFill>
                  <a:schemeClr val="tx2"/>
                </a:solidFill>
                <a:effectLst/>
                <a:latin typeface="gg sans"/>
              </a:rPr>
              <a:t>© 2025 Exams Papers Practice. All Rights Reserved</a:t>
            </a:r>
            <a:endParaRPr lang="en-PH" sz="900" dirty="0">
              <a:solidFill>
                <a:schemeClr val="tx2"/>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1490" y="365125"/>
            <a:ext cx="3840085" cy="1692794"/>
          </a:xfrm>
        </p:spPr>
        <p:txBody>
          <a:bodyPr vert="horz" lIns="91440" tIns="45720" rIns="91440" bIns="45720" rtlCol="0" anchor="ctr">
            <a:normAutofit/>
          </a:bodyPr>
          <a:lstStyle/>
          <a:p>
            <a:r>
              <a:rPr lang="en-US" sz="4100"/>
              <a:t>The BoE and the money supply</a:t>
            </a:r>
          </a:p>
        </p:txBody>
      </p:sp>
      <p:cxnSp>
        <p:nvCxnSpPr>
          <p:cNvPr id="11" name="Straight Arrow Connector 10">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1490" y="2316480"/>
            <a:ext cx="3429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5" name="Content Placeholder 2"/>
          <p:cNvSpPr>
            <a:spLocks noGrp="1"/>
          </p:cNvSpPr>
          <p:nvPr>
            <p:ph idx="4294967295"/>
          </p:nvPr>
        </p:nvSpPr>
        <p:spPr>
          <a:xfrm>
            <a:off x="491490" y="2575034"/>
            <a:ext cx="3840085" cy="3462228"/>
          </a:xfrm>
        </p:spPr>
        <p:txBody>
          <a:bodyPr vert="horz" lIns="91440" tIns="45720" rIns="91440" bIns="45720" rtlCol="0">
            <a:normAutofit/>
          </a:bodyPr>
          <a:lstStyle/>
          <a:p>
            <a:pPr>
              <a:spcBef>
                <a:spcPts val="0"/>
              </a:spcBef>
              <a:spcAft>
                <a:spcPts val="600"/>
              </a:spcAft>
            </a:pPr>
            <a:r>
              <a:rPr lang="en-US" sz="1600" dirty="0"/>
              <a:t>If the money supply increases quickly, or credit is too freely available, inflationary pressure is likely to accumulate quickly and lead to speculative bubbles in asset prices e.g. housing</a:t>
            </a:r>
          </a:p>
          <a:p>
            <a:pPr>
              <a:spcBef>
                <a:spcPts val="0"/>
              </a:spcBef>
              <a:spcAft>
                <a:spcPts val="600"/>
              </a:spcAft>
            </a:pPr>
            <a:r>
              <a:rPr lang="en-US" sz="1600" dirty="0"/>
              <a:t>Conversely, contractions in the money supply or the availability of credit can stifle economic growth as economic agents find it harder to obtain finance at an affordable rate, leading to falling aggregate demand and weaker economic growth</a:t>
            </a:r>
          </a:p>
        </p:txBody>
      </p:sp>
      <p:pic>
        <p:nvPicPr>
          <p:cNvPr id="7" name="Picture 6">
            <a:extLst>
              <a:ext uri="{FF2B5EF4-FFF2-40B4-BE49-F238E27FC236}">
                <a16:creationId xmlns:a16="http://schemas.microsoft.com/office/drawing/2014/main" id="{924791C4-6AD3-F275-CC07-DBB20358F647}"/>
              </a:ext>
            </a:extLst>
          </p:cNvPr>
          <p:cNvPicPr>
            <a:picLocks noChangeAspect="1"/>
          </p:cNvPicPr>
          <p:nvPr/>
        </p:nvPicPr>
        <p:blipFill rotWithShape="1">
          <a:blip r:embed="rId3"/>
          <a:srcRect l="22524" r="31256" b="-4"/>
          <a:stretch/>
        </p:blipFill>
        <p:spPr>
          <a:xfrm>
            <a:off x="4409136" y="10"/>
            <a:ext cx="4734863" cy="6857987"/>
          </a:xfrm>
          <a:custGeom>
            <a:avLst/>
            <a:gdLst/>
            <a:ahLst/>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mc:AlternateContent xmlns:mc="http://schemas.openxmlformats.org/markup-compatibility/2006" xmlns:p14="http://schemas.microsoft.com/office/powerpoint/2010/main">
        <mc:Choice Requires="p14">
          <p:contentPart p14:bwMode="auto" r:id="rId4">
            <p14:nvContentPartPr>
              <p14:cNvPr id="3" name="Ink 2">
                <a:extLst>
                  <a:ext uri="{FF2B5EF4-FFF2-40B4-BE49-F238E27FC236}">
                    <a16:creationId xmlns:a16="http://schemas.microsoft.com/office/drawing/2014/main" id="{7EFC775C-002A-3C2D-C63F-8C34FDC6A105}"/>
                  </a:ext>
                </a:extLst>
              </p14:cNvPr>
              <p14:cNvContentPartPr/>
              <p14:nvPr/>
            </p14:nvContentPartPr>
            <p14:xfrm>
              <a:off x="1501200" y="3730680"/>
              <a:ext cx="1002960" cy="29160"/>
            </p14:xfrm>
          </p:contentPart>
        </mc:Choice>
        <mc:Fallback xmlns="">
          <p:pic>
            <p:nvPicPr>
              <p:cNvPr id="3" name="Ink 2">
                <a:extLst>
                  <a:ext uri="{FF2B5EF4-FFF2-40B4-BE49-F238E27FC236}">
                    <a16:creationId xmlns:a16="http://schemas.microsoft.com/office/drawing/2014/main" id="{7EFC775C-002A-3C2D-C63F-8C34FDC6A105}"/>
                  </a:ext>
                </a:extLst>
              </p:cNvPr>
              <p:cNvPicPr/>
              <p:nvPr/>
            </p:nvPicPr>
            <p:blipFill>
              <a:blip r:embed="rId5"/>
              <a:stretch>
                <a:fillRect/>
              </a:stretch>
            </p:blipFill>
            <p:spPr>
              <a:xfrm>
                <a:off x="1491840" y="3721320"/>
                <a:ext cx="1021680" cy="47880"/>
              </a:xfrm>
              <a:prstGeom prst="rect">
                <a:avLst/>
              </a:prstGeom>
            </p:spPr>
          </p:pic>
        </mc:Fallback>
      </mc:AlternateContent>
      <p:pic>
        <p:nvPicPr>
          <p:cNvPr id="4" name="Picture 3">
            <a:extLst>
              <a:ext uri="{FF2B5EF4-FFF2-40B4-BE49-F238E27FC236}">
                <a16:creationId xmlns:a16="http://schemas.microsoft.com/office/drawing/2014/main" id="{4237A3F5-A227-5EDC-D7A2-54677001E2D1}"/>
              </a:ext>
            </a:extLst>
          </p:cNvPr>
          <p:cNvPicPr>
            <a:picLocks noChangeAspect="1"/>
          </p:cNvPicPr>
          <p:nvPr/>
        </p:nvPicPr>
        <p:blipFill>
          <a:blip r:embed="rId6" cstate="print">
            <a:alphaModFix amt="5000"/>
            <a:extLst>
              <a:ext uri="{28A0092B-C50C-407E-A947-70E740481C1C}">
                <a14:useLocalDpi xmlns:a14="http://schemas.microsoft.com/office/drawing/2010/main" val="0"/>
              </a:ext>
            </a:extLst>
          </a:blip>
          <a:stretch>
            <a:fillRect/>
          </a:stretch>
        </p:blipFill>
        <p:spPr>
          <a:xfrm>
            <a:off x="797090" y="1485944"/>
            <a:ext cx="7695738" cy="3098355"/>
          </a:xfrm>
          <a:prstGeom prst="rect">
            <a:avLst/>
          </a:prstGeom>
        </p:spPr>
      </p:pic>
      <p:pic>
        <p:nvPicPr>
          <p:cNvPr id="6" name="Picture 5">
            <a:extLst>
              <a:ext uri="{FF2B5EF4-FFF2-40B4-BE49-F238E27FC236}">
                <a16:creationId xmlns:a16="http://schemas.microsoft.com/office/drawing/2014/main" id="{DE543748-2961-EA22-D9F7-CBF9C8DFAABB}"/>
              </a:ext>
            </a:extLst>
          </p:cNvPr>
          <p:cNvPicPr>
            <a:picLocks noChangeAspect="1"/>
          </p:cNvPicPr>
          <p:nvPr/>
        </p:nvPicPr>
        <p:blipFill>
          <a:blip r:embed="rId7" cstate="print">
            <a:alphaModFix amt="85000"/>
            <a:extLst>
              <a:ext uri="{28A0092B-C50C-407E-A947-70E740481C1C}">
                <a14:useLocalDpi xmlns:a14="http://schemas.microsoft.com/office/drawing/2010/main" val="0"/>
              </a:ext>
            </a:extLst>
          </a:blip>
          <a:stretch>
            <a:fillRect/>
          </a:stretch>
        </p:blipFill>
        <p:spPr>
          <a:xfrm>
            <a:off x="3453784" y="74224"/>
            <a:ext cx="933411" cy="375797"/>
          </a:xfrm>
          <a:prstGeom prst="rect">
            <a:avLst/>
          </a:prstGeom>
        </p:spPr>
      </p:pic>
      <p:sp>
        <p:nvSpPr>
          <p:cNvPr id="8" name="Footer Placeholder 2">
            <a:extLst>
              <a:ext uri="{FF2B5EF4-FFF2-40B4-BE49-F238E27FC236}">
                <a16:creationId xmlns:a16="http://schemas.microsoft.com/office/drawing/2014/main" id="{F928A397-6500-CCC6-5B60-BB76282266B3}"/>
              </a:ext>
            </a:extLst>
          </p:cNvPr>
          <p:cNvSpPr txBox="1">
            <a:spLocks/>
          </p:cNvSpPr>
          <p:nvPr/>
        </p:nvSpPr>
        <p:spPr>
          <a:xfrm>
            <a:off x="38090" y="6579662"/>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8">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EF6F89A7-499D-21CF-573D-0F36CD443A90}"/>
              </a:ext>
            </a:extLst>
          </p:cNvPr>
          <p:cNvSpPr txBox="1"/>
          <p:nvPr/>
        </p:nvSpPr>
        <p:spPr>
          <a:xfrm>
            <a:off x="6096000" y="6627168"/>
            <a:ext cx="3048000" cy="230832"/>
          </a:xfrm>
          <a:prstGeom prst="rect">
            <a:avLst/>
          </a:prstGeom>
          <a:noFill/>
        </p:spPr>
        <p:txBody>
          <a:bodyPr wrap="square" rtlCol="0">
            <a:spAutoFit/>
          </a:bodyPr>
          <a:lstStyle/>
          <a:p>
            <a:pPr algn="ctr"/>
            <a:r>
              <a:rPr lang="en-US" sz="900" i="0" dirty="0">
                <a:solidFill>
                  <a:schemeClr val="tx2"/>
                </a:solidFill>
                <a:effectLst/>
                <a:latin typeface="gg sans"/>
              </a:rPr>
              <a:t>© 2025 Exams Papers Practice. All Rights Reserved</a:t>
            </a:r>
            <a:endParaRPr lang="en-PH" sz="900" dirty="0">
              <a:solidFill>
                <a:schemeClr val="tx2"/>
              </a:solidFill>
            </a:endParaRPr>
          </a:p>
        </p:txBody>
      </p:sp>
    </p:spTree>
    <p:extLst>
      <p:ext uri="{BB962C8B-B14F-4D97-AF65-F5344CB8AC3E}">
        <p14:creationId xmlns:p14="http://schemas.microsoft.com/office/powerpoint/2010/main" val="8458940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6CAF0231-24EA-6866-603A-4CDF77D31247}"/>
              </a:ext>
            </a:extLst>
          </p:cNvPr>
          <p:cNvSpPr/>
          <p:nvPr/>
        </p:nvSpPr>
        <p:spPr>
          <a:xfrm>
            <a:off x="395536" y="2204864"/>
            <a:ext cx="6680448" cy="4176464"/>
          </a:xfrm>
          <a:prstGeom prst="rect">
            <a:avLst/>
          </a:prstGeom>
          <a:solidFill>
            <a:schemeClr val="bg1">
              <a:lumMod val="8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ACAB77E8-14F9-57D1-4A40-132E1E385F96}"/>
              </a:ext>
            </a:extLst>
          </p:cNvPr>
          <p:cNvSpPr txBox="1"/>
          <p:nvPr/>
        </p:nvSpPr>
        <p:spPr>
          <a:xfrm>
            <a:off x="4206395" y="2389530"/>
            <a:ext cx="2686310" cy="2091914"/>
          </a:xfrm>
          <a:prstGeom prst="rect">
            <a:avLst/>
          </a:prstGeom>
          <a:solidFill>
            <a:schemeClr val="bg1">
              <a:lumMod val="95000"/>
            </a:schemeClr>
          </a:solidFill>
          <a:ln>
            <a:solidFill>
              <a:schemeClr val="tx1"/>
            </a:solidFill>
          </a:ln>
        </p:spPr>
        <p:txBody>
          <a:bodyPr wrap="square" rtlCol="0">
            <a:spAutoFit/>
          </a:bodyPr>
          <a:lstStyle/>
          <a:p>
            <a:endParaRPr lang="en-GB" dirty="0"/>
          </a:p>
        </p:txBody>
      </p:sp>
      <p:sp>
        <p:nvSpPr>
          <p:cNvPr id="2" name="Title 1"/>
          <p:cNvSpPr>
            <a:spLocks noGrp="1"/>
          </p:cNvSpPr>
          <p:nvPr>
            <p:ph type="title"/>
          </p:nvPr>
        </p:nvSpPr>
        <p:spPr>
          <a:xfrm>
            <a:off x="1907704" y="404664"/>
            <a:ext cx="6680448" cy="1143000"/>
          </a:xfrm>
        </p:spPr>
        <p:txBody>
          <a:bodyPr>
            <a:normAutofit/>
          </a:bodyPr>
          <a:lstStyle/>
          <a:p>
            <a:pPr algn="r"/>
            <a:r>
              <a:rPr lang="en-GB" sz="2400" dirty="0"/>
              <a:t>The BoE and the money supply</a:t>
            </a:r>
          </a:p>
        </p:txBody>
      </p:sp>
      <p:sp>
        <p:nvSpPr>
          <p:cNvPr id="14" name="TextBox 13"/>
          <p:cNvSpPr txBox="1"/>
          <p:nvPr/>
        </p:nvSpPr>
        <p:spPr>
          <a:xfrm>
            <a:off x="4206395" y="2450119"/>
            <a:ext cx="2686313" cy="2031325"/>
          </a:xfrm>
          <a:prstGeom prst="rect">
            <a:avLst/>
          </a:prstGeom>
          <a:noFill/>
        </p:spPr>
        <p:txBody>
          <a:bodyPr wrap="square" rtlCol="0">
            <a:spAutoFit/>
          </a:bodyPr>
          <a:lstStyle/>
          <a:p>
            <a:pPr algn="ctr"/>
            <a:r>
              <a:rPr lang="en-GB" dirty="0"/>
              <a:t>It is assumed that the money supply is fixed in the short-run. As a consequence, if there is an increase in the demand for money, then interest rates will rise from r1 to r2.</a:t>
            </a:r>
          </a:p>
        </p:txBody>
      </p:sp>
      <p:grpSp>
        <p:nvGrpSpPr>
          <p:cNvPr id="3" name="Group 2"/>
          <p:cNvGrpSpPr/>
          <p:nvPr/>
        </p:nvGrpSpPr>
        <p:grpSpPr>
          <a:xfrm>
            <a:off x="467544" y="2204864"/>
            <a:ext cx="6516560" cy="4057732"/>
            <a:chOff x="1865752" y="2367216"/>
            <a:chExt cx="6516560" cy="4057732"/>
          </a:xfrm>
        </p:grpSpPr>
        <p:sp>
          <p:nvSpPr>
            <p:cNvPr id="6" name="Line 3"/>
            <p:cNvSpPr>
              <a:spLocks noChangeShapeType="1"/>
            </p:cNvSpPr>
            <p:nvPr/>
          </p:nvSpPr>
          <p:spPr bwMode="auto">
            <a:xfrm>
              <a:off x="2744920" y="2887264"/>
              <a:ext cx="0" cy="3090110"/>
            </a:xfrm>
            <a:prstGeom prst="line">
              <a:avLst/>
            </a:prstGeom>
            <a:noFill/>
            <a:ln w="38100">
              <a:solidFill>
                <a:schemeClr val="tx1"/>
              </a:solidFill>
              <a:round/>
              <a:headEnd/>
              <a:tailEnd/>
            </a:ln>
          </p:spPr>
          <p:txBody>
            <a:bodyPr/>
            <a:lstStyle/>
            <a:p>
              <a:endParaRPr lang="en-GB"/>
            </a:p>
          </p:txBody>
        </p:sp>
        <p:sp>
          <p:nvSpPr>
            <p:cNvPr id="7" name="Line 4"/>
            <p:cNvSpPr>
              <a:spLocks noChangeShapeType="1"/>
            </p:cNvSpPr>
            <p:nvPr/>
          </p:nvSpPr>
          <p:spPr bwMode="auto">
            <a:xfrm>
              <a:off x="2744920" y="5983608"/>
              <a:ext cx="5203615" cy="0"/>
            </a:xfrm>
            <a:prstGeom prst="line">
              <a:avLst/>
            </a:prstGeom>
            <a:noFill/>
            <a:ln w="38100">
              <a:solidFill>
                <a:schemeClr val="tx1"/>
              </a:solidFill>
              <a:round/>
              <a:headEnd/>
              <a:tailEnd/>
            </a:ln>
          </p:spPr>
          <p:txBody>
            <a:bodyPr/>
            <a:lstStyle/>
            <a:p>
              <a:endParaRPr lang="en-GB"/>
            </a:p>
          </p:txBody>
        </p:sp>
        <p:sp>
          <p:nvSpPr>
            <p:cNvPr id="8" name="Line 5"/>
            <p:cNvSpPr>
              <a:spLocks noChangeShapeType="1"/>
            </p:cNvSpPr>
            <p:nvPr/>
          </p:nvSpPr>
          <p:spPr bwMode="auto">
            <a:xfrm>
              <a:off x="3164744" y="3253416"/>
              <a:ext cx="2160241" cy="2448273"/>
            </a:xfrm>
            <a:prstGeom prst="line">
              <a:avLst/>
            </a:prstGeom>
            <a:noFill/>
            <a:ln w="38100">
              <a:solidFill>
                <a:srgbClr val="FF0000"/>
              </a:solidFill>
              <a:round/>
              <a:headEnd/>
              <a:tailEnd/>
            </a:ln>
          </p:spPr>
          <p:txBody>
            <a:bodyPr/>
            <a:lstStyle/>
            <a:p>
              <a:endParaRPr lang="en-GB"/>
            </a:p>
          </p:txBody>
        </p:sp>
        <p:sp>
          <p:nvSpPr>
            <p:cNvPr id="9" name="Text Box 12"/>
            <p:cNvSpPr txBox="1">
              <a:spLocks noChangeArrowheads="1"/>
            </p:cNvSpPr>
            <p:nvPr/>
          </p:nvSpPr>
          <p:spPr bwMode="auto">
            <a:xfrm>
              <a:off x="5297688" y="5400008"/>
              <a:ext cx="1008112" cy="369332"/>
            </a:xfrm>
            <a:prstGeom prst="rect">
              <a:avLst/>
            </a:prstGeom>
            <a:noFill/>
            <a:ln w="9525">
              <a:noFill/>
              <a:miter lim="800000"/>
              <a:headEnd/>
              <a:tailEnd/>
            </a:ln>
          </p:spPr>
          <p:txBody>
            <a:bodyPr wrap="square">
              <a:spAutoFit/>
            </a:bodyPr>
            <a:lstStyle/>
            <a:p>
              <a:pPr>
                <a:spcBef>
                  <a:spcPct val="50000"/>
                </a:spcBef>
              </a:pPr>
              <a:r>
                <a:rPr lang="en-GB" dirty="0"/>
                <a:t>Dm1</a:t>
              </a:r>
            </a:p>
          </p:txBody>
        </p:sp>
        <p:sp>
          <p:nvSpPr>
            <p:cNvPr id="10" name="Text Box 13"/>
            <p:cNvSpPr txBox="1">
              <a:spLocks noChangeArrowheads="1"/>
            </p:cNvSpPr>
            <p:nvPr/>
          </p:nvSpPr>
          <p:spPr bwMode="auto">
            <a:xfrm>
              <a:off x="5867640" y="6055616"/>
              <a:ext cx="2514672" cy="369332"/>
            </a:xfrm>
            <a:prstGeom prst="rect">
              <a:avLst/>
            </a:prstGeom>
            <a:noFill/>
            <a:ln w="9525">
              <a:noFill/>
              <a:miter lim="800000"/>
              <a:headEnd/>
              <a:tailEnd/>
            </a:ln>
          </p:spPr>
          <p:txBody>
            <a:bodyPr wrap="square">
              <a:spAutoFit/>
            </a:bodyPr>
            <a:lstStyle/>
            <a:p>
              <a:pPr>
                <a:spcBef>
                  <a:spcPct val="50000"/>
                </a:spcBef>
              </a:pPr>
              <a:r>
                <a:rPr lang="en-GB" dirty="0"/>
                <a:t>Quantity of Money</a:t>
              </a:r>
            </a:p>
          </p:txBody>
        </p:sp>
        <p:sp>
          <p:nvSpPr>
            <p:cNvPr id="11" name="Text Box 16"/>
            <p:cNvSpPr txBox="1">
              <a:spLocks noChangeArrowheads="1"/>
            </p:cNvSpPr>
            <p:nvPr/>
          </p:nvSpPr>
          <p:spPr bwMode="auto">
            <a:xfrm>
              <a:off x="1865752" y="2497584"/>
              <a:ext cx="1037387" cy="646331"/>
            </a:xfrm>
            <a:prstGeom prst="rect">
              <a:avLst/>
            </a:prstGeom>
            <a:noFill/>
            <a:ln w="9525">
              <a:noFill/>
              <a:miter lim="800000"/>
              <a:headEnd/>
              <a:tailEnd/>
            </a:ln>
          </p:spPr>
          <p:txBody>
            <a:bodyPr wrap="square">
              <a:spAutoFit/>
            </a:bodyPr>
            <a:lstStyle/>
            <a:p>
              <a:pPr algn="ctr">
                <a:spcBef>
                  <a:spcPct val="50000"/>
                </a:spcBef>
              </a:pPr>
              <a:r>
                <a:rPr lang="en-GB" dirty="0"/>
                <a:t>Interest Rate</a:t>
              </a:r>
            </a:p>
          </p:txBody>
        </p:sp>
        <p:sp>
          <p:nvSpPr>
            <p:cNvPr id="12" name="Line 28"/>
            <p:cNvSpPr>
              <a:spLocks noChangeShapeType="1"/>
            </p:cNvSpPr>
            <p:nvPr/>
          </p:nvSpPr>
          <p:spPr bwMode="auto">
            <a:xfrm>
              <a:off x="3892360" y="2985144"/>
              <a:ext cx="2016224" cy="2232248"/>
            </a:xfrm>
            <a:prstGeom prst="line">
              <a:avLst/>
            </a:prstGeom>
            <a:noFill/>
            <a:ln w="38100">
              <a:solidFill>
                <a:srgbClr val="FF0000"/>
              </a:solidFill>
              <a:round/>
              <a:headEnd/>
              <a:tailEnd/>
            </a:ln>
          </p:spPr>
          <p:txBody>
            <a:bodyPr/>
            <a:lstStyle/>
            <a:p>
              <a:endParaRPr lang="en-GB"/>
            </a:p>
          </p:txBody>
        </p:sp>
        <p:sp>
          <p:nvSpPr>
            <p:cNvPr id="13" name="Text Box 30"/>
            <p:cNvSpPr txBox="1">
              <a:spLocks noChangeArrowheads="1"/>
            </p:cNvSpPr>
            <p:nvPr/>
          </p:nvSpPr>
          <p:spPr bwMode="auto">
            <a:xfrm>
              <a:off x="5867640" y="4909600"/>
              <a:ext cx="1080120" cy="369332"/>
            </a:xfrm>
            <a:prstGeom prst="rect">
              <a:avLst/>
            </a:prstGeom>
            <a:noFill/>
            <a:ln w="9525">
              <a:noFill/>
              <a:miter lim="800000"/>
              <a:headEnd/>
              <a:tailEnd/>
            </a:ln>
          </p:spPr>
          <p:txBody>
            <a:bodyPr wrap="square">
              <a:spAutoFit/>
            </a:bodyPr>
            <a:lstStyle/>
            <a:p>
              <a:pPr>
                <a:spcBef>
                  <a:spcPct val="50000"/>
                </a:spcBef>
              </a:pPr>
              <a:r>
                <a:rPr lang="en-GB" dirty="0"/>
                <a:t>Dm2</a:t>
              </a:r>
            </a:p>
          </p:txBody>
        </p:sp>
        <p:cxnSp>
          <p:nvCxnSpPr>
            <p:cNvPr id="15" name="Straight Connector 14"/>
            <p:cNvCxnSpPr/>
            <p:nvPr/>
          </p:nvCxnSpPr>
          <p:spPr bwMode="auto">
            <a:xfrm rot="5400000">
              <a:off x="2753976" y="4381088"/>
              <a:ext cx="3204000" cy="0"/>
            </a:xfrm>
            <a:prstGeom prst="line">
              <a:avLst/>
            </a:prstGeom>
            <a:solidFill>
              <a:schemeClr val="accent1"/>
            </a:solidFill>
            <a:ln w="38100" cap="flat" cmpd="sng" algn="ctr">
              <a:solidFill>
                <a:srgbClr val="0070C0"/>
              </a:solidFill>
              <a:prstDash val="solid"/>
              <a:round/>
              <a:headEnd type="none" w="med" len="med"/>
              <a:tailEnd type="none" w="med" len="med"/>
            </a:ln>
            <a:effectLst/>
          </p:spPr>
        </p:cxnSp>
        <p:sp>
          <p:nvSpPr>
            <p:cNvPr id="16" name="Text Box 30"/>
            <p:cNvSpPr txBox="1">
              <a:spLocks noChangeArrowheads="1"/>
            </p:cNvSpPr>
            <p:nvPr/>
          </p:nvSpPr>
          <p:spPr bwMode="auto">
            <a:xfrm>
              <a:off x="4131496" y="2367216"/>
              <a:ext cx="522392" cy="369332"/>
            </a:xfrm>
            <a:prstGeom prst="rect">
              <a:avLst/>
            </a:prstGeom>
            <a:noFill/>
            <a:ln w="9525">
              <a:noFill/>
              <a:miter lim="800000"/>
              <a:headEnd/>
              <a:tailEnd/>
            </a:ln>
          </p:spPr>
          <p:txBody>
            <a:bodyPr wrap="square">
              <a:spAutoFit/>
            </a:bodyPr>
            <a:lstStyle/>
            <a:p>
              <a:pPr>
                <a:spcBef>
                  <a:spcPct val="50000"/>
                </a:spcBef>
              </a:pPr>
              <a:r>
                <a:rPr lang="en-GB" dirty="0"/>
                <a:t>MS</a:t>
              </a:r>
            </a:p>
          </p:txBody>
        </p:sp>
        <p:cxnSp>
          <p:nvCxnSpPr>
            <p:cNvPr id="17" name="Straight Connector 16"/>
            <p:cNvCxnSpPr/>
            <p:nvPr/>
          </p:nvCxnSpPr>
          <p:spPr bwMode="auto">
            <a:xfrm rot="10800000">
              <a:off x="2748704" y="3492048"/>
              <a:ext cx="1620000" cy="0"/>
            </a:xfrm>
            <a:prstGeom prst="line">
              <a:avLst/>
            </a:prstGeom>
            <a:solidFill>
              <a:schemeClr val="accent1"/>
            </a:solidFill>
            <a:ln w="9525" cap="flat" cmpd="sng" algn="ctr">
              <a:solidFill>
                <a:schemeClr val="tx1"/>
              </a:solidFill>
              <a:prstDash val="lgDash"/>
              <a:round/>
              <a:headEnd type="none" w="med" len="med"/>
              <a:tailEnd type="none" w="med" len="med"/>
            </a:ln>
            <a:effectLst/>
          </p:spPr>
        </p:cxnSp>
        <p:cxnSp>
          <p:nvCxnSpPr>
            <p:cNvPr id="18" name="Straight Connector 17"/>
            <p:cNvCxnSpPr/>
            <p:nvPr/>
          </p:nvCxnSpPr>
          <p:spPr bwMode="auto">
            <a:xfrm rot="10800000">
              <a:off x="2751359" y="4573593"/>
              <a:ext cx="1584000" cy="16253"/>
            </a:xfrm>
            <a:prstGeom prst="line">
              <a:avLst/>
            </a:prstGeom>
            <a:solidFill>
              <a:schemeClr val="accent1"/>
            </a:solidFill>
            <a:ln w="9525" cap="flat" cmpd="sng" algn="ctr">
              <a:solidFill>
                <a:schemeClr val="tx1"/>
              </a:solidFill>
              <a:prstDash val="lgDash"/>
              <a:round/>
              <a:headEnd type="none" w="med" len="med"/>
              <a:tailEnd type="none" w="med" len="med"/>
            </a:ln>
            <a:effectLst/>
          </p:spPr>
        </p:cxnSp>
        <p:sp>
          <p:nvSpPr>
            <p:cNvPr id="19" name="Text Box 16"/>
            <p:cNvSpPr txBox="1">
              <a:spLocks noChangeArrowheads="1"/>
            </p:cNvSpPr>
            <p:nvPr/>
          </p:nvSpPr>
          <p:spPr bwMode="auto">
            <a:xfrm>
              <a:off x="2185856" y="3276024"/>
              <a:ext cx="605339" cy="369332"/>
            </a:xfrm>
            <a:prstGeom prst="rect">
              <a:avLst/>
            </a:prstGeom>
            <a:noFill/>
            <a:ln w="9525">
              <a:noFill/>
              <a:miter lim="800000"/>
              <a:headEnd/>
              <a:tailEnd/>
            </a:ln>
          </p:spPr>
          <p:txBody>
            <a:bodyPr wrap="square">
              <a:spAutoFit/>
            </a:bodyPr>
            <a:lstStyle/>
            <a:p>
              <a:pPr algn="r">
                <a:spcBef>
                  <a:spcPct val="50000"/>
                </a:spcBef>
              </a:pPr>
              <a:r>
                <a:rPr lang="en-GB" dirty="0"/>
                <a:t>r2</a:t>
              </a:r>
            </a:p>
          </p:txBody>
        </p:sp>
        <p:sp>
          <p:nvSpPr>
            <p:cNvPr id="20" name="Text Box 16"/>
            <p:cNvSpPr txBox="1">
              <a:spLocks noChangeArrowheads="1"/>
            </p:cNvSpPr>
            <p:nvPr/>
          </p:nvSpPr>
          <p:spPr bwMode="auto">
            <a:xfrm>
              <a:off x="2329872" y="4388632"/>
              <a:ext cx="461323" cy="369332"/>
            </a:xfrm>
            <a:prstGeom prst="rect">
              <a:avLst/>
            </a:prstGeom>
            <a:noFill/>
            <a:ln w="9525">
              <a:noFill/>
              <a:miter lim="800000"/>
              <a:headEnd/>
              <a:tailEnd/>
            </a:ln>
          </p:spPr>
          <p:txBody>
            <a:bodyPr wrap="square">
              <a:spAutoFit/>
            </a:bodyPr>
            <a:lstStyle/>
            <a:p>
              <a:pPr algn="r">
                <a:spcBef>
                  <a:spcPct val="50000"/>
                </a:spcBef>
              </a:pPr>
              <a:r>
                <a:rPr lang="en-GB" dirty="0"/>
                <a:t>r1</a:t>
              </a:r>
            </a:p>
          </p:txBody>
        </p:sp>
      </p:grpSp>
      <p:pic>
        <p:nvPicPr>
          <p:cNvPr id="4" name="Picture 3">
            <a:extLst>
              <a:ext uri="{FF2B5EF4-FFF2-40B4-BE49-F238E27FC236}">
                <a16:creationId xmlns:a16="http://schemas.microsoft.com/office/drawing/2014/main" id="{05B9EE53-18F0-E298-21CD-4DB8B91EACDF}"/>
              </a:ext>
            </a:extLst>
          </p:cNvPr>
          <p:cNvPicPr>
            <a:picLocks noChangeAspect="1"/>
          </p:cNvPicPr>
          <p:nvPr/>
        </p:nvPicPr>
        <p:blipFill>
          <a:blip r:embed="rId3" cstate="print">
            <a:alphaModFix amt="5000"/>
            <a:extLst>
              <a:ext uri="{28A0092B-C50C-407E-A947-70E740481C1C}">
                <a14:useLocalDpi xmlns:a14="http://schemas.microsoft.com/office/drawing/2010/main" val="0"/>
              </a:ext>
            </a:extLst>
          </a:blip>
          <a:stretch>
            <a:fillRect/>
          </a:stretch>
        </p:blipFill>
        <p:spPr>
          <a:xfrm>
            <a:off x="797090" y="1485944"/>
            <a:ext cx="7695738" cy="3098355"/>
          </a:xfrm>
          <a:prstGeom prst="rect">
            <a:avLst/>
          </a:prstGeom>
        </p:spPr>
      </p:pic>
      <p:pic>
        <p:nvPicPr>
          <p:cNvPr id="22" name="Picture 21">
            <a:extLst>
              <a:ext uri="{FF2B5EF4-FFF2-40B4-BE49-F238E27FC236}">
                <a16:creationId xmlns:a16="http://schemas.microsoft.com/office/drawing/2014/main" id="{06799C33-5D0B-FC0A-2EA1-BF2A20F3274E}"/>
              </a:ext>
            </a:extLst>
          </p:cNvPr>
          <p:cNvPicPr>
            <a:picLocks noChangeAspect="1"/>
          </p:cNvPicPr>
          <p:nvPr/>
        </p:nvPicPr>
        <p:blipFill>
          <a:blip r:embed="rId4" cstate="print">
            <a:alphaModFix amt="85000"/>
            <a:extLst>
              <a:ext uri="{28A0092B-C50C-407E-A947-70E740481C1C}">
                <a14:useLocalDpi xmlns:a14="http://schemas.microsoft.com/office/drawing/2010/main" val="0"/>
              </a:ext>
            </a:extLst>
          </a:blip>
          <a:stretch>
            <a:fillRect/>
          </a:stretch>
        </p:blipFill>
        <p:spPr>
          <a:xfrm>
            <a:off x="4253474" y="81192"/>
            <a:ext cx="933411" cy="375797"/>
          </a:xfrm>
          <a:prstGeom prst="rect">
            <a:avLst/>
          </a:prstGeom>
        </p:spPr>
      </p:pic>
      <p:sp>
        <p:nvSpPr>
          <p:cNvPr id="23" name="Footer Placeholder 2">
            <a:extLst>
              <a:ext uri="{FF2B5EF4-FFF2-40B4-BE49-F238E27FC236}">
                <a16:creationId xmlns:a16="http://schemas.microsoft.com/office/drawing/2014/main" id="{97EC7976-3708-26F1-E11C-6EF037D0FE27}"/>
              </a:ext>
            </a:extLst>
          </p:cNvPr>
          <p:cNvSpPr txBox="1">
            <a:spLocks/>
          </p:cNvSpPr>
          <p:nvPr/>
        </p:nvSpPr>
        <p:spPr>
          <a:xfrm>
            <a:off x="38090" y="6579662"/>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24" name="TextBox 23">
            <a:extLst>
              <a:ext uri="{FF2B5EF4-FFF2-40B4-BE49-F238E27FC236}">
                <a16:creationId xmlns:a16="http://schemas.microsoft.com/office/drawing/2014/main" id="{60311636-DD18-8B50-46E7-3A2C747FB54B}"/>
              </a:ext>
            </a:extLst>
          </p:cNvPr>
          <p:cNvSpPr txBox="1"/>
          <p:nvPr/>
        </p:nvSpPr>
        <p:spPr>
          <a:xfrm>
            <a:off x="6096000" y="6627168"/>
            <a:ext cx="3048000" cy="230832"/>
          </a:xfrm>
          <a:prstGeom prst="rect">
            <a:avLst/>
          </a:prstGeom>
          <a:noFill/>
        </p:spPr>
        <p:txBody>
          <a:bodyPr wrap="square" rtlCol="0">
            <a:spAutoFit/>
          </a:bodyPr>
          <a:lstStyle/>
          <a:p>
            <a:pPr algn="ctr"/>
            <a:r>
              <a:rPr lang="en-US" sz="900" i="0" dirty="0">
                <a:solidFill>
                  <a:schemeClr val="tx2"/>
                </a:solidFill>
                <a:effectLst/>
                <a:latin typeface="gg sans"/>
              </a:rPr>
              <a:t>© 2025 Exams Papers Practice. All Rights Reserved</a:t>
            </a:r>
            <a:endParaRPr lang="en-PH" sz="900" dirty="0">
              <a:solidFill>
                <a:schemeClr val="tx2"/>
              </a:solidFill>
            </a:endParaRPr>
          </a:p>
        </p:txBody>
      </p:sp>
    </p:spTree>
    <p:extLst>
      <p:ext uri="{BB962C8B-B14F-4D97-AF65-F5344CB8AC3E}">
        <p14:creationId xmlns:p14="http://schemas.microsoft.com/office/powerpoint/2010/main" val="12844707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D852C3E-4771-B0A7-1F14-945C53396116}"/>
              </a:ext>
            </a:extLst>
          </p:cNvPr>
          <p:cNvSpPr/>
          <p:nvPr/>
        </p:nvSpPr>
        <p:spPr>
          <a:xfrm>
            <a:off x="1705414" y="1556792"/>
            <a:ext cx="6882737" cy="4783449"/>
          </a:xfrm>
          <a:prstGeom prst="rect">
            <a:avLst/>
          </a:prstGeom>
          <a:solidFill>
            <a:schemeClr val="accent5">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1907704" y="404664"/>
            <a:ext cx="6680448" cy="1143000"/>
          </a:xfrm>
        </p:spPr>
        <p:txBody>
          <a:bodyPr>
            <a:normAutofit/>
          </a:bodyPr>
          <a:lstStyle/>
          <a:p>
            <a:pPr algn="r"/>
            <a:r>
              <a:rPr lang="en-GB" sz="2400" dirty="0"/>
              <a:t>The BoE and the money supply</a:t>
            </a:r>
          </a:p>
        </p:txBody>
      </p:sp>
      <p:sp>
        <p:nvSpPr>
          <p:cNvPr id="25" name="Text Box 12"/>
          <p:cNvSpPr txBox="1">
            <a:spLocks noChangeArrowheads="1"/>
          </p:cNvSpPr>
          <p:nvPr/>
        </p:nvSpPr>
        <p:spPr bwMode="auto">
          <a:xfrm>
            <a:off x="5192470" y="4954938"/>
            <a:ext cx="1008112" cy="369332"/>
          </a:xfrm>
          <a:prstGeom prst="rect">
            <a:avLst/>
          </a:prstGeom>
          <a:noFill/>
          <a:ln w="9525">
            <a:noFill/>
            <a:miter lim="800000"/>
            <a:headEnd/>
            <a:tailEnd/>
          </a:ln>
        </p:spPr>
        <p:txBody>
          <a:bodyPr wrap="square">
            <a:spAutoFit/>
          </a:bodyPr>
          <a:lstStyle/>
          <a:p>
            <a:pPr>
              <a:spcBef>
                <a:spcPct val="50000"/>
              </a:spcBef>
            </a:pPr>
            <a:r>
              <a:rPr lang="en-GB" dirty="0"/>
              <a:t>Dm</a:t>
            </a:r>
          </a:p>
        </p:txBody>
      </p:sp>
      <p:sp>
        <p:nvSpPr>
          <p:cNvPr id="26" name="Text Box 13"/>
          <p:cNvSpPr txBox="1">
            <a:spLocks noChangeArrowheads="1"/>
          </p:cNvSpPr>
          <p:nvPr/>
        </p:nvSpPr>
        <p:spPr bwMode="auto">
          <a:xfrm>
            <a:off x="4941856" y="5898901"/>
            <a:ext cx="2517451" cy="369332"/>
          </a:xfrm>
          <a:prstGeom prst="rect">
            <a:avLst/>
          </a:prstGeom>
          <a:noFill/>
          <a:ln w="9525">
            <a:noFill/>
            <a:miter lim="800000"/>
            <a:headEnd/>
            <a:tailEnd/>
          </a:ln>
        </p:spPr>
        <p:txBody>
          <a:bodyPr wrap="square">
            <a:spAutoFit/>
          </a:bodyPr>
          <a:lstStyle/>
          <a:p>
            <a:pPr>
              <a:spcBef>
                <a:spcPct val="50000"/>
              </a:spcBef>
            </a:pPr>
            <a:r>
              <a:rPr lang="en-GB" dirty="0"/>
              <a:t>Quantity of Money</a:t>
            </a:r>
          </a:p>
        </p:txBody>
      </p:sp>
      <p:sp>
        <p:nvSpPr>
          <p:cNvPr id="27" name="Text Box 16"/>
          <p:cNvSpPr txBox="1">
            <a:spLocks noChangeArrowheads="1"/>
          </p:cNvSpPr>
          <p:nvPr/>
        </p:nvSpPr>
        <p:spPr bwMode="auto">
          <a:xfrm>
            <a:off x="1743332" y="2068664"/>
            <a:ext cx="1037387" cy="646331"/>
          </a:xfrm>
          <a:prstGeom prst="rect">
            <a:avLst/>
          </a:prstGeom>
          <a:noFill/>
          <a:ln w="9525">
            <a:noFill/>
            <a:miter lim="800000"/>
            <a:headEnd/>
            <a:tailEnd/>
          </a:ln>
        </p:spPr>
        <p:txBody>
          <a:bodyPr wrap="square">
            <a:spAutoFit/>
          </a:bodyPr>
          <a:lstStyle/>
          <a:p>
            <a:pPr algn="ctr">
              <a:spcBef>
                <a:spcPct val="50000"/>
              </a:spcBef>
            </a:pPr>
            <a:r>
              <a:rPr lang="en-GB" dirty="0"/>
              <a:t>Interest Rate</a:t>
            </a:r>
          </a:p>
        </p:txBody>
      </p:sp>
      <p:sp>
        <p:nvSpPr>
          <p:cNvPr id="28" name="TextBox 27"/>
          <p:cNvSpPr txBox="1"/>
          <p:nvPr/>
        </p:nvSpPr>
        <p:spPr>
          <a:xfrm>
            <a:off x="4860032" y="2773173"/>
            <a:ext cx="3623257" cy="2031325"/>
          </a:xfrm>
          <a:prstGeom prst="rect">
            <a:avLst/>
          </a:prstGeom>
          <a:solidFill>
            <a:schemeClr val="accent5">
              <a:lumMod val="20000"/>
              <a:lumOff val="80000"/>
            </a:schemeClr>
          </a:solidFill>
          <a:ln>
            <a:solidFill>
              <a:schemeClr val="tx1"/>
            </a:solidFill>
          </a:ln>
        </p:spPr>
        <p:txBody>
          <a:bodyPr wrap="square" rtlCol="0">
            <a:spAutoFit/>
          </a:bodyPr>
          <a:lstStyle/>
          <a:p>
            <a:pPr algn="ctr"/>
            <a:r>
              <a:rPr lang="en-GB" dirty="0"/>
              <a:t>If we assume that the Bank of England has the ability to control the money supply, then an increase in the money supply will shift MS to MS1. If the demand for money remains unchanged, then the interest rate will fall from r1 to r2.</a:t>
            </a:r>
          </a:p>
        </p:txBody>
      </p:sp>
      <p:sp>
        <p:nvSpPr>
          <p:cNvPr id="30" name="Text Box 30"/>
          <p:cNvSpPr txBox="1">
            <a:spLocks noChangeArrowheads="1"/>
          </p:cNvSpPr>
          <p:nvPr/>
        </p:nvSpPr>
        <p:spPr bwMode="auto">
          <a:xfrm>
            <a:off x="3521999" y="2219640"/>
            <a:ext cx="522392" cy="369332"/>
          </a:xfrm>
          <a:prstGeom prst="rect">
            <a:avLst/>
          </a:prstGeom>
          <a:noFill/>
          <a:ln w="9525">
            <a:noFill/>
            <a:miter lim="800000"/>
            <a:headEnd/>
            <a:tailEnd/>
          </a:ln>
        </p:spPr>
        <p:txBody>
          <a:bodyPr wrap="square">
            <a:spAutoFit/>
          </a:bodyPr>
          <a:lstStyle/>
          <a:p>
            <a:pPr>
              <a:spcBef>
                <a:spcPct val="50000"/>
              </a:spcBef>
            </a:pPr>
            <a:r>
              <a:rPr lang="en-GB" dirty="0"/>
              <a:t>MS</a:t>
            </a:r>
          </a:p>
        </p:txBody>
      </p:sp>
      <p:cxnSp>
        <p:nvCxnSpPr>
          <p:cNvPr id="31" name="Straight Connector 30"/>
          <p:cNvCxnSpPr/>
          <p:nvPr/>
        </p:nvCxnSpPr>
        <p:spPr bwMode="auto">
          <a:xfrm rot="10800000">
            <a:off x="2195736" y="4581128"/>
            <a:ext cx="2304000" cy="0"/>
          </a:xfrm>
          <a:prstGeom prst="line">
            <a:avLst/>
          </a:prstGeom>
          <a:solidFill>
            <a:schemeClr val="accent1"/>
          </a:solidFill>
          <a:ln w="9525" cap="flat" cmpd="sng" algn="ctr">
            <a:solidFill>
              <a:schemeClr val="tx1"/>
            </a:solidFill>
            <a:prstDash val="lgDash"/>
            <a:round/>
            <a:headEnd type="none" w="med" len="med"/>
            <a:tailEnd type="none" w="med" len="med"/>
          </a:ln>
          <a:effectLst/>
        </p:spPr>
      </p:cxnSp>
      <p:cxnSp>
        <p:nvCxnSpPr>
          <p:cNvPr id="32" name="Straight Connector 31"/>
          <p:cNvCxnSpPr/>
          <p:nvPr/>
        </p:nvCxnSpPr>
        <p:spPr bwMode="auto">
          <a:xfrm rot="10800000">
            <a:off x="2262027" y="3806181"/>
            <a:ext cx="1584000" cy="16253"/>
          </a:xfrm>
          <a:prstGeom prst="line">
            <a:avLst/>
          </a:prstGeom>
          <a:solidFill>
            <a:schemeClr val="accent1"/>
          </a:solidFill>
          <a:ln w="9525" cap="flat" cmpd="sng" algn="ctr">
            <a:solidFill>
              <a:schemeClr val="tx1"/>
            </a:solidFill>
            <a:prstDash val="lgDash"/>
            <a:round/>
            <a:headEnd type="none" w="med" len="med"/>
            <a:tailEnd type="none" w="med" len="med"/>
          </a:ln>
          <a:effectLst/>
        </p:spPr>
      </p:cxnSp>
      <p:sp>
        <p:nvSpPr>
          <p:cNvPr id="33" name="Text Box 16"/>
          <p:cNvSpPr txBox="1">
            <a:spLocks noChangeArrowheads="1"/>
          </p:cNvSpPr>
          <p:nvPr/>
        </p:nvSpPr>
        <p:spPr bwMode="auto">
          <a:xfrm>
            <a:off x="1616706" y="4396463"/>
            <a:ext cx="605339" cy="369332"/>
          </a:xfrm>
          <a:prstGeom prst="rect">
            <a:avLst/>
          </a:prstGeom>
          <a:noFill/>
          <a:ln w="9525">
            <a:noFill/>
            <a:miter lim="800000"/>
            <a:headEnd/>
            <a:tailEnd/>
          </a:ln>
        </p:spPr>
        <p:txBody>
          <a:bodyPr wrap="square">
            <a:spAutoFit/>
          </a:bodyPr>
          <a:lstStyle/>
          <a:p>
            <a:pPr algn="r">
              <a:spcBef>
                <a:spcPct val="50000"/>
              </a:spcBef>
            </a:pPr>
            <a:r>
              <a:rPr lang="en-GB" dirty="0"/>
              <a:t>r2</a:t>
            </a:r>
          </a:p>
        </p:txBody>
      </p:sp>
      <p:sp>
        <p:nvSpPr>
          <p:cNvPr id="34" name="Text Box 16"/>
          <p:cNvSpPr txBox="1">
            <a:spLocks noChangeArrowheads="1"/>
          </p:cNvSpPr>
          <p:nvPr/>
        </p:nvSpPr>
        <p:spPr bwMode="auto">
          <a:xfrm>
            <a:off x="1734413" y="3620628"/>
            <a:ext cx="461323" cy="369332"/>
          </a:xfrm>
          <a:prstGeom prst="rect">
            <a:avLst/>
          </a:prstGeom>
          <a:noFill/>
          <a:ln w="9525">
            <a:noFill/>
            <a:miter lim="800000"/>
            <a:headEnd/>
            <a:tailEnd/>
          </a:ln>
        </p:spPr>
        <p:txBody>
          <a:bodyPr wrap="square">
            <a:spAutoFit/>
          </a:bodyPr>
          <a:lstStyle/>
          <a:p>
            <a:pPr algn="r">
              <a:spcBef>
                <a:spcPct val="50000"/>
              </a:spcBef>
            </a:pPr>
            <a:r>
              <a:rPr lang="en-GB" dirty="0"/>
              <a:t>r1</a:t>
            </a:r>
          </a:p>
        </p:txBody>
      </p:sp>
      <p:grpSp>
        <p:nvGrpSpPr>
          <p:cNvPr id="3" name="Group 2"/>
          <p:cNvGrpSpPr/>
          <p:nvPr/>
        </p:nvGrpSpPr>
        <p:grpSpPr>
          <a:xfrm>
            <a:off x="2234970" y="2607278"/>
            <a:ext cx="5203615" cy="3206272"/>
            <a:chOff x="1092019" y="2224145"/>
            <a:chExt cx="5203615" cy="3206272"/>
          </a:xfrm>
        </p:grpSpPr>
        <p:sp>
          <p:nvSpPr>
            <p:cNvPr id="22" name="Line 3"/>
            <p:cNvSpPr>
              <a:spLocks noChangeShapeType="1"/>
            </p:cNvSpPr>
            <p:nvPr/>
          </p:nvSpPr>
          <p:spPr bwMode="auto">
            <a:xfrm>
              <a:off x="1092019" y="2332321"/>
              <a:ext cx="0" cy="3090110"/>
            </a:xfrm>
            <a:prstGeom prst="line">
              <a:avLst/>
            </a:prstGeom>
            <a:noFill/>
            <a:ln w="38100">
              <a:solidFill>
                <a:schemeClr val="tx1"/>
              </a:solidFill>
              <a:round/>
              <a:headEnd/>
              <a:tailEnd/>
            </a:ln>
          </p:spPr>
          <p:txBody>
            <a:bodyPr/>
            <a:lstStyle/>
            <a:p>
              <a:endParaRPr lang="en-GB"/>
            </a:p>
          </p:txBody>
        </p:sp>
        <p:sp>
          <p:nvSpPr>
            <p:cNvPr id="23" name="Line 4"/>
            <p:cNvSpPr>
              <a:spLocks noChangeShapeType="1"/>
            </p:cNvSpPr>
            <p:nvPr/>
          </p:nvSpPr>
          <p:spPr bwMode="auto">
            <a:xfrm>
              <a:off x="1092019" y="5428665"/>
              <a:ext cx="5203615" cy="0"/>
            </a:xfrm>
            <a:prstGeom prst="line">
              <a:avLst/>
            </a:prstGeom>
            <a:noFill/>
            <a:ln w="38100">
              <a:solidFill>
                <a:schemeClr val="tx1"/>
              </a:solidFill>
              <a:round/>
              <a:headEnd/>
              <a:tailEnd/>
            </a:ln>
          </p:spPr>
          <p:txBody>
            <a:bodyPr/>
            <a:lstStyle/>
            <a:p>
              <a:endParaRPr lang="en-GB"/>
            </a:p>
          </p:txBody>
        </p:sp>
        <p:sp>
          <p:nvSpPr>
            <p:cNvPr id="24" name="Line 5"/>
            <p:cNvSpPr>
              <a:spLocks noChangeShapeType="1"/>
            </p:cNvSpPr>
            <p:nvPr/>
          </p:nvSpPr>
          <p:spPr bwMode="auto">
            <a:xfrm>
              <a:off x="1866691" y="2466457"/>
              <a:ext cx="2160241" cy="2448273"/>
            </a:xfrm>
            <a:prstGeom prst="line">
              <a:avLst/>
            </a:prstGeom>
            <a:noFill/>
            <a:ln w="38100">
              <a:solidFill>
                <a:srgbClr val="FF0000"/>
              </a:solidFill>
              <a:round/>
              <a:headEnd/>
              <a:tailEnd/>
            </a:ln>
          </p:spPr>
          <p:txBody>
            <a:bodyPr/>
            <a:lstStyle/>
            <a:p>
              <a:endParaRPr lang="en-GB"/>
            </a:p>
          </p:txBody>
        </p:sp>
        <p:cxnSp>
          <p:nvCxnSpPr>
            <p:cNvPr id="29" name="Straight Connector 28"/>
            <p:cNvCxnSpPr/>
            <p:nvPr/>
          </p:nvCxnSpPr>
          <p:spPr bwMode="auto">
            <a:xfrm rot="5400000">
              <a:off x="1101075" y="3826145"/>
              <a:ext cx="3204000" cy="0"/>
            </a:xfrm>
            <a:prstGeom prst="line">
              <a:avLst/>
            </a:prstGeom>
            <a:solidFill>
              <a:schemeClr val="accent1"/>
            </a:solidFill>
            <a:ln w="38100" cap="flat" cmpd="sng" algn="ctr">
              <a:solidFill>
                <a:srgbClr val="0070C0"/>
              </a:solidFill>
              <a:prstDash val="solid"/>
              <a:round/>
              <a:headEnd type="none" w="med" len="med"/>
              <a:tailEnd type="none" w="med" len="med"/>
            </a:ln>
            <a:effectLst/>
          </p:spPr>
        </p:cxnSp>
        <p:cxnSp>
          <p:nvCxnSpPr>
            <p:cNvPr id="35" name="Straight Connector 34"/>
            <p:cNvCxnSpPr/>
            <p:nvPr/>
          </p:nvCxnSpPr>
          <p:spPr bwMode="auto">
            <a:xfrm rot="5400000">
              <a:off x="1799395" y="3828417"/>
              <a:ext cx="3204000" cy="0"/>
            </a:xfrm>
            <a:prstGeom prst="line">
              <a:avLst/>
            </a:prstGeom>
            <a:solidFill>
              <a:schemeClr val="accent1"/>
            </a:solidFill>
            <a:ln w="38100" cap="flat" cmpd="sng" algn="ctr">
              <a:solidFill>
                <a:srgbClr val="0070C0"/>
              </a:solidFill>
              <a:prstDash val="solid"/>
              <a:round/>
              <a:headEnd type="none" w="med" len="med"/>
              <a:tailEnd type="none" w="med" len="med"/>
            </a:ln>
            <a:effectLst/>
          </p:spPr>
        </p:cxnSp>
      </p:grpSp>
      <p:sp>
        <p:nvSpPr>
          <p:cNvPr id="36" name="Text Box 30"/>
          <p:cNvSpPr txBox="1">
            <a:spLocks noChangeArrowheads="1"/>
          </p:cNvSpPr>
          <p:nvPr/>
        </p:nvSpPr>
        <p:spPr bwMode="auto">
          <a:xfrm>
            <a:off x="4226818" y="2207163"/>
            <a:ext cx="606280" cy="369332"/>
          </a:xfrm>
          <a:prstGeom prst="rect">
            <a:avLst/>
          </a:prstGeom>
          <a:noFill/>
          <a:ln w="9525">
            <a:noFill/>
            <a:miter lim="800000"/>
            <a:headEnd/>
            <a:tailEnd/>
          </a:ln>
        </p:spPr>
        <p:txBody>
          <a:bodyPr wrap="square">
            <a:spAutoFit/>
          </a:bodyPr>
          <a:lstStyle/>
          <a:p>
            <a:pPr>
              <a:spcBef>
                <a:spcPct val="50000"/>
              </a:spcBef>
            </a:pPr>
            <a:r>
              <a:rPr lang="en-GB" dirty="0"/>
              <a:t>MS1</a:t>
            </a:r>
          </a:p>
        </p:txBody>
      </p:sp>
      <p:sp>
        <p:nvSpPr>
          <p:cNvPr id="4" name="TextBox 3"/>
          <p:cNvSpPr txBox="1"/>
          <p:nvPr/>
        </p:nvSpPr>
        <p:spPr>
          <a:xfrm>
            <a:off x="1705414" y="1631122"/>
            <a:ext cx="6882737" cy="861774"/>
          </a:xfrm>
          <a:prstGeom prst="rect">
            <a:avLst/>
          </a:prstGeom>
          <a:noFill/>
        </p:spPr>
        <p:txBody>
          <a:bodyPr wrap="square" rtlCol="0">
            <a:spAutoFit/>
          </a:bodyPr>
          <a:lstStyle/>
          <a:p>
            <a:pPr algn="ctr"/>
            <a:r>
              <a:rPr lang="en-GB" sz="1600" b="1" dirty="0"/>
              <a:t>Diagram to illustrate how a contraction in the money supply would have the effect of increasing interest rates.</a:t>
            </a:r>
          </a:p>
          <a:p>
            <a:endParaRPr lang="en-GB" dirty="0"/>
          </a:p>
        </p:txBody>
      </p:sp>
      <p:pic>
        <p:nvPicPr>
          <p:cNvPr id="6" name="Picture 5">
            <a:extLst>
              <a:ext uri="{FF2B5EF4-FFF2-40B4-BE49-F238E27FC236}">
                <a16:creationId xmlns:a16="http://schemas.microsoft.com/office/drawing/2014/main" id="{66D3BC60-4FE2-E3E1-D2B6-FE4F920BC23A}"/>
              </a:ext>
            </a:extLst>
          </p:cNvPr>
          <p:cNvPicPr>
            <a:picLocks noChangeAspect="1"/>
          </p:cNvPicPr>
          <p:nvPr/>
        </p:nvPicPr>
        <p:blipFill>
          <a:blip r:embed="rId3" cstate="print">
            <a:alphaModFix amt="5000"/>
            <a:extLst>
              <a:ext uri="{28A0092B-C50C-407E-A947-70E740481C1C}">
                <a14:useLocalDpi xmlns:a14="http://schemas.microsoft.com/office/drawing/2010/main" val="0"/>
              </a:ext>
            </a:extLst>
          </a:blip>
          <a:stretch>
            <a:fillRect/>
          </a:stretch>
        </p:blipFill>
        <p:spPr>
          <a:xfrm>
            <a:off x="797090" y="1485944"/>
            <a:ext cx="7695738" cy="3098355"/>
          </a:xfrm>
          <a:prstGeom prst="rect">
            <a:avLst/>
          </a:prstGeom>
        </p:spPr>
      </p:pic>
      <p:pic>
        <p:nvPicPr>
          <p:cNvPr id="7" name="Picture 6">
            <a:extLst>
              <a:ext uri="{FF2B5EF4-FFF2-40B4-BE49-F238E27FC236}">
                <a16:creationId xmlns:a16="http://schemas.microsoft.com/office/drawing/2014/main" id="{ECEDB83D-3D34-8B5A-D599-368D9403193E}"/>
              </a:ext>
            </a:extLst>
          </p:cNvPr>
          <p:cNvPicPr>
            <a:picLocks noChangeAspect="1"/>
          </p:cNvPicPr>
          <p:nvPr/>
        </p:nvPicPr>
        <p:blipFill>
          <a:blip r:embed="rId4" cstate="print">
            <a:alphaModFix amt="85000"/>
            <a:extLst>
              <a:ext uri="{28A0092B-C50C-407E-A947-70E740481C1C}">
                <a14:useLocalDpi xmlns:a14="http://schemas.microsoft.com/office/drawing/2010/main" val="0"/>
              </a:ext>
            </a:extLst>
          </a:blip>
          <a:stretch>
            <a:fillRect/>
          </a:stretch>
        </p:blipFill>
        <p:spPr>
          <a:xfrm>
            <a:off x="4253474" y="81192"/>
            <a:ext cx="933411" cy="375797"/>
          </a:xfrm>
          <a:prstGeom prst="rect">
            <a:avLst/>
          </a:prstGeom>
        </p:spPr>
      </p:pic>
      <p:sp>
        <p:nvSpPr>
          <p:cNvPr id="8" name="Footer Placeholder 2">
            <a:extLst>
              <a:ext uri="{FF2B5EF4-FFF2-40B4-BE49-F238E27FC236}">
                <a16:creationId xmlns:a16="http://schemas.microsoft.com/office/drawing/2014/main" id="{58370B13-50EA-1CA1-C903-176A46C13593}"/>
              </a:ext>
            </a:extLst>
          </p:cNvPr>
          <p:cNvSpPr txBox="1">
            <a:spLocks/>
          </p:cNvSpPr>
          <p:nvPr/>
        </p:nvSpPr>
        <p:spPr>
          <a:xfrm>
            <a:off x="38090" y="6579662"/>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4D6C1D65-357D-6EEA-13CB-B5BB8A0FBB3B}"/>
              </a:ext>
            </a:extLst>
          </p:cNvPr>
          <p:cNvSpPr txBox="1"/>
          <p:nvPr/>
        </p:nvSpPr>
        <p:spPr>
          <a:xfrm>
            <a:off x="6096000" y="6627168"/>
            <a:ext cx="3048000" cy="230832"/>
          </a:xfrm>
          <a:prstGeom prst="rect">
            <a:avLst/>
          </a:prstGeom>
          <a:noFill/>
        </p:spPr>
        <p:txBody>
          <a:bodyPr wrap="square" rtlCol="0">
            <a:spAutoFit/>
          </a:bodyPr>
          <a:lstStyle/>
          <a:p>
            <a:pPr algn="ctr"/>
            <a:r>
              <a:rPr lang="en-US" sz="900" i="0" dirty="0">
                <a:solidFill>
                  <a:schemeClr val="tx2"/>
                </a:solidFill>
                <a:effectLst/>
                <a:latin typeface="gg sans"/>
              </a:rPr>
              <a:t>© 2025 Exams Papers Practice. All Rights Reserved</a:t>
            </a:r>
            <a:endParaRPr lang="en-PH" sz="900" dirty="0">
              <a:solidFill>
                <a:schemeClr val="tx2"/>
              </a:solidFill>
            </a:endParaRPr>
          </a:p>
        </p:txBody>
      </p:sp>
    </p:spTree>
    <p:extLst>
      <p:ext uri="{BB962C8B-B14F-4D97-AF65-F5344CB8AC3E}">
        <p14:creationId xmlns:p14="http://schemas.microsoft.com/office/powerpoint/2010/main" val="13931904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1"/>
            <a:ext cx="9143997"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6086479"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86474" y="-1"/>
            <a:ext cx="3057523"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4512" y="-1"/>
            <a:ext cx="8799485"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028699" y="294538"/>
            <a:ext cx="7421963" cy="1033669"/>
          </a:xfrm>
        </p:spPr>
        <p:txBody>
          <a:bodyPr>
            <a:normAutofit/>
          </a:bodyPr>
          <a:lstStyle/>
          <a:p>
            <a:r>
              <a:rPr lang="en-GB" sz="3500">
                <a:solidFill>
                  <a:srgbClr val="FFFFFF"/>
                </a:solidFill>
              </a:rPr>
              <a:t>Regulation in the UK</a:t>
            </a:r>
          </a:p>
        </p:txBody>
      </p:sp>
      <p:sp>
        <p:nvSpPr>
          <p:cNvPr id="5" name="Content Placeholder 2"/>
          <p:cNvSpPr>
            <a:spLocks noGrp="1"/>
          </p:cNvSpPr>
          <p:nvPr>
            <p:ph idx="1"/>
          </p:nvPr>
        </p:nvSpPr>
        <p:spPr>
          <a:xfrm>
            <a:off x="1028699" y="2318197"/>
            <a:ext cx="7293023" cy="3683358"/>
          </a:xfrm>
        </p:spPr>
        <p:txBody>
          <a:bodyPr anchor="ctr">
            <a:normAutofit/>
          </a:bodyPr>
          <a:lstStyle/>
          <a:p>
            <a:pPr>
              <a:spcBef>
                <a:spcPts val="0"/>
              </a:spcBef>
              <a:spcAft>
                <a:spcPts val="600"/>
              </a:spcAft>
            </a:pPr>
            <a:r>
              <a:rPr lang="en-GB" sz="1400"/>
              <a:t>Financial regulation is the laws and rules that govern what financial institutions such as banks, brokers and investment companies can do</a:t>
            </a:r>
          </a:p>
          <a:p>
            <a:pPr>
              <a:spcBef>
                <a:spcPts val="0"/>
              </a:spcBef>
              <a:spcAft>
                <a:spcPts val="600"/>
              </a:spcAft>
            </a:pPr>
            <a:r>
              <a:rPr lang="en-GB" sz="1400"/>
              <a:t>These rules are designed to protect investors, maintain orderly markets and promote financial stability</a:t>
            </a:r>
          </a:p>
          <a:p>
            <a:pPr>
              <a:spcBef>
                <a:spcPts val="0"/>
              </a:spcBef>
              <a:spcAft>
                <a:spcPts val="600"/>
              </a:spcAft>
            </a:pPr>
            <a:r>
              <a:rPr lang="en-GB" sz="1400"/>
              <a:t>Before we look at the current regulatory framework in operation, here is a brief history of financial regulation in the UK</a:t>
            </a:r>
          </a:p>
          <a:p>
            <a:pPr lvl="1">
              <a:spcBef>
                <a:spcPts val="0"/>
              </a:spcBef>
              <a:spcAft>
                <a:spcPts val="600"/>
              </a:spcAft>
            </a:pPr>
            <a:r>
              <a:rPr lang="en-GB" sz="1400"/>
              <a:t>1985 – Securities and Investment Board (SIB) established with the aim of preventing fraud and insider dealing, the SIB was largely self-regulatory</a:t>
            </a:r>
          </a:p>
          <a:p>
            <a:pPr lvl="1">
              <a:spcBef>
                <a:spcPts val="0"/>
              </a:spcBef>
              <a:spcAft>
                <a:spcPts val="600"/>
              </a:spcAft>
            </a:pPr>
            <a:r>
              <a:rPr lang="en-GB" sz="1400"/>
              <a:t>1997 – The functions of the SIB were transferred to the Financial Services Authority (FSA) which became an external regulator with a broader range of powers although its statutory powers weren’t established until the Financial Services and Markets Act in 2000</a:t>
            </a:r>
          </a:p>
          <a:p>
            <a:pPr lvl="1">
              <a:spcBef>
                <a:spcPts val="0"/>
              </a:spcBef>
              <a:spcAft>
                <a:spcPts val="600"/>
              </a:spcAft>
            </a:pPr>
            <a:r>
              <a:rPr lang="en-GB" sz="1400"/>
              <a:t>2013 – Following the financial crises of 2008 and the partial failure of the FSA, the FSA is abolished and replaced with the Prudential Regulation Authority (PRA) and the Financial Policy Committee (FPC), as well as establishing the Financial Conduct Authority (FCA)</a:t>
            </a:r>
          </a:p>
        </p:txBody>
      </p:sp>
      <p:pic>
        <p:nvPicPr>
          <p:cNvPr id="3" name="Picture 2">
            <a:extLst>
              <a:ext uri="{FF2B5EF4-FFF2-40B4-BE49-F238E27FC236}">
                <a16:creationId xmlns:a16="http://schemas.microsoft.com/office/drawing/2014/main" id="{052DF448-549D-A7A3-4911-471562F5AD54}"/>
              </a:ext>
            </a:extLst>
          </p:cNvPr>
          <p:cNvPicPr>
            <a:picLocks noChangeAspect="1"/>
          </p:cNvPicPr>
          <p:nvPr/>
        </p:nvPicPr>
        <p:blipFill>
          <a:blip r:embed="rId3" cstate="print">
            <a:alphaModFix amt="5000"/>
            <a:extLst>
              <a:ext uri="{28A0092B-C50C-407E-A947-70E740481C1C}">
                <a14:useLocalDpi xmlns:a14="http://schemas.microsoft.com/office/drawing/2010/main" val="0"/>
              </a:ext>
            </a:extLst>
          </a:blip>
          <a:stretch>
            <a:fillRect/>
          </a:stretch>
        </p:blipFill>
        <p:spPr>
          <a:xfrm>
            <a:off x="797090" y="1485944"/>
            <a:ext cx="7695738" cy="3098355"/>
          </a:xfrm>
          <a:prstGeom prst="rect">
            <a:avLst/>
          </a:prstGeom>
        </p:spPr>
      </p:pic>
      <p:pic>
        <p:nvPicPr>
          <p:cNvPr id="4" name="Picture 3">
            <a:extLst>
              <a:ext uri="{FF2B5EF4-FFF2-40B4-BE49-F238E27FC236}">
                <a16:creationId xmlns:a16="http://schemas.microsoft.com/office/drawing/2014/main" id="{749CF4D0-3B1E-0905-30D5-B6952D4FA9C2}"/>
              </a:ext>
            </a:extLst>
          </p:cNvPr>
          <p:cNvPicPr>
            <a:picLocks noChangeAspect="1"/>
          </p:cNvPicPr>
          <p:nvPr/>
        </p:nvPicPr>
        <p:blipFill>
          <a:blip r:embed="rId4" cstate="print">
            <a:alphaModFix amt="85000"/>
            <a:extLst>
              <a:ext uri="{28A0092B-C50C-407E-A947-70E740481C1C}">
                <a14:useLocalDpi xmlns:a14="http://schemas.microsoft.com/office/drawing/2010/main" val="0"/>
              </a:ext>
            </a:extLst>
          </a:blip>
          <a:stretch>
            <a:fillRect/>
          </a:stretch>
        </p:blipFill>
        <p:spPr>
          <a:xfrm>
            <a:off x="4253474" y="81192"/>
            <a:ext cx="933411" cy="375797"/>
          </a:xfrm>
          <a:prstGeom prst="rect">
            <a:avLst/>
          </a:prstGeom>
        </p:spPr>
      </p:pic>
      <p:sp>
        <p:nvSpPr>
          <p:cNvPr id="6" name="Footer Placeholder 2">
            <a:extLst>
              <a:ext uri="{FF2B5EF4-FFF2-40B4-BE49-F238E27FC236}">
                <a16:creationId xmlns:a16="http://schemas.microsoft.com/office/drawing/2014/main" id="{DBD9B816-9218-DAB0-A0E0-F6F3298C816F}"/>
              </a:ext>
            </a:extLst>
          </p:cNvPr>
          <p:cNvSpPr txBox="1">
            <a:spLocks/>
          </p:cNvSpPr>
          <p:nvPr/>
        </p:nvSpPr>
        <p:spPr>
          <a:xfrm>
            <a:off x="38090" y="6579662"/>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A7A62C51-5A4B-C4F8-4A1B-E9443F0365F8}"/>
              </a:ext>
            </a:extLst>
          </p:cNvPr>
          <p:cNvSpPr txBox="1"/>
          <p:nvPr/>
        </p:nvSpPr>
        <p:spPr>
          <a:xfrm>
            <a:off x="6096000" y="6627168"/>
            <a:ext cx="3048000" cy="230832"/>
          </a:xfrm>
          <a:prstGeom prst="rect">
            <a:avLst/>
          </a:prstGeom>
          <a:noFill/>
        </p:spPr>
        <p:txBody>
          <a:bodyPr wrap="square" rtlCol="0">
            <a:spAutoFit/>
          </a:bodyPr>
          <a:lstStyle/>
          <a:p>
            <a:pPr algn="ctr"/>
            <a:r>
              <a:rPr lang="en-US" sz="900" i="0" dirty="0">
                <a:solidFill>
                  <a:schemeClr val="tx2"/>
                </a:solidFill>
                <a:effectLst/>
                <a:latin typeface="gg sans"/>
              </a:rPr>
              <a:t>© 2025 Exams Papers Practice. All Rights Reserved</a:t>
            </a:r>
            <a:endParaRPr lang="en-PH" sz="900" dirty="0">
              <a:solidFill>
                <a:schemeClr val="tx2"/>
              </a:solidFill>
            </a:endParaRPr>
          </a:p>
        </p:txBody>
      </p:sp>
    </p:spTree>
    <p:extLst>
      <p:ext uri="{BB962C8B-B14F-4D97-AF65-F5344CB8AC3E}">
        <p14:creationId xmlns:p14="http://schemas.microsoft.com/office/powerpoint/2010/main" val="929309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0">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9143999"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096642" y="0"/>
            <a:ext cx="3047358"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783777" y="-3783778"/>
            <a:ext cx="1576446" cy="9144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028697" y="348865"/>
            <a:ext cx="7533018" cy="877729"/>
          </a:xfrm>
        </p:spPr>
        <p:txBody>
          <a:bodyPr anchor="ctr">
            <a:normAutofit/>
          </a:bodyPr>
          <a:lstStyle/>
          <a:p>
            <a:r>
              <a:rPr lang="en-GB" sz="3200">
                <a:solidFill>
                  <a:srgbClr val="FFFFFF"/>
                </a:solidFill>
              </a:rPr>
              <a:t>Current UK financial regulatory framework</a:t>
            </a:r>
          </a:p>
        </p:txBody>
      </p:sp>
      <p:graphicFrame>
        <p:nvGraphicFramePr>
          <p:cNvPr id="14" name="Content Placeholder 2">
            <a:extLst>
              <a:ext uri="{FF2B5EF4-FFF2-40B4-BE49-F238E27FC236}">
                <a16:creationId xmlns:a16="http://schemas.microsoft.com/office/drawing/2014/main" id="{B165A770-DAC2-105A-6190-86E67A6B8FF2}"/>
              </a:ext>
            </a:extLst>
          </p:cNvPr>
          <p:cNvGraphicFramePr>
            <a:graphicFrameLocks noGrp="1"/>
          </p:cNvGraphicFramePr>
          <p:nvPr>
            <p:ph idx="1"/>
            <p:extLst>
              <p:ext uri="{D42A27DB-BD31-4B8C-83A1-F6EECF244321}">
                <p14:modId xmlns:p14="http://schemas.microsoft.com/office/powerpoint/2010/main" val="2271379429"/>
              </p:ext>
            </p:extLst>
          </p:nvPr>
        </p:nvGraphicFramePr>
        <p:xfrm>
          <a:off x="483042" y="2112579"/>
          <a:ext cx="8195871" cy="41928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a:extLst>
              <a:ext uri="{FF2B5EF4-FFF2-40B4-BE49-F238E27FC236}">
                <a16:creationId xmlns:a16="http://schemas.microsoft.com/office/drawing/2014/main" id="{D6339222-1B44-9717-DBB2-6CE8082C4349}"/>
              </a:ext>
            </a:extLst>
          </p:cNvPr>
          <p:cNvPicPr>
            <a:picLocks noChangeAspect="1"/>
          </p:cNvPicPr>
          <p:nvPr/>
        </p:nvPicPr>
        <p:blipFill>
          <a:blip r:embed="rId8" cstate="print">
            <a:alphaModFix amt="5000"/>
            <a:extLst>
              <a:ext uri="{28A0092B-C50C-407E-A947-70E740481C1C}">
                <a14:useLocalDpi xmlns:a14="http://schemas.microsoft.com/office/drawing/2010/main" val="0"/>
              </a:ext>
            </a:extLst>
          </a:blip>
          <a:stretch>
            <a:fillRect/>
          </a:stretch>
        </p:blipFill>
        <p:spPr>
          <a:xfrm>
            <a:off x="797090" y="1485944"/>
            <a:ext cx="7695738" cy="3098355"/>
          </a:xfrm>
          <a:prstGeom prst="rect">
            <a:avLst/>
          </a:prstGeom>
        </p:spPr>
      </p:pic>
      <p:pic>
        <p:nvPicPr>
          <p:cNvPr id="4" name="Picture 3">
            <a:extLst>
              <a:ext uri="{FF2B5EF4-FFF2-40B4-BE49-F238E27FC236}">
                <a16:creationId xmlns:a16="http://schemas.microsoft.com/office/drawing/2014/main" id="{7E94F6D2-2457-95CC-E6AC-2CC0D45598CC}"/>
              </a:ext>
            </a:extLst>
          </p:cNvPr>
          <p:cNvPicPr>
            <a:picLocks noChangeAspect="1"/>
          </p:cNvPicPr>
          <p:nvPr/>
        </p:nvPicPr>
        <p:blipFill>
          <a:blip r:embed="rId9" cstate="print">
            <a:alphaModFix amt="85000"/>
            <a:extLst>
              <a:ext uri="{28A0092B-C50C-407E-A947-70E740481C1C}">
                <a14:useLocalDpi xmlns:a14="http://schemas.microsoft.com/office/drawing/2010/main" val="0"/>
              </a:ext>
            </a:extLst>
          </a:blip>
          <a:stretch>
            <a:fillRect/>
          </a:stretch>
        </p:blipFill>
        <p:spPr>
          <a:xfrm>
            <a:off x="4253474" y="81192"/>
            <a:ext cx="933411" cy="375797"/>
          </a:xfrm>
          <a:prstGeom prst="rect">
            <a:avLst/>
          </a:prstGeom>
        </p:spPr>
      </p:pic>
      <p:sp>
        <p:nvSpPr>
          <p:cNvPr id="5" name="Footer Placeholder 2">
            <a:extLst>
              <a:ext uri="{FF2B5EF4-FFF2-40B4-BE49-F238E27FC236}">
                <a16:creationId xmlns:a16="http://schemas.microsoft.com/office/drawing/2014/main" id="{E3917203-B4E7-AB1D-E348-E3A8ED6A880A}"/>
              </a:ext>
            </a:extLst>
          </p:cNvPr>
          <p:cNvSpPr txBox="1">
            <a:spLocks/>
          </p:cNvSpPr>
          <p:nvPr/>
        </p:nvSpPr>
        <p:spPr>
          <a:xfrm>
            <a:off x="38090" y="6579662"/>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10">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3D891CE2-6FE4-E205-6DD6-527AFBBDC1BA}"/>
              </a:ext>
            </a:extLst>
          </p:cNvPr>
          <p:cNvSpPr txBox="1"/>
          <p:nvPr/>
        </p:nvSpPr>
        <p:spPr>
          <a:xfrm>
            <a:off x="6096000" y="6627168"/>
            <a:ext cx="3048000" cy="230832"/>
          </a:xfrm>
          <a:prstGeom prst="rect">
            <a:avLst/>
          </a:prstGeom>
          <a:noFill/>
        </p:spPr>
        <p:txBody>
          <a:bodyPr wrap="square" rtlCol="0">
            <a:spAutoFit/>
          </a:bodyPr>
          <a:lstStyle/>
          <a:p>
            <a:pPr algn="ctr"/>
            <a:r>
              <a:rPr lang="en-US" sz="900" i="0" dirty="0">
                <a:solidFill>
                  <a:schemeClr val="tx2"/>
                </a:solidFill>
                <a:effectLst/>
                <a:latin typeface="gg sans"/>
              </a:rPr>
              <a:t>© 2025 Exams Papers Practice. All Rights Reserved</a:t>
            </a:r>
            <a:endParaRPr lang="en-PH" sz="900" dirty="0">
              <a:solidFill>
                <a:schemeClr val="tx2"/>
              </a:solidFill>
            </a:endParaRPr>
          </a:p>
        </p:txBody>
      </p:sp>
    </p:spTree>
    <p:extLst>
      <p:ext uri="{BB962C8B-B14F-4D97-AF65-F5344CB8AC3E}">
        <p14:creationId xmlns:p14="http://schemas.microsoft.com/office/powerpoint/2010/main" val="12640380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89950FC9-96F8-481E-B2FF-741D34A8F1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2B2B4586-EC5C-4ED3-82D8-63143F7C70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21509" y="0"/>
            <a:ext cx="5122491" cy="6858000"/>
          </a:xfrm>
          <a:custGeom>
            <a:avLst/>
            <a:gdLst>
              <a:gd name="connsiteX0" fmla="*/ 0 w 6829989"/>
              <a:gd name="connsiteY0" fmla="*/ 0 h 6858000"/>
              <a:gd name="connsiteX1" fmla="*/ 6829989 w 6829989"/>
              <a:gd name="connsiteY1" fmla="*/ 0 h 6858000"/>
              <a:gd name="connsiteX2" fmla="*/ 6829989 w 6829989"/>
              <a:gd name="connsiteY2" fmla="*/ 6858000 h 6858000"/>
              <a:gd name="connsiteX3" fmla="*/ 1 w 6829989"/>
              <a:gd name="connsiteY3" fmla="*/ 6858000 h 6858000"/>
              <a:gd name="connsiteX4" fmla="*/ 4006 w 6829989"/>
              <a:gd name="connsiteY4" fmla="*/ 6854853 h 6858000"/>
              <a:gd name="connsiteX5" fmla="*/ 1619628 w 6829989"/>
              <a:gd name="connsiteY5" fmla="*/ 3429000 h 6858000"/>
              <a:gd name="connsiteX6" fmla="*/ 4006 w 6829989"/>
              <a:gd name="connsiteY6" fmla="*/ 314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29989" h="6858000">
                <a:moveTo>
                  <a:pt x="0" y="0"/>
                </a:moveTo>
                <a:lnTo>
                  <a:pt x="6829989" y="0"/>
                </a:lnTo>
                <a:lnTo>
                  <a:pt x="6829989" y="6858000"/>
                </a:lnTo>
                <a:lnTo>
                  <a:pt x="1" y="6858000"/>
                </a:lnTo>
                <a:lnTo>
                  <a:pt x="4006" y="6854853"/>
                </a:lnTo>
                <a:cubicBezTo>
                  <a:pt x="990707" y="6040555"/>
                  <a:pt x="1619628" y="4808224"/>
                  <a:pt x="1619628" y="3429000"/>
                </a:cubicBezTo>
                <a:cubicBezTo>
                  <a:pt x="1619628" y="2049777"/>
                  <a:pt x="990707" y="817446"/>
                  <a:pt x="4006" y="3148"/>
                </a:cubicBezTo>
                <a:close/>
              </a:path>
            </a:pathLst>
          </a:cu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Shape 26">
            <a:extLst>
              <a:ext uri="{FF2B5EF4-FFF2-40B4-BE49-F238E27FC236}">
                <a16:creationId xmlns:a16="http://schemas.microsoft.com/office/drawing/2014/main" id="{FBD18CC4-F639-47CF-96DD-9BA6031B50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27278" y="1992863"/>
            <a:ext cx="1116722" cy="2872274"/>
          </a:xfrm>
          <a:custGeom>
            <a:avLst/>
            <a:gdLst>
              <a:gd name="connsiteX0" fmla="*/ 1436137 w 1488962"/>
              <a:gd name="connsiteY0" fmla="*/ 0 h 2872274"/>
              <a:gd name="connsiteX1" fmla="*/ 1488962 w 1488962"/>
              <a:gd name="connsiteY1" fmla="*/ 2668 h 2872274"/>
              <a:gd name="connsiteX2" fmla="*/ 1488962 w 1488962"/>
              <a:gd name="connsiteY2" fmla="*/ 2869607 h 2872274"/>
              <a:gd name="connsiteX3" fmla="*/ 1436137 w 1488962"/>
              <a:gd name="connsiteY3" fmla="*/ 2872274 h 2872274"/>
              <a:gd name="connsiteX4" fmla="*/ 0 w 1488962"/>
              <a:gd name="connsiteY4" fmla="*/ 1436137 h 2872274"/>
              <a:gd name="connsiteX5" fmla="*/ 1436137 w 1488962"/>
              <a:gd name="connsiteY5" fmla="*/ 0 h 2872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8962" h="2872274">
                <a:moveTo>
                  <a:pt x="1436137" y="0"/>
                </a:moveTo>
                <a:lnTo>
                  <a:pt x="1488962" y="2668"/>
                </a:lnTo>
                <a:lnTo>
                  <a:pt x="1488962" y="2869607"/>
                </a:lnTo>
                <a:lnTo>
                  <a:pt x="1436137" y="2872274"/>
                </a:lnTo>
                <a:cubicBezTo>
                  <a:pt x="642980" y="2872274"/>
                  <a:pt x="0" y="2229294"/>
                  <a:pt x="0" y="1436137"/>
                </a:cubicBezTo>
                <a:cubicBezTo>
                  <a:pt x="0" y="642980"/>
                  <a:pt x="642980" y="0"/>
                  <a:pt x="1436137" y="0"/>
                </a:cubicBezTo>
                <a:close/>
              </a:path>
            </a:pathLst>
          </a:custGeom>
          <a:solidFill>
            <a:schemeClr val="accent6">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p:nvPr>
        </p:nvSpPr>
        <p:spPr>
          <a:xfrm>
            <a:off x="5593875" y="1091821"/>
            <a:ext cx="2525112" cy="4674358"/>
          </a:xfrm>
        </p:spPr>
        <p:txBody>
          <a:bodyPr anchor="ctr">
            <a:normAutofit/>
          </a:bodyPr>
          <a:lstStyle/>
          <a:p>
            <a:r>
              <a:rPr lang="en-GB" sz="4000">
                <a:solidFill>
                  <a:schemeClr val="bg1"/>
                </a:solidFill>
              </a:rPr>
              <a:t>Current UK financial regulatory framework</a:t>
            </a:r>
          </a:p>
        </p:txBody>
      </p:sp>
      <p:sp>
        <p:nvSpPr>
          <p:cNvPr id="5" name="Content Placeholder 2"/>
          <p:cNvSpPr>
            <a:spLocks noGrp="1"/>
          </p:cNvSpPr>
          <p:nvPr>
            <p:ph idx="1"/>
          </p:nvPr>
        </p:nvSpPr>
        <p:spPr>
          <a:xfrm>
            <a:off x="323528" y="1503936"/>
            <a:ext cx="4046673" cy="5021408"/>
          </a:xfrm>
        </p:spPr>
        <p:txBody>
          <a:bodyPr anchor="ctr">
            <a:normAutofit fontScale="92500" lnSpcReduction="20000"/>
          </a:bodyPr>
          <a:lstStyle/>
          <a:p>
            <a:pPr marL="0" indent="0">
              <a:buNone/>
            </a:pPr>
            <a:r>
              <a:rPr lang="en-GB" sz="2000" dirty="0">
                <a:solidFill>
                  <a:schemeClr val="tx1">
                    <a:lumMod val="85000"/>
                    <a:lumOff val="15000"/>
                  </a:schemeClr>
                </a:solidFill>
              </a:rPr>
              <a:t>Financial Conduct Authority (FCA)</a:t>
            </a:r>
            <a:endParaRPr lang="en-US" sz="2000" dirty="0">
              <a:solidFill>
                <a:schemeClr val="tx1">
                  <a:lumMod val="85000"/>
                  <a:lumOff val="15000"/>
                </a:schemeClr>
              </a:solidFill>
            </a:endParaRPr>
          </a:p>
          <a:p>
            <a:pPr lvl="1"/>
            <a:r>
              <a:rPr lang="en-GB" sz="2000" dirty="0">
                <a:solidFill>
                  <a:schemeClr val="tx1">
                    <a:lumMod val="85000"/>
                    <a:lumOff val="15000"/>
                  </a:schemeClr>
                </a:solidFill>
              </a:rPr>
              <a:t>The FCA is a body which aims to improve the workings of financial markets and ensure consumers get a fair deal. In essence, to act as a consumer champion</a:t>
            </a:r>
            <a:endParaRPr lang="en-GB" sz="2000" dirty="0">
              <a:solidFill>
                <a:schemeClr val="tx1">
                  <a:lumMod val="85000"/>
                  <a:lumOff val="15000"/>
                </a:schemeClr>
              </a:solidFill>
              <a:cs typeface="Calibri"/>
            </a:endParaRPr>
          </a:p>
          <a:p>
            <a:pPr lvl="1"/>
            <a:r>
              <a:rPr lang="en-GB" sz="2000" dirty="0">
                <a:solidFill>
                  <a:schemeClr val="tx1">
                    <a:lumMod val="85000"/>
                    <a:lumOff val="15000"/>
                  </a:schemeClr>
                </a:solidFill>
              </a:rPr>
              <a:t>This involves ensuring that consumers are protected, the integrity of the financial system is enhanced and there is effective competition in the financial marketplace</a:t>
            </a:r>
            <a:endParaRPr lang="en-GB" sz="2000" dirty="0">
              <a:solidFill>
                <a:schemeClr val="tx1">
                  <a:lumMod val="85000"/>
                  <a:lumOff val="15000"/>
                </a:schemeClr>
              </a:solidFill>
              <a:cs typeface="Calibri"/>
            </a:endParaRPr>
          </a:p>
          <a:p>
            <a:pPr lvl="1"/>
            <a:r>
              <a:rPr lang="en-GB" sz="2000" dirty="0">
                <a:solidFill>
                  <a:schemeClr val="tx1">
                    <a:lumMod val="85000"/>
                    <a:lumOff val="15000"/>
                  </a:schemeClr>
                </a:solidFill>
              </a:rPr>
              <a:t>For example, the FCA can oversee the design of financial products, ban certain products if necessary or have them withdrawn from the market, ensure firms cannot exploit difficulties consumers have with complex financial products and change misleading promotions</a:t>
            </a:r>
            <a:endParaRPr lang="en-GB" sz="2000" dirty="0">
              <a:solidFill>
                <a:schemeClr val="tx1">
                  <a:lumMod val="85000"/>
                  <a:lumOff val="15000"/>
                </a:schemeClr>
              </a:solidFill>
              <a:cs typeface="Calibri"/>
            </a:endParaRPr>
          </a:p>
          <a:p>
            <a:pPr lvl="1">
              <a:buFont typeface="Wingdings" panose="05000000000000000000" pitchFamily="2" charset="2"/>
              <a:buChar char="Ø"/>
            </a:pPr>
            <a:endParaRPr lang="en-GB" sz="2000" dirty="0">
              <a:solidFill>
                <a:schemeClr val="tx1">
                  <a:lumMod val="85000"/>
                  <a:lumOff val="15000"/>
                </a:schemeClr>
              </a:solidFill>
            </a:endParaRPr>
          </a:p>
          <a:p>
            <a:pPr lvl="1">
              <a:buFont typeface="Wingdings" panose="05000000000000000000" pitchFamily="2" charset="2"/>
              <a:buChar char="Ø"/>
            </a:pPr>
            <a:endParaRPr lang="en-GB" sz="2000" dirty="0">
              <a:solidFill>
                <a:schemeClr val="tx1">
                  <a:lumMod val="85000"/>
                  <a:lumOff val="15000"/>
                </a:schemeClr>
              </a:solidFill>
            </a:endParaRPr>
          </a:p>
          <a:p>
            <a:pPr lvl="1">
              <a:buFont typeface="Wingdings" panose="05000000000000000000" pitchFamily="2" charset="2"/>
              <a:buChar char="Ø"/>
            </a:pPr>
            <a:endParaRPr lang="en-GB" sz="2000" dirty="0">
              <a:solidFill>
                <a:schemeClr val="tx1">
                  <a:lumMod val="85000"/>
                  <a:lumOff val="15000"/>
                </a:schemeClr>
              </a:solidFill>
            </a:endParaRPr>
          </a:p>
          <a:p>
            <a:pPr marL="393065" lvl="1" indent="0">
              <a:buNone/>
            </a:pPr>
            <a:endParaRPr lang="en-GB" sz="2000" dirty="0">
              <a:solidFill>
                <a:schemeClr val="tx1">
                  <a:lumMod val="85000"/>
                  <a:lumOff val="15000"/>
                </a:schemeClr>
              </a:solidFill>
              <a:cs typeface="Calibri" panose="020F0502020204030204"/>
            </a:endParaRPr>
          </a:p>
          <a:p>
            <a:pPr marL="0" indent="0">
              <a:buNone/>
            </a:pPr>
            <a:endParaRPr lang="en-GB" sz="2000" dirty="0">
              <a:solidFill>
                <a:schemeClr val="tx1">
                  <a:lumMod val="85000"/>
                  <a:lumOff val="15000"/>
                </a:schemeClr>
              </a:solidFill>
            </a:endParaRPr>
          </a:p>
          <a:p>
            <a:pPr marL="0" indent="0">
              <a:buNone/>
            </a:pPr>
            <a:endParaRPr lang="en-GB" sz="2000" dirty="0">
              <a:solidFill>
                <a:schemeClr val="tx1">
                  <a:lumMod val="85000"/>
                  <a:lumOff val="15000"/>
                </a:schemeClr>
              </a:solidFill>
            </a:endParaRPr>
          </a:p>
        </p:txBody>
      </p:sp>
      <p:pic>
        <p:nvPicPr>
          <p:cNvPr id="3" name="Picture 2">
            <a:extLst>
              <a:ext uri="{FF2B5EF4-FFF2-40B4-BE49-F238E27FC236}">
                <a16:creationId xmlns:a16="http://schemas.microsoft.com/office/drawing/2014/main" id="{99884349-099E-D902-CF68-D7DC01F457A3}"/>
              </a:ext>
            </a:extLst>
          </p:cNvPr>
          <p:cNvPicPr>
            <a:picLocks noChangeAspect="1"/>
          </p:cNvPicPr>
          <p:nvPr/>
        </p:nvPicPr>
        <p:blipFill>
          <a:blip r:embed="rId3" cstate="print">
            <a:alphaModFix amt="5000"/>
            <a:extLst>
              <a:ext uri="{28A0092B-C50C-407E-A947-70E740481C1C}">
                <a14:useLocalDpi xmlns:a14="http://schemas.microsoft.com/office/drawing/2010/main" val="0"/>
              </a:ext>
            </a:extLst>
          </a:blip>
          <a:stretch>
            <a:fillRect/>
          </a:stretch>
        </p:blipFill>
        <p:spPr>
          <a:xfrm>
            <a:off x="797090" y="1485944"/>
            <a:ext cx="7695738" cy="3098355"/>
          </a:xfrm>
          <a:prstGeom prst="rect">
            <a:avLst/>
          </a:prstGeom>
        </p:spPr>
      </p:pic>
      <p:pic>
        <p:nvPicPr>
          <p:cNvPr id="4" name="Picture 3">
            <a:extLst>
              <a:ext uri="{FF2B5EF4-FFF2-40B4-BE49-F238E27FC236}">
                <a16:creationId xmlns:a16="http://schemas.microsoft.com/office/drawing/2014/main" id="{1F52DF31-FE31-B0B3-CA71-02190D80F99D}"/>
              </a:ext>
            </a:extLst>
          </p:cNvPr>
          <p:cNvPicPr>
            <a:picLocks noChangeAspect="1"/>
          </p:cNvPicPr>
          <p:nvPr/>
        </p:nvPicPr>
        <p:blipFill>
          <a:blip r:embed="rId4" cstate="print">
            <a:alphaModFix amt="85000"/>
            <a:extLst>
              <a:ext uri="{28A0092B-C50C-407E-A947-70E740481C1C}">
                <a14:useLocalDpi xmlns:a14="http://schemas.microsoft.com/office/drawing/2010/main" val="0"/>
              </a:ext>
            </a:extLst>
          </a:blip>
          <a:stretch>
            <a:fillRect/>
          </a:stretch>
        </p:blipFill>
        <p:spPr>
          <a:xfrm>
            <a:off x="4253474" y="81192"/>
            <a:ext cx="933411" cy="375797"/>
          </a:xfrm>
          <a:prstGeom prst="rect">
            <a:avLst/>
          </a:prstGeom>
        </p:spPr>
      </p:pic>
      <p:sp>
        <p:nvSpPr>
          <p:cNvPr id="6" name="Footer Placeholder 2">
            <a:extLst>
              <a:ext uri="{FF2B5EF4-FFF2-40B4-BE49-F238E27FC236}">
                <a16:creationId xmlns:a16="http://schemas.microsoft.com/office/drawing/2014/main" id="{A49BEDDD-1BA4-8A8E-CED4-4AEF3D5AA0EE}"/>
              </a:ext>
            </a:extLst>
          </p:cNvPr>
          <p:cNvSpPr txBox="1">
            <a:spLocks/>
          </p:cNvSpPr>
          <p:nvPr/>
        </p:nvSpPr>
        <p:spPr>
          <a:xfrm>
            <a:off x="38090" y="6579662"/>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0BC79DA5-4DFB-D444-263F-ED9C3430B5F3}"/>
              </a:ext>
            </a:extLst>
          </p:cNvPr>
          <p:cNvSpPr txBox="1"/>
          <p:nvPr/>
        </p:nvSpPr>
        <p:spPr>
          <a:xfrm>
            <a:off x="6096000" y="6627168"/>
            <a:ext cx="3048000" cy="230832"/>
          </a:xfrm>
          <a:prstGeom prst="rect">
            <a:avLst/>
          </a:prstGeom>
          <a:noFill/>
        </p:spPr>
        <p:txBody>
          <a:bodyPr wrap="square" rtlCol="0">
            <a:spAutoFit/>
          </a:bodyPr>
          <a:lstStyle/>
          <a:p>
            <a:pPr algn="ctr"/>
            <a:r>
              <a:rPr lang="en-US" sz="900" i="0" dirty="0">
                <a:solidFill>
                  <a:schemeClr val="tx2"/>
                </a:solidFill>
                <a:effectLst/>
                <a:latin typeface="gg sans"/>
              </a:rPr>
              <a:t>© 2025 Exams Papers Practice. All Rights Reserved</a:t>
            </a:r>
            <a:endParaRPr lang="en-PH" sz="900" dirty="0">
              <a:solidFill>
                <a:schemeClr val="tx2"/>
              </a:solidFill>
            </a:endParaRPr>
          </a:p>
        </p:txBody>
      </p:sp>
    </p:spTree>
    <p:extLst>
      <p:ext uri="{BB962C8B-B14F-4D97-AF65-F5344CB8AC3E}">
        <p14:creationId xmlns:p14="http://schemas.microsoft.com/office/powerpoint/2010/main" val="24385255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2E612C7-B066-4023-9D0A-7C54D1E330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097280" y="787180"/>
            <a:ext cx="3071191" cy="2135576"/>
          </a:xfrm>
        </p:spPr>
        <p:txBody>
          <a:bodyPr anchor="b">
            <a:normAutofit/>
          </a:bodyPr>
          <a:lstStyle/>
          <a:p>
            <a:r>
              <a:rPr lang="en-GB" sz="4700">
                <a:solidFill>
                  <a:schemeClr val="tx1">
                    <a:lumMod val="85000"/>
                    <a:lumOff val="15000"/>
                  </a:schemeClr>
                </a:solidFill>
              </a:rPr>
              <a:t>Why banks might fail</a:t>
            </a:r>
          </a:p>
        </p:txBody>
      </p:sp>
      <p:sp>
        <p:nvSpPr>
          <p:cNvPr id="5" name="Content Placeholder 2"/>
          <p:cNvSpPr>
            <a:spLocks noGrp="1"/>
          </p:cNvSpPr>
          <p:nvPr>
            <p:ph idx="1"/>
          </p:nvPr>
        </p:nvSpPr>
        <p:spPr>
          <a:xfrm>
            <a:off x="1097280" y="3083622"/>
            <a:ext cx="3071191" cy="2931510"/>
          </a:xfrm>
        </p:spPr>
        <p:txBody>
          <a:bodyPr>
            <a:normAutofit/>
          </a:bodyPr>
          <a:lstStyle/>
          <a:p>
            <a:pPr marL="0" indent="0">
              <a:buNone/>
            </a:pPr>
            <a:r>
              <a:rPr lang="en-GB" sz="1200">
                <a:solidFill>
                  <a:schemeClr val="tx1">
                    <a:lumMod val="85000"/>
                    <a:lumOff val="15000"/>
                  </a:schemeClr>
                </a:solidFill>
              </a:rPr>
              <a:t>Despite wide-ranging regulation of the financial services industry and financial markets, it is still possible for banks to fail. The primary reasons for this are:</a:t>
            </a:r>
          </a:p>
          <a:p>
            <a:pPr marL="822960" lvl="1" indent="-457200">
              <a:buFont typeface="+mj-lt"/>
              <a:buAutoNum type="arabicPeriod"/>
            </a:pPr>
            <a:r>
              <a:rPr lang="en-GB" sz="1200">
                <a:solidFill>
                  <a:schemeClr val="tx1">
                    <a:lumMod val="85000"/>
                    <a:lumOff val="15000"/>
                  </a:schemeClr>
                </a:solidFill>
              </a:rPr>
              <a:t>It suffers a fall in the value of assets so that its capital liabilities supporting them are unmatched. If a bank does not have enough capital to support its assets, the bank is insolvent</a:t>
            </a:r>
          </a:p>
          <a:p>
            <a:pPr marL="822960" lvl="1" indent="-457200">
              <a:buFont typeface="+mj-lt"/>
              <a:buAutoNum type="arabicPeriod"/>
            </a:pPr>
            <a:r>
              <a:rPr lang="en-GB" sz="1200">
                <a:solidFill>
                  <a:schemeClr val="tx1">
                    <a:lumMod val="85000"/>
                    <a:lumOff val="15000"/>
                  </a:schemeClr>
                </a:solidFill>
              </a:rPr>
              <a:t>It does not have sufficient liquidity to meet the demands of its depositors. This can occur even if assets are greater than liabilities</a:t>
            </a:r>
          </a:p>
          <a:p>
            <a:pPr marL="0" indent="0">
              <a:buNone/>
            </a:pPr>
            <a:endParaRPr lang="en-GB" sz="1200">
              <a:solidFill>
                <a:schemeClr val="tx1">
                  <a:lumMod val="85000"/>
                  <a:lumOff val="15000"/>
                </a:schemeClr>
              </a:solidFill>
            </a:endParaRPr>
          </a:p>
        </p:txBody>
      </p:sp>
      <p:pic>
        <p:nvPicPr>
          <p:cNvPr id="7" name="Picture 6" descr="Calculator, pen, compass, money and a paper with graphs printed on it">
            <a:extLst>
              <a:ext uri="{FF2B5EF4-FFF2-40B4-BE49-F238E27FC236}">
                <a16:creationId xmlns:a16="http://schemas.microsoft.com/office/drawing/2014/main" id="{CB973185-B1E7-748A-76F1-2E4E0B394D3A}"/>
              </a:ext>
            </a:extLst>
          </p:cNvPr>
          <p:cNvPicPr>
            <a:picLocks noChangeAspect="1"/>
          </p:cNvPicPr>
          <p:nvPr/>
        </p:nvPicPr>
        <p:blipFill rotWithShape="1">
          <a:blip r:embed="rId3">
            <a:duotone>
              <a:prstClr val="black"/>
              <a:prstClr val="white"/>
            </a:duotone>
          </a:blip>
          <a:srcRect l="30533" r="29236" b="8"/>
          <a:stretch/>
        </p:blipFill>
        <p:spPr>
          <a:xfrm>
            <a:off x="4572000" y="10"/>
            <a:ext cx="4572000" cy="6857990"/>
          </a:xfrm>
          <a:custGeom>
            <a:avLst/>
            <a:gdLst/>
            <a:ahLst/>
            <a:cxnLst/>
            <a:rect l="l" t="t" r="r" b="b"/>
            <a:pathLst>
              <a:path w="6096000" h="6858000">
                <a:moveTo>
                  <a:pt x="3068432" y="0"/>
                </a:moveTo>
                <a:lnTo>
                  <a:pt x="6096000" y="0"/>
                </a:lnTo>
                <a:lnTo>
                  <a:pt x="6096000" y="6858000"/>
                </a:lnTo>
                <a:lnTo>
                  <a:pt x="3068431" y="6858000"/>
                </a:lnTo>
                <a:lnTo>
                  <a:pt x="3064426" y="6854853"/>
                </a:lnTo>
                <a:cubicBezTo>
                  <a:pt x="2077725" y="6040555"/>
                  <a:pt x="1448804" y="4808224"/>
                  <a:pt x="1448804" y="3429000"/>
                </a:cubicBezTo>
                <a:cubicBezTo>
                  <a:pt x="1448804" y="2049777"/>
                  <a:pt x="2077725" y="817446"/>
                  <a:pt x="3064426" y="3148"/>
                </a:cubicBezTo>
                <a:close/>
                <a:moveTo>
                  <a:pt x="1056707" y="0"/>
                </a:moveTo>
                <a:lnTo>
                  <a:pt x="2472663" y="0"/>
                </a:lnTo>
                <a:lnTo>
                  <a:pt x="2400426" y="75768"/>
                </a:lnTo>
                <a:cubicBezTo>
                  <a:pt x="1595468" y="961418"/>
                  <a:pt x="1104860" y="2137915"/>
                  <a:pt x="1104860" y="3429000"/>
                </a:cubicBezTo>
                <a:cubicBezTo>
                  <a:pt x="1104860" y="4720086"/>
                  <a:pt x="1595468" y="5896583"/>
                  <a:pt x="2400426" y="6782233"/>
                </a:cubicBezTo>
                <a:lnTo>
                  <a:pt x="2472663" y="6858000"/>
                </a:lnTo>
                <a:lnTo>
                  <a:pt x="1056707" y="6858000"/>
                </a:lnTo>
                <a:lnTo>
                  <a:pt x="1040415" y="6835090"/>
                </a:lnTo>
                <a:cubicBezTo>
                  <a:pt x="383550" y="5862802"/>
                  <a:pt x="0" y="4690693"/>
                  <a:pt x="0" y="3429000"/>
                </a:cubicBezTo>
                <a:cubicBezTo>
                  <a:pt x="0" y="2167308"/>
                  <a:pt x="383550" y="995199"/>
                  <a:pt x="1040415" y="22911"/>
                </a:cubicBezTo>
                <a:close/>
              </a:path>
            </a:pathLst>
          </a:custGeom>
        </p:spPr>
      </p:pic>
      <p:sp>
        <p:nvSpPr>
          <p:cNvPr id="13" name="Freeform: Shape 12">
            <a:extLst>
              <a:ext uri="{FF2B5EF4-FFF2-40B4-BE49-F238E27FC236}">
                <a16:creationId xmlns:a16="http://schemas.microsoft.com/office/drawing/2014/main" id="{34CFA7DE-DC24-4883-9E7E-8383057551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000" y="0"/>
            <a:ext cx="1854498" cy="6858000"/>
          </a:xfrm>
          <a:custGeom>
            <a:avLst/>
            <a:gdLst>
              <a:gd name="connsiteX0" fmla="*/ 1056708 w 2472664"/>
              <a:gd name="connsiteY0" fmla="*/ 0 h 6858000"/>
              <a:gd name="connsiteX1" fmla="*/ 2472664 w 2472664"/>
              <a:gd name="connsiteY1" fmla="*/ 0 h 6858000"/>
              <a:gd name="connsiteX2" fmla="*/ 2400427 w 2472664"/>
              <a:gd name="connsiteY2" fmla="*/ 75768 h 6858000"/>
              <a:gd name="connsiteX3" fmla="*/ 1104861 w 2472664"/>
              <a:gd name="connsiteY3" fmla="*/ 3429000 h 6858000"/>
              <a:gd name="connsiteX4" fmla="*/ 2400427 w 2472664"/>
              <a:gd name="connsiteY4" fmla="*/ 6782233 h 6858000"/>
              <a:gd name="connsiteX5" fmla="*/ 2472664 w 2472664"/>
              <a:gd name="connsiteY5" fmla="*/ 6858000 h 6858000"/>
              <a:gd name="connsiteX6" fmla="*/ 1056708 w 2472664"/>
              <a:gd name="connsiteY6" fmla="*/ 6858000 h 6858000"/>
              <a:gd name="connsiteX7" fmla="*/ 1040416 w 2472664"/>
              <a:gd name="connsiteY7" fmla="*/ 6835090 h 6858000"/>
              <a:gd name="connsiteX8" fmla="*/ 0 w 2472664"/>
              <a:gd name="connsiteY8" fmla="*/ 3429000 h 6858000"/>
              <a:gd name="connsiteX9" fmla="*/ 1040416 w 2472664"/>
              <a:gd name="connsiteY9" fmla="*/ 2291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72664" h="6858000">
                <a:moveTo>
                  <a:pt x="1056708" y="0"/>
                </a:moveTo>
                <a:lnTo>
                  <a:pt x="2472664" y="0"/>
                </a:lnTo>
                <a:lnTo>
                  <a:pt x="2400427" y="75768"/>
                </a:lnTo>
                <a:cubicBezTo>
                  <a:pt x="1595469" y="961418"/>
                  <a:pt x="1104861" y="2137915"/>
                  <a:pt x="1104861" y="3429000"/>
                </a:cubicBezTo>
                <a:cubicBezTo>
                  <a:pt x="1104861" y="4720086"/>
                  <a:pt x="1595469" y="5896583"/>
                  <a:pt x="2400427" y="6782233"/>
                </a:cubicBezTo>
                <a:lnTo>
                  <a:pt x="2472664" y="6858000"/>
                </a:lnTo>
                <a:lnTo>
                  <a:pt x="1056708" y="6858000"/>
                </a:lnTo>
                <a:lnTo>
                  <a:pt x="1040416" y="6835090"/>
                </a:lnTo>
                <a:cubicBezTo>
                  <a:pt x="383551" y="5862802"/>
                  <a:pt x="0" y="4690693"/>
                  <a:pt x="0" y="3429000"/>
                </a:cubicBezTo>
                <a:cubicBezTo>
                  <a:pt x="0" y="2167308"/>
                  <a:pt x="383551" y="995199"/>
                  <a:pt x="1040416" y="22911"/>
                </a:cubicBezTo>
                <a:close/>
              </a:path>
            </a:pathLst>
          </a:custGeom>
          <a:solidFill>
            <a:schemeClr val="accent6">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 name="Picture 2">
            <a:extLst>
              <a:ext uri="{FF2B5EF4-FFF2-40B4-BE49-F238E27FC236}">
                <a16:creationId xmlns:a16="http://schemas.microsoft.com/office/drawing/2014/main" id="{5FCB4203-4AF5-20F0-3E68-08BB6AEBB619}"/>
              </a:ext>
            </a:extLst>
          </p:cNvPr>
          <p:cNvPicPr>
            <a:picLocks noChangeAspect="1"/>
          </p:cNvPicPr>
          <p:nvPr/>
        </p:nvPicPr>
        <p:blipFill>
          <a:blip r:embed="rId4" cstate="print">
            <a:alphaModFix amt="5000"/>
            <a:extLst>
              <a:ext uri="{28A0092B-C50C-407E-A947-70E740481C1C}">
                <a14:useLocalDpi xmlns:a14="http://schemas.microsoft.com/office/drawing/2010/main" val="0"/>
              </a:ext>
            </a:extLst>
          </a:blip>
          <a:stretch>
            <a:fillRect/>
          </a:stretch>
        </p:blipFill>
        <p:spPr>
          <a:xfrm>
            <a:off x="797090" y="1485944"/>
            <a:ext cx="7695738" cy="3098355"/>
          </a:xfrm>
          <a:prstGeom prst="rect">
            <a:avLst/>
          </a:prstGeom>
        </p:spPr>
      </p:pic>
      <p:pic>
        <p:nvPicPr>
          <p:cNvPr id="4" name="Picture 3">
            <a:extLst>
              <a:ext uri="{FF2B5EF4-FFF2-40B4-BE49-F238E27FC236}">
                <a16:creationId xmlns:a16="http://schemas.microsoft.com/office/drawing/2014/main" id="{7CC992C3-860B-3219-BADD-1A5069407770}"/>
              </a:ext>
            </a:extLst>
          </p:cNvPr>
          <p:cNvPicPr>
            <a:picLocks noChangeAspect="1"/>
          </p:cNvPicPr>
          <p:nvPr/>
        </p:nvPicPr>
        <p:blipFill>
          <a:blip r:embed="rId5" cstate="print">
            <a:alphaModFix amt="85000"/>
            <a:extLst>
              <a:ext uri="{28A0092B-C50C-407E-A947-70E740481C1C}">
                <a14:useLocalDpi xmlns:a14="http://schemas.microsoft.com/office/drawing/2010/main" val="0"/>
              </a:ext>
            </a:extLst>
          </a:blip>
          <a:stretch>
            <a:fillRect/>
          </a:stretch>
        </p:blipFill>
        <p:spPr>
          <a:xfrm>
            <a:off x="4253474" y="81192"/>
            <a:ext cx="933411" cy="375797"/>
          </a:xfrm>
          <a:prstGeom prst="rect">
            <a:avLst/>
          </a:prstGeom>
        </p:spPr>
      </p:pic>
      <p:sp>
        <p:nvSpPr>
          <p:cNvPr id="6" name="Footer Placeholder 2">
            <a:extLst>
              <a:ext uri="{FF2B5EF4-FFF2-40B4-BE49-F238E27FC236}">
                <a16:creationId xmlns:a16="http://schemas.microsoft.com/office/drawing/2014/main" id="{95BB0B52-EEEC-838B-EE64-36BE34F2991C}"/>
              </a:ext>
            </a:extLst>
          </p:cNvPr>
          <p:cNvSpPr txBox="1">
            <a:spLocks/>
          </p:cNvSpPr>
          <p:nvPr/>
        </p:nvSpPr>
        <p:spPr>
          <a:xfrm>
            <a:off x="38090" y="6579662"/>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688D2CD0-5635-3DD4-1B7D-A20C13ADBE07}"/>
              </a:ext>
            </a:extLst>
          </p:cNvPr>
          <p:cNvSpPr txBox="1"/>
          <p:nvPr/>
        </p:nvSpPr>
        <p:spPr>
          <a:xfrm>
            <a:off x="6096000" y="6627168"/>
            <a:ext cx="3048000" cy="230832"/>
          </a:xfrm>
          <a:prstGeom prst="rect">
            <a:avLst/>
          </a:prstGeom>
          <a:noFill/>
        </p:spPr>
        <p:txBody>
          <a:bodyPr wrap="square" rtlCol="0">
            <a:spAutoFit/>
          </a:bodyPr>
          <a:lstStyle/>
          <a:p>
            <a:pPr algn="ctr"/>
            <a:r>
              <a:rPr lang="en-US" sz="900" i="0" dirty="0">
                <a:solidFill>
                  <a:schemeClr val="tx2"/>
                </a:solidFill>
                <a:effectLst/>
                <a:latin typeface="gg sans"/>
              </a:rPr>
              <a:t>© 2025 Exams Papers Practice. All Rights Reserved</a:t>
            </a:r>
            <a:endParaRPr lang="en-PH" sz="900" dirty="0">
              <a:solidFill>
                <a:schemeClr val="tx2"/>
              </a:solidFill>
            </a:endParaRPr>
          </a:p>
        </p:txBody>
      </p:sp>
    </p:spTree>
    <p:extLst>
      <p:ext uri="{BB962C8B-B14F-4D97-AF65-F5344CB8AC3E}">
        <p14:creationId xmlns:p14="http://schemas.microsoft.com/office/powerpoint/2010/main" val="12429314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6F6C2C-AB65-5075-72DA-FCF444387FD5}"/>
              </a:ext>
            </a:extLst>
          </p:cNvPr>
          <p:cNvSpPr>
            <a:spLocks noGrp="1"/>
          </p:cNvSpPr>
          <p:nvPr>
            <p:ph type="title"/>
          </p:nvPr>
        </p:nvSpPr>
        <p:spPr/>
        <p:txBody>
          <a:bodyPr/>
          <a:lstStyle/>
          <a:p>
            <a:r>
              <a:rPr lang="en-GB" dirty="0"/>
              <a:t>13D Here</a:t>
            </a:r>
          </a:p>
        </p:txBody>
      </p:sp>
      <p:sp>
        <p:nvSpPr>
          <p:cNvPr id="3" name="Content Placeholder 2">
            <a:extLst>
              <a:ext uri="{FF2B5EF4-FFF2-40B4-BE49-F238E27FC236}">
                <a16:creationId xmlns:a16="http://schemas.microsoft.com/office/drawing/2014/main" id="{17A89EF8-17A4-41AB-E914-B81942F0CAB4}"/>
              </a:ext>
            </a:extLst>
          </p:cNvPr>
          <p:cNvSpPr>
            <a:spLocks noGrp="1"/>
          </p:cNvSpPr>
          <p:nvPr>
            <p:ph idx="1"/>
          </p:nvPr>
        </p:nvSpPr>
        <p:spPr/>
        <p:txBody>
          <a:bodyPr/>
          <a:lstStyle/>
          <a:p>
            <a:endParaRPr lang="en-GB"/>
          </a:p>
        </p:txBody>
      </p:sp>
      <p:pic>
        <p:nvPicPr>
          <p:cNvPr id="4" name="Picture 3">
            <a:extLst>
              <a:ext uri="{FF2B5EF4-FFF2-40B4-BE49-F238E27FC236}">
                <a16:creationId xmlns:a16="http://schemas.microsoft.com/office/drawing/2014/main" id="{D002E0DF-52B7-1CEB-21AD-0DBD5974E12E}"/>
              </a:ext>
            </a:extLst>
          </p:cNvPr>
          <p:cNvPicPr>
            <a:picLocks noChangeAspect="1"/>
          </p:cNvPicPr>
          <p:nvPr/>
        </p:nvPicPr>
        <p:blipFill>
          <a:blip r:embed="rId2" cstate="print">
            <a:alphaModFix amt="5000"/>
            <a:extLst>
              <a:ext uri="{28A0092B-C50C-407E-A947-70E740481C1C}">
                <a14:useLocalDpi xmlns:a14="http://schemas.microsoft.com/office/drawing/2010/main" val="0"/>
              </a:ext>
            </a:extLst>
          </a:blip>
          <a:stretch>
            <a:fillRect/>
          </a:stretch>
        </p:blipFill>
        <p:spPr>
          <a:xfrm>
            <a:off x="797090" y="1485944"/>
            <a:ext cx="7695738" cy="3098355"/>
          </a:xfrm>
          <a:prstGeom prst="rect">
            <a:avLst/>
          </a:prstGeom>
        </p:spPr>
      </p:pic>
      <p:pic>
        <p:nvPicPr>
          <p:cNvPr id="5" name="Picture 4">
            <a:extLst>
              <a:ext uri="{FF2B5EF4-FFF2-40B4-BE49-F238E27FC236}">
                <a16:creationId xmlns:a16="http://schemas.microsoft.com/office/drawing/2014/main" id="{C178E036-00C8-C947-C08D-BED7F690BE97}"/>
              </a:ext>
            </a:extLst>
          </p:cNvPr>
          <p:cNvPicPr>
            <a:picLocks noChangeAspect="1"/>
          </p:cNvPicPr>
          <p:nvPr/>
        </p:nvPicPr>
        <p:blipFill>
          <a:blip r:embed="rId3" cstate="print">
            <a:alphaModFix amt="85000"/>
            <a:extLst>
              <a:ext uri="{28A0092B-C50C-407E-A947-70E740481C1C}">
                <a14:useLocalDpi xmlns:a14="http://schemas.microsoft.com/office/drawing/2010/main" val="0"/>
              </a:ext>
            </a:extLst>
          </a:blip>
          <a:stretch>
            <a:fillRect/>
          </a:stretch>
        </p:blipFill>
        <p:spPr>
          <a:xfrm>
            <a:off x="4253474" y="81192"/>
            <a:ext cx="933411" cy="375797"/>
          </a:xfrm>
          <a:prstGeom prst="rect">
            <a:avLst/>
          </a:prstGeom>
        </p:spPr>
      </p:pic>
      <p:sp>
        <p:nvSpPr>
          <p:cNvPr id="6" name="Footer Placeholder 2">
            <a:extLst>
              <a:ext uri="{FF2B5EF4-FFF2-40B4-BE49-F238E27FC236}">
                <a16:creationId xmlns:a16="http://schemas.microsoft.com/office/drawing/2014/main" id="{89C252F3-1E0C-2DA1-E0FA-2AAAB019AAA4}"/>
              </a:ext>
            </a:extLst>
          </p:cNvPr>
          <p:cNvSpPr txBox="1">
            <a:spLocks/>
          </p:cNvSpPr>
          <p:nvPr/>
        </p:nvSpPr>
        <p:spPr>
          <a:xfrm>
            <a:off x="38090" y="6579662"/>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F55789E4-767F-BB9E-6C4F-33C0AA06DFC7}"/>
              </a:ext>
            </a:extLst>
          </p:cNvPr>
          <p:cNvSpPr txBox="1"/>
          <p:nvPr/>
        </p:nvSpPr>
        <p:spPr>
          <a:xfrm>
            <a:off x="6096000" y="6627168"/>
            <a:ext cx="3048000" cy="230832"/>
          </a:xfrm>
          <a:prstGeom prst="rect">
            <a:avLst/>
          </a:prstGeom>
          <a:noFill/>
        </p:spPr>
        <p:txBody>
          <a:bodyPr wrap="square" rtlCol="0">
            <a:spAutoFit/>
          </a:bodyPr>
          <a:lstStyle/>
          <a:p>
            <a:pPr algn="ctr"/>
            <a:r>
              <a:rPr lang="en-US" sz="900" i="0" dirty="0">
                <a:solidFill>
                  <a:schemeClr val="tx2"/>
                </a:solidFill>
                <a:effectLst/>
                <a:latin typeface="gg sans"/>
              </a:rPr>
              <a:t>© 2025 Exams Papers Practice. All Rights Reserved</a:t>
            </a:r>
            <a:endParaRPr lang="en-PH" sz="900" dirty="0">
              <a:solidFill>
                <a:schemeClr val="tx2"/>
              </a:solidFill>
            </a:endParaRPr>
          </a:p>
        </p:txBody>
      </p:sp>
    </p:spTree>
    <p:extLst>
      <p:ext uri="{BB962C8B-B14F-4D97-AF65-F5344CB8AC3E}">
        <p14:creationId xmlns:p14="http://schemas.microsoft.com/office/powerpoint/2010/main" val="16127242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8650" y="365125"/>
            <a:ext cx="7886700" cy="1325563"/>
          </a:xfrm>
        </p:spPr>
        <p:txBody>
          <a:bodyPr>
            <a:normAutofit/>
          </a:bodyPr>
          <a:lstStyle/>
          <a:p>
            <a:r>
              <a:rPr lang="en-GB" sz="4700"/>
              <a:t>Forward guidance</a:t>
            </a:r>
          </a:p>
        </p:txBody>
      </p:sp>
      <p:sp>
        <p:nvSpPr>
          <p:cNvPr id="12"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1777" y="1677373"/>
            <a:ext cx="8140446" cy="18288"/>
          </a:xfrm>
          <a:custGeom>
            <a:avLst/>
            <a:gdLst>
              <a:gd name="connsiteX0" fmla="*/ 0 w 8140446"/>
              <a:gd name="connsiteY0" fmla="*/ 0 h 18288"/>
              <a:gd name="connsiteX1" fmla="*/ 434157 w 8140446"/>
              <a:gd name="connsiteY1" fmla="*/ 0 h 18288"/>
              <a:gd name="connsiteX2" fmla="*/ 1193932 w 8140446"/>
              <a:gd name="connsiteY2" fmla="*/ 0 h 18288"/>
              <a:gd name="connsiteX3" fmla="*/ 1628089 w 8140446"/>
              <a:gd name="connsiteY3" fmla="*/ 0 h 18288"/>
              <a:gd name="connsiteX4" fmla="*/ 2225055 w 8140446"/>
              <a:gd name="connsiteY4" fmla="*/ 0 h 18288"/>
              <a:gd name="connsiteX5" fmla="*/ 3066235 w 8140446"/>
              <a:gd name="connsiteY5" fmla="*/ 0 h 18288"/>
              <a:gd name="connsiteX6" fmla="*/ 3744605 w 8140446"/>
              <a:gd name="connsiteY6" fmla="*/ 0 h 18288"/>
              <a:gd name="connsiteX7" fmla="*/ 4504380 w 8140446"/>
              <a:gd name="connsiteY7" fmla="*/ 0 h 18288"/>
              <a:gd name="connsiteX8" fmla="*/ 5101346 w 8140446"/>
              <a:gd name="connsiteY8" fmla="*/ 0 h 18288"/>
              <a:gd name="connsiteX9" fmla="*/ 5779717 w 8140446"/>
              <a:gd name="connsiteY9" fmla="*/ 0 h 18288"/>
              <a:gd name="connsiteX10" fmla="*/ 6620896 w 8140446"/>
              <a:gd name="connsiteY10" fmla="*/ 0 h 18288"/>
              <a:gd name="connsiteX11" fmla="*/ 7136458 w 8140446"/>
              <a:gd name="connsiteY11" fmla="*/ 0 h 18288"/>
              <a:gd name="connsiteX12" fmla="*/ 8140446 w 8140446"/>
              <a:gd name="connsiteY12" fmla="*/ 0 h 18288"/>
              <a:gd name="connsiteX13" fmla="*/ 8140446 w 8140446"/>
              <a:gd name="connsiteY13" fmla="*/ 18288 h 18288"/>
              <a:gd name="connsiteX14" fmla="*/ 7543480 w 8140446"/>
              <a:gd name="connsiteY14" fmla="*/ 18288 h 18288"/>
              <a:gd name="connsiteX15" fmla="*/ 7109323 w 8140446"/>
              <a:gd name="connsiteY15" fmla="*/ 18288 h 18288"/>
              <a:gd name="connsiteX16" fmla="*/ 6430952 w 8140446"/>
              <a:gd name="connsiteY16" fmla="*/ 18288 h 18288"/>
              <a:gd name="connsiteX17" fmla="*/ 5915391 w 8140446"/>
              <a:gd name="connsiteY17" fmla="*/ 18288 h 18288"/>
              <a:gd name="connsiteX18" fmla="*/ 5237020 w 8140446"/>
              <a:gd name="connsiteY18" fmla="*/ 18288 h 18288"/>
              <a:gd name="connsiteX19" fmla="*/ 4558650 w 8140446"/>
              <a:gd name="connsiteY19" fmla="*/ 18288 h 18288"/>
              <a:gd name="connsiteX20" fmla="*/ 3880279 w 8140446"/>
              <a:gd name="connsiteY20" fmla="*/ 18288 h 18288"/>
              <a:gd name="connsiteX21" fmla="*/ 3201909 w 8140446"/>
              <a:gd name="connsiteY21" fmla="*/ 18288 h 18288"/>
              <a:gd name="connsiteX22" fmla="*/ 2604943 w 8140446"/>
              <a:gd name="connsiteY22" fmla="*/ 18288 h 18288"/>
              <a:gd name="connsiteX23" fmla="*/ 1845168 w 8140446"/>
              <a:gd name="connsiteY23" fmla="*/ 18288 h 18288"/>
              <a:gd name="connsiteX24" fmla="*/ 1166797 w 8140446"/>
              <a:gd name="connsiteY24" fmla="*/ 18288 h 18288"/>
              <a:gd name="connsiteX25" fmla="*/ 0 w 8140446"/>
              <a:gd name="connsiteY25" fmla="*/ 18288 h 18288"/>
              <a:gd name="connsiteX26" fmla="*/ 0 w 8140446"/>
              <a:gd name="connsiteY26" fmla="*/ 0 h 18288"/>
              <a:gd name="connsiteX0" fmla="*/ 0 w 8140446"/>
              <a:gd name="connsiteY0" fmla="*/ 0 h 18288"/>
              <a:gd name="connsiteX1" fmla="*/ 596966 w 8140446"/>
              <a:gd name="connsiteY1" fmla="*/ 0 h 18288"/>
              <a:gd name="connsiteX2" fmla="*/ 1031123 w 8140446"/>
              <a:gd name="connsiteY2" fmla="*/ 0 h 18288"/>
              <a:gd name="connsiteX3" fmla="*/ 1872303 w 8140446"/>
              <a:gd name="connsiteY3" fmla="*/ 0 h 18288"/>
              <a:gd name="connsiteX4" fmla="*/ 2469269 w 8140446"/>
              <a:gd name="connsiteY4" fmla="*/ 0 h 18288"/>
              <a:gd name="connsiteX5" fmla="*/ 3066235 w 8140446"/>
              <a:gd name="connsiteY5" fmla="*/ 0 h 18288"/>
              <a:gd name="connsiteX6" fmla="*/ 3907414 w 8140446"/>
              <a:gd name="connsiteY6" fmla="*/ 0 h 18288"/>
              <a:gd name="connsiteX7" fmla="*/ 4422976 w 8140446"/>
              <a:gd name="connsiteY7" fmla="*/ 0 h 18288"/>
              <a:gd name="connsiteX8" fmla="*/ 5264155 w 8140446"/>
              <a:gd name="connsiteY8" fmla="*/ 0 h 18288"/>
              <a:gd name="connsiteX9" fmla="*/ 6105335 w 8140446"/>
              <a:gd name="connsiteY9" fmla="*/ 0 h 18288"/>
              <a:gd name="connsiteX10" fmla="*/ 6783705 w 8140446"/>
              <a:gd name="connsiteY10" fmla="*/ 0 h 18288"/>
              <a:gd name="connsiteX11" fmla="*/ 8140446 w 8140446"/>
              <a:gd name="connsiteY11" fmla="*/ 0 h 18288"/>
              <a:gd name="connsiteX12" fmla="*/ 8140446 w 8140446"/>
              <a:gd name="connsiteY12" fmla="*/ 18288 h 18288"/>
              <a:gd name="connsiteX13" fmla="*/ 7706289 w 8140446"/>
              <a:gd name="connsiteY13" fmla="*/ 18288 h 18288"/>
              <a:gd name="connsiteX14" fmla="*/ 6865109 w 8140446"/>
              <a:gd name="connsiteY14" fmla="*/ 18288 h 18288"/>
              <a:gd name="connsiteX15" fmla="*/ 6349548 w 8140446"/>
              <a:gd name="connsiteY15" fmla="*/ 18288 h 18288"/>
              <a:gd name="connsiteX16" fmla="*/ 5671177 w 8140446"/>
              <a:gd name="connsiteY16" fmla="*/ 18288 h 18288"/>
              <a:gd name="connsiteX17" fmla="*/ 4829998 w 8140446"/>
              <a:gd name="connsiteY17" fmla="*/ 18288 h 18288"/>
              <a:gd name="connsiteX18" fmla="*/ 4151627 w 8140446"/>
              <a:gd name="connsiteY18" fmla="*/ 18288 h 18288"/>
              <a:gd name="connsiteX19" fmla="*/ 3717470 w 8140446"/>
              <a:gd name="connsiteY19" fmla="*/ 18288 h 18288"/>
              <a:gd name="connsiteX20" fmla="*/ 3201909 w 8140446"/>
              <a:gd name="connsiteY20" fmla="*/ 18288 h 18288"/>
              <a:gd name="connsiteX21" fmla="*/ 2360729 w 8140446"/>
              <a:gd name="connsiteY21" fmla="*/ 18288 h 18288"/>
              <a:gd name="connsiteX22" fmla="*/ 1682359 w 8140446"/>
              <a:gd name="connsiteY22" fmla="*/ 18288 h 18288"/>
              <a:gd name="connsiteX23" fmla="*/ 1166797 w 8140446"/>
              <a:gd name="connsiteY23" fmla="*/ 18288 h 18288"/>
              <a:gd name="connsiteX24" fmla="*/ 0 w 8140446"/>
              <a:gd name="connsiteY24" fmla="*/ 18288 h 18288"/>
              <a:gd name="connsiteX25" fmla="*/ 0 w 8140446"/>
              <a:gd name="connsiteY2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140446" h="18288" fill="none" extrusionOk="0">
                <a:moveTo>
                  <a:pt x="0" y="0"/>
                </a:moveTo>
                <a:cubicBezTo>
                  <a:pt x="87427" y="6231"/>
                  <a:pt x="309612" y="-26324"/>
                  <a:pt x="434157" y="0"/>
                </a:cubicBezTo>
                <a:cubicBezTo>
                  <a:pt x="536972" y="29330"/>
                  <a:pt x="959392" y="28619"/>
                  <a:pt x="1193932" y="0"/>
                </a:cubicBezTo>
                <a:cubicBezTo>
                  <a:pt x="1446097" y="13819"/>
                  <a:pt x="1471680" y="7203"/>
                  <a:pt x="1628089" y="0"/>
                </a:cubicBezTo>
                <a:cubicBezTo>
                  <a:pt x="1817415" y="4047"/>
                  <a:pt x="1949536" y="-59324"/>
                  <a:pt x="2225055" y="0"/>
                </a:cubicBezTo>
                <a:cubicBezTo>
                  <a:pt x="2520490" y="18365"/>
                  <a:pt x="2717469" y="18707"/>
                  <a:pt x="3066235" y="0"/>
                </a:cubicBezTo>
                <a:cubicBezTo>
                  <a:pt x="3437075" y="3751"/>
                  <a:pt x="3408347" y="31644"/>
                  <a:pt x="3744605" y="0"/>
                </a:cubicBezTo>
                <a:cubicBezTo>
                  <a:pt x="4097249" y="-11527"/>
                  <a:pt x="4249699" y="-32555"/>
                  <a:pt x="4504380" y="0"/>
                </a:cubicBezTo>
                <a:cubicBezTo>
                  <a:pt x="4737570" y="17980"/>
                  <a:pt x="4877497" y="1006"/>
                  <a:pt x="5101346" y="0"/>
                </a:cubicBezTo>
                <a:cubicBezTo>
                  <a:pt x="5359305" y="-15330"/>
                  <a:pt x="5447195" y="7257"/>
                  <a:pt x="5779717" y="0"/>
                </a:cubicBezTo>
                <a:cubicBezTo>
                  <a:pt x="6090019" y="-17621"/>
                  <a:pt x="6273151" y="4279"/>
                  <a:pt x="6620896" y="0"/>
                </a:cubicBezTo>
                <a:cubicBezTo>
                  <a:pt x="6968586" y="34056"/>
                  <a:pt x="6990073" y="23587"/>
                  <a:pt x="7136458" y="0"/>
                </a:cubicBezTo>
                <a:cubicBezTo>
                  <a:pt x="7320575" y="20480"/>
                  <a:pt x="7847401" y="-6173"/>
                  <a:pt x="8140446" y="0"/>
                </a:cubicBezTo>
                <a:cubicBezTo>
                  <a:pt x="8139878" y="7862"/>
                  <a:pt x="8140227" y="13269"/>
                  <a:pt x="8140446" y="18288"/>
                </a:cubicBezTo>
                <a:cubicBezTo>
                  <a:pt x="7908069" y="-20636"/>
                  <a:pt x="7683037" y="21977"/>
                  <a:pt x="7543480" y="18288"/>
                </a:cubicBezTo>
                <a:cubicBezTo>
                  <a:pt x="7393752" y="10050"/>
                  <a:pt x="7221032" y="-3229"/>
                  <a:pt x="7109323" y="18288"/>
                </a:cubicBezTo>
                <a:cubicBezTo>
                  <a:pt x="7015297" y="22483"/>
                  <a:pt x="6599332" y="40899"/>
                  <a:pt x="6430952" y="18288"/>
                </a:cubicBezTo>
                <a:cubicBezTo>
                  <a:pt x="6292915" y="-34150"/>
                  <a:pt x="6142305" y="21507"/>
                  <a:pt x="5915391" y="18288"/>
                </a:cubicBezTo>
                <a:cubicBezTo>
                  <a:pt x="5682725" y="47843"/>
                  <a:pt x="5440566" y="31420"/>
                  <a:pt x="5237020" y="18288"/>
                </a:cubicBezTo>
                <a:cubicBezTo>
                  <a:pt x="5046456" y="10577"/>
                  <a:pt x="4706449" y="51976"/>
                  <a:pt x="4558650" y="18288"/>
                </a:cubicBezTo>
                <a:cubicBezTo>
                  <a:pt x="4361396" y="-987"/>
                  <a:pt x="4145362" y="-22303"/>
                  <a:pt x="3880279" y="18288"/>
                </a:cubicBezTo>
                <a:cubicBezTo>
                  <a:pt x="3610716" y="25411"/>
                  <a:pt x="3472690" y="4008"/>
                  <a:pt x="3201909" y="18288"/>
                </a:cubicBezTo>
                <a:cubicBezTo>
                  <a:pt x="2913595" y="35097"/>
                  <a:pt x="2753317" y="-1149"/>
                  <a:pt x="2604943" y="18288"/>
                </a:cubicBezTo>
                <a:cubicBezTo>
                  <a:pt x="2450130" y="36989"/>
                  <a:pt x="1974183" y="40159"/>
                  <a:pt x="1845168" y="18288"/>
                </a:cubicBezTo>
                <a:cubicBezTo>
                  <a:pt x="1677929" y="220"/>
                  <a:pt x="1378098" y="-772"/>
                  <a:pt x="1166797" y="18288"/>
                </a:cubicBezTo>
                <a:cubicBezTo>
                  <a:pt x="921150" y="53277"/>
                  <a:pt x="327457" y="47297"/>
                  <a:pt x="0" y="18288"/>
                </a:cubicBezTo>
                <a:cubicBezTo>
                  <a:pt x="-589" y="13471"/>
                  <a:pt x="-474" y="7409"/>
                  <a:pt x="0" y="0"/>
                </a:cubicBezTo>
                <a:close/>
              </a:path>
              <a:path w="8140446" h="18288" stroke="0" extrusionOk="0">
                <a:moveTo>
                  <a:pt x="0" y="0"/>
                </a:moveTo>
                <a:cubicBezTo>
                  <a:pt x="136968" y="-25482"/>
                  <a:pt x="379786" y="11224"/>
                  <a:pt x="596966" y="0"/>
                </a:cubicBezTo>
                <a:cubicBezTo>
                  <a:pt x="815878" y="-21223"/>
                  <a:pt x="832062" y="11868"/>
                  <a:pt x="1031123" y="0"/>
                </a:cubicBezTo>
                <a:cubicBezTo>
                  <a:pt x="1256800" y="-30738"/>
                  <a:pt x="1658090" y="-20345"/>
                  <a:pt x="1872303" y="0"/>
                </a:cubicBezTo>
                <a:cubicBezTo>
                  <a:pt x="2115604" y="28431"/>
                  <a:pt x="2277865" y="-40642"/>
                  <a:pt x="2469269" y="0"/>
                </a:cubicBezTo>
                <a:cubicBezTo>
                  <a:pt x="2679731" y="25919"/>
                  <a:pt x="2788602" y="-6498"/>
                  <a:pt x="3066235" y="0"/>
                </a:cubicBezTo>
                <a:cubicBezTo>
                  <a:pt x="3325663" y="-14487"/>
                  <a:pt x="3706561" y="67517"/>
                  <a:pt x="3907414" y="0"/>
                </a:cubicBezTo>
                <a:cubicBezTo>
                  <a:pt x="4127229" y="-37113"/>
                  <a:pt x="4179037" y="-8167"/>
                  <a:pt x="4422976" y="0"/>
                </a:cubicBezTo>
                <a:cubicBezTo>
                  <a:pt x="4683575" y="-28486"/>
                  <a:pt x="5055803" y="-13799"/>
                  <a:pt x="5264155" y="0"/>
                </a:cubicBezTo>
                <a:cubicBezTo>
                  <a:pt x="5513566" y="14315"/>
                  <a:pt x="5735215" y="2768"/>
                  <a:pt x="6105335" y="0"/>
                </a:cubicBezTo>
                <a:cubicBezTo>
                  <a:pt x="6510913" y="-12587"/>
                  <a:pt x="6456171" y="3247"/>
                  <a:pt x="6783705" y="0"/>
                </a:cubicBezTo>
                <a:cubicBezTo>
                  <a:pt x="7057099" y="-15461"/>
                  <a:pt x="7592067" y="5384"/>
                  <a:pt x="8140446" y="0"/>
                </a:cubicBezTo>
                <a:cubicBezTo>
                  <a:pt x="8140452" y="8597"/>
                  <a:pt x="8141122" y="9732"/>
                  <a:pt x="8140446" y="18288"/>
                </a:cubicBezTo>
                <a:cubicBezTo>
                  <a:pt x="7961834" y="8406"/>
                  <a:pt x="7874097" y="10350"/>
                  <a:pt x="7706289" y="18288"/>
                </a:cubicBezTo>
                <a:cubicBezTo>
                  <a:pt x="7582508" y="-14920"/>
                  <a:pt x="7179551" y="-33111"/>
                  <a:pt x="6865109" y="18288"/>
                </a:cubicBezTo>
                <a:cubicBezTo>
                  <a:pt x="6583382" y="24117"/>
                  <a:pt x="6525821" y="36696"/>
                  <a:pt x="6349548" y="18288"/>
                </a:cubicBezTo>
                <a:cubicBezTo>
                  <a:pt x="6209953" y="10881"/>
                  <a:pt x="5959707" y="-47828"/>
                  <a:pt x="5671177" y="18288"/>
                </a:cubicBezTo>
                <a:cubicBezTo>
                  <a:pt x="5387744" y="29809"/>
                  <a:pt x="5228514" y="101507"/>
                  <a:pt x="4829998" y="18288"/>
                </a:cubicBezTo>
                <a:cubicBezTo>
                  <a:pt x="4415646" y="-28596"/>
                  <a:pt x="4343809" y="28954"/>
                  <a:pt x="4151627" y="18288"/>
                </a:cubicBezTo>
                <a:cubicBezTo>
                  <a:pt x="3950673" y="-9796"/>
                  <a:pt x="3879947" y="41143"/>
                  <a:pt x="3717470" y="18288"/>
                </a:cubicBezTo>
                <a:cubicBezTo>
                  <a:pt x="3558660" y="10110"/>
                  <a:pt x="3468854" y="29375"/>
                  <a:pt x="3201909" y="18288"/>
                </a:cubicBezTo>
                <a:cubicBezTo>
                  <a:pt x="2965673" y="10505"/>
                  <a:pt x="2568327" y="22116"/>
                  <a:pt x="2360729" y="18288"/>
                </a:cubicBezTo>
                <a:cubicBezTo>
                  <a:pt x="2171885" y="49144"/>
                  <a:pt x="1923258" y="16020"/>
                  <a:pt x="1682359" y="18288"/>
                </a:cubicBezTo>
                <a:cubicBezTo>
                  <a:pt x="1430698" y="-2378"/>
                  <a:pt x="1324229" y="-1751"/>
                  <a:pt x="1166797" y="18288"/>
                </a:cubicBezTo>
                <a:cubicBezTo>
                  <a:pt x="1001390" y="41795"/>
                  <a:pt x="324313" y="57964"/>
                  <a:pt x="0" y="18288"/>
                </a:cubicBezTo>
                <a:cubicBezTo>
                  <a:pt x="285" y="13135"/>
                  <a:pt x="532" y="5956"/>
                  <a:pt x="0" y="0"/>
                </a:cubicBezTo>
                <a:close/>
              </a:path>
              <a:path w="8140446" h="18288" fill="none" stroke="0" extrusionOk="0">
                <a:moveTo>
                  <a:pt x="0" y="0"/>
                </a:moveTo>
                <a:cubicBezTo>
                  <a:pt x="69532" y="-6557"/>
                  <a:pt x="264219" y="3919"/>
                  <a:pt x="434157" y="0"/>
                </a:cubicBezTo>
                <a:cubicBezTo>
                  <a:pt x="600013" y="9090"/>
                  <a:pt x="921449" y="-13478"/>
                  <a:pt x="1193932" y="0"/>
                </a:cubicBezTo>
                <a:cubicBezTo>
                  <a:pt x="1443592" y="14844"/>
                  <a:pt x="1471188" y="10722"/>
                  <a:pt x="1628089" y="0"/>
                </a:cubicBezTo>
                <a:cubicBezTo>
                  <a:pt x="1750006" y="-24149"/>
                  <a:pt x="1967480" y="-14904"/>
                  <a:pt x="2225055" y="0"/>
                </a:cubicBezTo>
                <a:cubicBezTo>
                  <a:pt x="2503918" y="19247"/>
                  <a:pt x="2709263" y="-16351"/>
                  <a:pt x="3066235" y="0"/>
                </a:cubicBezTo>
                <a:cubicBezTo>
                  <a:pt x="3429723" y="-1627"/>
                  <a:pt x="3399401" y="30976"/>
                  <a:pt x="3744605" y="0"/>
                </a:cubicBezTo>
                <a:cubicBezTo>
                  <a:pt x="4081920" y="-40602"/>
                  <a:pt x="4258272" y="-2441"/>
                  <a:pt x="4504380" y="0"/>
                </a:cubicBezTo>
                <a:cubicBezTo>
                  <a:pt x="4760039" y="21121"/>
                  <a:pt x="4866555" y="-1351"/>
                  <a:pt x="5101346" y="0"/>
                </a:cubicBezTo>
                <a:cubicBezTo>
                  <a:pt x="5336279" y="1859"/>
                  <a:pt x="5465100" y="30801"/>
                  <a:pt x="5779717" y="0"/>
                </a:cubicBezTo>
                <a:cubicBezTo>
                  <a:pt x="6117018" y="-2879"/>
                  <a:pt x="6273497" y="-5002"/>
                  <a:pt x="6620896" y="0"/>
                </a:cubicBezTo>
                <a:cubicBezTo>
                  <a:pt x="6972306" y="38666"/>
                  <a:pt x="6992056" y="28334"/>
                  <a:pt x="7136458" y="0"/>
                </a:cubicBezTo>
                <a:cubicBezTo>
                  <a:pt x="7325567" y="-61201"/>
                  <a:pt x="7766555" y="-88399"/>
                  <a:pt x="8140446" y="0"/>
                </a:cubicBezTo>
                <a:cubicBezTo>
                  <a:pt x="8140031" y="7748"/>
                  <a:pt x="8139515" y="13015"/>
                  <a:pt x="8140446" y="18288"/>
                </a:cubicBezTo>
                <a:cubicBezTo>
                  <a:pt x="7892673" y="-4012"/>
                  <a:pt x="7668025" y="650"/>
                  <a:pt x="7543480" y="18288"/>
                </a:cubicBezTo>
                <a:cubicBezTo>
                  <a:pt x="7406710" y="-3467"/>
                  <a:pt x="7207646" y="8893"/>
                  <a:pt x="7109323" y="18288"/>
                </a:cubicBezTo>
                <a:cubicBezTo>
                  <a:pt x="6993037" y="49011"/>
                  <a:pt x="6598723" y="59405"/>
                  <a:pt x="6430952" y="18288"/>
                </a:cubicBezTo>
                <a:cubicBezTo>
                  <a:pt x="6284771" y="15315"/>
                  <a:pt x="6162730" y="20350"/>
                  <a:pt x="5915391" y="18288"/>
                </a:cubicBezTo>
                <a:cubicBezTo>
                  <a:pt x="5684668" y="13603"/>
                  <a:pt x="5422852" y="53618"/>
                  <a:pt x="5237020" y="18288"/>
                </a:cubicBezTo>
                <a:cubicBezTo>
                  <a:pt x="5035482" y="26296"/>
                  <a:pt x="4719808" y="55145"/>
                  <a:pt x="4558650" y="18288"/>
                </a:cubicBezTo>
                <a:cubicBezTo>
                  <a:pt x="4375169" y="-35587"/>
                  <a:pt x="4137553" y="12086"/>
                  <a:pt x="3880279" y="18288"/>
                </a:cubicBezTo>
                <a:cubicBezTo>
                  <a:pt x="3624533" y="32648"/>
                  <a:pt x="3467387" y="6480"/>
                  <a:pt x="3201909" y="18288"/>
                </a:cubicBezTo>
                <a:cubicBezTo>
                  <a:pt x="2918126" y="73342"/>
                  <a:pt x="2717830" y="-17156"/>
                  <a:pt x="2604943" y="18288"/>
                </a:cubicBezTo>
                <a:cubicBezTo>
                  <a:pt x="2496133" y="44525"/>
                  <a:pt x="2003915" y="18254"/>
                  <a:pt x="1845168" y="18288"/>
                </a:cubicBezTo>
                <a:cubicBezTo>
                  <a:pt x="1694518" y="14989"/>
                  <a:pt x="1344959" y="44188"/>
                  <a:pt x="1166797" y="18288"/>
                </a:cubicBezTo>
                <a:cubicBezTo>
                  <a:pt x="935925" y="69451"/>
                  <a:pt x="319712" y="-63972"/>
                  <a:pt x="0" y="18288"/>
                </a:cubicBezTo>
                <a:cubicBezTo>
                  <a:pt x="1307" y="12414"/>
                  <a:pt x="-32" y="574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custGeom>
                    <a:avLst/>
                    <a:gdLst>
                      <a:gd name="connsiteX0" fmla="*/ 0 w 8140446"/>
                      <a:gd name="connsiteY0" fmla="*/ 0 h 18288"/>
                      <a:gd name="connsiteX1" fmla="*/ 434157 w 8140446"/>
                      <a:gd name="connsiteY1" fmla="*/ 0 h 18288"/>
                      <a:gd name="connsiteX2" fmla="*/ 1193932 w 8140446"/>
                      <a:gd name="connsiteY2" fmla="*/ 0 h 18288"/>
                      <a:gd name="connsiteX3" fmla="*/ 1628089 w 8140446"/>
                      <a:gd name="connsiteY3" fmla="*/ 0 h 18288"/>
                      <a:gd name="connsiteX4" fmla="*/ 2225055 w 8140446"/>
                      <a:gd name="connsiteY4" fmla="*/ 0 h 18288"/>
                      <a:gd name="connsiteX5" fmla="*/ 3066235 w 8140446"/>
                      <a:gd name="connsiteY5" fmla="*/ 0 h 18288"/>
                      <a:gd name="connsiteX6" fmla="*/ 3744605 w 8140446"/>
                      <a:gd name="connsiteY6" fmla="*/ 0 h 18288"/>
                      <a:gd name="connsiteX7" fmla="*/ 4504380 w 8140446"/>
                      <a:gd name="connsiteY7" fmla="*/ 0 h 18288"/>
                      <a:gd name="connsiteX8" fmla="*/ 5101346 w 8140446"/>
                      <a:gd name="connsiteY8" fmla="*/ 0 h 18288"/>
                      <a:gd name="connsiteX9" fmla="*/ 5779717 w 8140446"/>
                      <a:gd name="connsiteY9" fmla="*/ 0 h 18288"/>
                      <a:gd name="connsiteX10" fmla="*/ 6620896 w 8140446"/>
                      <a:gd name="connsiteY10" fmla="*/ 0 h 18288"/>
                      <a:gd name="connsiteX11" fmla="*/ 7136458 w 8140446"/>
                      <a:gd name="connsiteY11" fmla="*/ 0 h 18288"/>
                      <a:gd name="connsiteX12" fmla="*/ 8140446 w 8140446"/>
                      <a:gd name="connsiteY12" fmla="*/ 0 h 18288"/>
                      <a:gd name="connsiteX13" fmla="*/ 8140446 w 8140446"/>
                      <a:gd name="connsiteY13" fmla="*/ 18288 h 18288"/>
                      <a:gd name="connsiteX14" fmla="*/ 7543480 w 8140446"/>
                      <a:gd name="connsiteY14" fmla="*/ 18288 h 18288"/>
                      <a:gd name="connsiteX15" fmla="*/ 7109323 w 8140446"/>
                      <a:gd name="connsiteY15" fmla="*/ 18288 h 18288"/>
                      <a:gd name="connsiteX16" fmla="*/ 6430952 w 8140446"/>
                      <a:gd name="connsiteY16" fmla="*/ 18288 h 18288"/>
                      <a:gd name="connsiteX17" fmla="*/ 5915391 w 8140446"/>
                      <a:gd name="connsiteY17" fmla="*/ 18288 h 18288"/>
                      <a:gd name="connsiteX18" fmla="*/ 5237020 w 8140446"/>
                      <a:gd name="connsiteY18" fmla="*/ 18288 h 18288"/>
                      <a:gd name="connsiteX19" fmla="*/ 4558650 w 8140446"/>
                      <a:gd name="connsiteY19" fmla="*/ 18288 h 18288"/>
                      <a:gd name="connsiteX20" fmla="*/ 3880279 w 8140446"/>
                      <a:gd name="connsiteY20" fmla="*/ 18288 h 18288"/>
                      <a:gd name="connsiteX21" fmla="*/ 3201909 w 8140446"/>
                      <a:gd name="connsiteY21" fmla="*/ 18288 h 18288"/>
                      <a:gd name="connsiteX22" fmla="*/ 2604943 w 8140446"/>
                      <a:gd name="connsiteY22" fmla="*/ 18288 h 18288"/>
                      <a:gd name="connsiteX23" fmla="*/ 1845168 w 8140446"/>
                      <a:gd name="connsiteY23" fmla="*/ 18288 h 18288"/>
                      <a:gd name="connsiteX24" fmla="*/ 1166797 w 8140446"/>
                      <a:gd name="connsiteY24" fmla="*/ 18288 h 18288"/>
                      <a:gd name="connsiteX25" fmla="*/ 0 w 8140446"/>
                      <a:gd name="connsiteY25" fmla="*/ 18288 h 18288"/>
                      <a:gd name="connsiteX26" fmla="*/ 0 w 8140446"/>
                      <a:gd name="connsiteY2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140446" h="18288" fill="none" extrusionOk="0">
                        <a:moveTo>
                          <a:pt x="0" y="0"/>
                        </a:moveTo>
                        <a:cubicBezTo>
                          <a:pt x="94920" y="9103"/>
                          <a:pt x="287892" y="-4966"/>
                          <a:pt x="434157" y="0"/>
                        </a:cubicBezTo>
                        <a:cubicBezTo>
                          <a:pt x="580422" y="4966"/>
                          <a:pt x="943595" y="-14182"/>
                          <a:pt x="1193932" y="0"/>
                        </a:cubicBezTo>
                        <a:cubicBezTo>
                          <a:pt x="1444270" y="14182"/>
                          <a:pt x="1472129" y="5523"/>
                          <a:pt x="1628089" y="0"/>
                        </a:cubicBezTo>
                        <a:cubicBezTo>
                          <a:pt x="1784049" y="-5523"/>
                          <a:pt x="1962419" y="-17322"/>
                          <a:pt x="2225055" y="0"/>
                        </a:cubicBezTo>
                        <a:cubicBezTo>
                          <a:pt x="2487691" y="17322"/>
                          <a:pt x="2700681" y="1311"/>
                          <a:pt x="3066235" y="0"/>
                        </a:cubicBezTo>
                        <a:cubicBezTo>
                          <a:pt x="3431789" y="-1311"/>
                          <a:pt x="3405662" y="25081"/>
                          <a:pt x="3744605" y="0"/>
                        </a:cubicBezTo>
                        <a:cubicBezTo>
                          <a:pt x="4083548" y="-25081"/>
                          <a:pt x="4265111" y="-11945"/>
                          <a:pt x="4504380" y="0"/>
                        </a:cubicBezTo>
                        <a:cubicBezTo>
                          <a:pt x="4743649" y="11945"/>
                          <a:pt x="4860394" y="-2832"/>
                          <a:pt x="5101346" y="0"/>
                        </a:cubicBezTo>
                        <a:cubicBezTo>
                          <a:pt x="5342298" y="2832"/>
                          <a:pt x="5456387" y="23676"/>
                          <a:pt x="5779717" y="0"/>
                        </a:cubicBezTo>
                        <a:cubicBezTo>
                          <a:pt x="6103047" y="-23676"/>
                          <a:pt x="6270379" y="-37291"/>
                          <a:pt x="6620896" y="0"/>
                        </a:cubicBezTo>
                        <a:cubicBezTo>
                          <a:pt x="6971413" y="37291"/>
                          <a:pt x="6989068" y="24674"/>
                          <a:pt x="7136458" y="0"/>
                        </a:cubicBezTo>
                        <a:cubicBezTo>
                          <a:pt x="7283848" y="-24674"/>
                          <a:pt x="7752532" y="-22436"/>
                          <a:pt x="8140446" y="0"/>
                        </a:cubicBezTo>
                        <a:cubicBezTo>
                          <a:pt x="8140314" y="7702"/>
                          <a:pt x="8140234" y="13511"/>
                          <a:pt x="8140446" y="18288"/>
                        </a:cubicBezTo>
                        <a:cubicBezTo>
                          <a:pt x="7906329" y="-3043"/>
                          <a:pt x="7681180" y="27465"/>
                          <a:pt x="7543480" y="18288"/>
                        </a:cubicBezTo>
                        <a:cubicBezTo>
                          <a:pt x="7405780" y="9111"/>
                          <a:pt x="7216607" y="3660"/>
                          <a:pt x="7109323" y="18288"/>
                        </a:cubicBezTo>
                        <a:cubicBezTo>
                          <a:pt x="7002039" y="32916"/>
                          <a:pt x="6576231" y="42692"/>
                          <a:pt x="6430952" y="18288"/>
                        </a:cubicBezTo>
                        <a:cubicBezTo>
                          <a:pt x="6285673" y="-6116"/>
                          <a:pt x="6138840" y="34521"/>
                          <a:pt x="5915391" y="18288"/>
                        </a:cubicBezTo>
                        <a:cubicBezTo>
                          <a:pt x="5691942" y="2055"/>
                          <a:pt x="5459460" y="51666"/>
                          <a:pt x="5237020" y="18288"/>
                        </a:cubicBezTo>
                        <a:cubicBezTo>
                          <a:pt x="5014580" y="-15090"/>
                          <a:pt x="4747677" y="40449"/>
                          <a:pt x="4558650" y="18288"/>
                        </a:cubicBezTo>
                        <a:cubicBezTo>
                          <a:pt x="4369623" y="-3873"/>
                          <a:pt x="4146061" y="12568"/>
                          <a:pt x="3880279" y="18288"/>
                        </a:cubicBezTo>
                        <a:cubicBezTo>
                          <a:pt x="3614497" y="24008"/>
                          <a:pt x="3473808" y="-12908"/>
                          <a:pt x="3201909" y="18288"/>
                        </a:cubicBezTo>
                        <a:cubicBezTo>
                          <a:pt x="2930010" y="49484"/>
                          <a:pt x="2728175" y="-3430"/>
                          <a:pt x="2604943" y="18288"/>
                        </a:cubicBezTo>
                        <a:cubicBezTo>
                          <a:pt x="2481711" y="40006"/>
                          <a:pt x="2004334" y="26952"/>
                          <a:pt x="1845168" y="18288"/>
                        </a:cubicBezTo>
                        <a:cubicBezTo>
                          <a:pt x="1686003" y="9624"/>
                          <a:pt x="1375070" y="37580"/>
                          <a:pt x="1166797" y="18288"/>
                        </a:cubicBezTo>
                        <a:cubicBezTo>
                          <a:pt x="958524" y="-1004"/>
                          <a:pt x="342846" y="8880"/>
                          <a:pt x="0" y="18288"/>
                        </a:cubicBezTo>
                        <a:cubicBezTo>
                          <a:pt x="129" y="13298"/>
                          <a:pt x="-675" y="6857"/>
                          <a:pt x="0" y="0"/>
                        </a:cubicBezTo>
                        <a:close/>
                      </a:path>
                      <a:path w="8140446" h="18288" stroke="0" extrusionOk="0">
                        <a:moveTo>
                          <a:pt x="0" y="0"/>
                        </a:moveTo>
                        <a:cubicBezTo>
                          <a:pt x="142435" y="-24533"/>
                          <a:pt x="380026" y="17447"/>
                          <a:pt x="596966" y="0"/>
                        </a:cubicBezTo>
                        <a:cubicBezTo>
                          <a:pt x="813906" y="-17447"/>
                          <a:pt x="830530" y="13462"/>
                          <a:pt x="1031123" y="0"/>
                        </a:cubicBezTo>
                        <a:cubicBezTo>
                          <a:pt x="1231716" y="-13462"/>
                          <a:pt x="1634038" y="0"/>
                          <a:pt x="1872303" y="0"/>
                        </a:cubicBezTo>
                        <a:cubicBezTo>
                          <a:pt x="2110568" y="0"/>
                          <a:pt x="2261934" y="-25727"/>
                          <a:pt x="2469269" y="0"/>
                        </a:cubicBezTo>
                        <a:cubicBezTo>
                          <a:pt x="2676604" y="25727"/>
                          <a:pt x="2790440" y="16284"/>
                          <a:pt x="3066235" y="0"/>
                        </a:cubicBezTo>
                        <a:cubicBezTo>
                          <a:pt x="3342030" y="-16284"/>
                          <a:pt x="3685603" y="41976"/>
                          <a:pt x="3907414" y="0"/>
                        </a:cubicBezTo>
                        <a:cubicBezTo>
                          <a:pt x="4129225" y="-41976"/>
                          <a:pt x="4177416" y="-7598"/>
                          <a:pt x="4422976" y="0"/>
                        </a:cubicBezTo>
                        <a:cubicBezTo>
                          <a:pt x="4668536" y="7598"/>
                          <a:pt x="5023499" y="-28058"/>
                          <a:pt x="5264155" y="0"/>
                        </a:cubicBezTo>
                        <a:cubicBezTo>
                          <a:pt x="5504811" y="28058"/>
                          <a:pt x="5703675" y="13288"/>
                          <a:pt x="6105335" y="0"/>
                        </a:cubicBezTo>
                        <a:cubicBezTo>
                          <a:pt x="6506995" y="-13288"/>
                          <a:pt x="6455516" y="-5124"/>
                          <a:pt x="6783705" y="0"/>
                        </a:cubicBezTo>
                        <a:cubicBezTo>
                          <a:pt x="7111894" y="5124"/>
                          <a:pt x="7512856" y="10604"/>
                          <a:pt x="8140446" y="0"/>
                        </a:cubicBezTo>
                        <a:cubicBezTo>
                          <a:pt x="8140458" y="8833"/>
                          <a:pt x="8140986" y="9830"/>
                          <a:pt x="8140446" y="18288"/>
                        </a:cubicBezTo>
                        <a:cubicBezTo>
                          <a:pt x="7959314" y="3345"/>
                          <a:pt x="7870113" y="10437"/>
                          <a:pt x="7706289" y="18288"/>
                        </a:cubicBezTo>
                        <a:cubicBezTo>
                          <a:pt x="7542465" y="26139"/>
                          <a:pt x="7157940" y="17482"/>
                          <a:pt x="6865109" y="18288"/>
                        </a:cubicBezTo>
                        <a:cubicBezTo>
                          <a:pt x="6572278" y="19094"/>
                          <a:pt x="6524256" y="38051"/>
                          <a:pt x="6349548" y="18288"/>
                        </a:cubicBezTo>
                        <a:cubicBezTo>
                          <a:pt x="6174840" y="-1475"/>
                          <a:pt x="5951624" y="174"/>
                          <a:pt x="5671177" y="18288"/>
                        </a:cubicBezTo>
                        <a:cubicBezTo>
                          <a:pt x="5390730" y="36402"/>
                          <a:pt x="5222992" y="60058"/>
                          <a:pt x="4829998" y="18288"/>
                        </a:cubicBezTo>
                        <a:cubicBezTo>
                          <a:pt x="4437004" y="-23482"/>
                          <a:pt x="4344181" y="39087"/>
                          <a:pt x="4151627" y="18288"/>
                        </a:cubicBezTo>
                        <a:cubicBezTo>
                          <a:pt x="3959073" y="-2511"/>
                          <a:pt x="3886970" y="32875"/>
                          <a:pt x="3717470" y="18288"/>
                        </a:cubicBezTo>
                        <a:cubicBezTo>
                          <a:pt x="3547970" y="3701"/>
                          <a:pt x="3451521" y="31872"/>
                          <a:pt x="3201909" y="18288"/>
                        </a:cubicBezTo>
                        <a:cubicBezTo>
                          <a:pt x="2952297" y="4704"/>
                          <a:pt x="2543413" y="6029"/>
                          <a:pt x="2360729" y="18288"/>
                        </a:cubicBezTo>
                        <a:cubicBezTo>
                          <a:pt x="2178045" y="30547"/>
                          <a:pt x="1906056" y="25847"/>
                          <a:pt x="1682359" y="18288"/>
                        </a:cubicBezTo>
                        <a:cubicBezTo>
                          <a:pt x="1458662" y="10730"/>
                          <a:pt x="1330405" y="8046"/>
                          <a:pt x="1166797" y="18288"/>
                        </a:cubicBezTo>
                        <a:cubicBezTo>
                          <a:pt x="1003189" y="28530"/>
                          <a:pt x="278098" y="19533"/>
                          <a:pt x="0" y="18288"/>
                        </a:cubicBezTo>
                        <a:cubicBezTo>
                          <a:pt x="74" y="14054"/>
                          <a:pt x="-46" y="6997"/>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2"/>
          <p:cNvSpPr>
            <a:spLocks noGrp="1"/>
          </p:cNvSpPr>
          <p:nvPr>
            <p:ph idx="1"/>
          </p:nvPr>
        </p:nvSpPr>
        <p:spPr>
          <a:xfrm>
            <a:off x="628650" y="1929384"/>
            <a:ext cx="7886700" cy="4251960"/>
          </a:xfrm>
        </p:spPr>
        <p:txBody>
          <a:bodyPr>
            <a:normAutofit/>
          </a:bodyPr>
          <a:lstStyle/>
          <a:p>
            <a:pPr>
              <a:spcBef>
                <a:spcPts val="0"/>
              </a:spcBef>
              <a:spcAft>
                <a:spcPts val="600"/>
              </a:spcAft>
            </a:pPr>
            <a:r>
              <a:rPr lang="en-GB" sz="1500"/>
              <a:t>Forward guidance is the use of communication about future central bank actions to influence present behaviour</a:t>
            </a:r>
          </a:p>
          <a:p>
            <a:pPr>
              <a:spcBef>
                <a:spcPts val="0"/>
              </a:spcBef>
              <a:spcAft>
                <a:spcPts val="600"/>
              </a:spcAft>
            </a:pPr>
            <a:r>
              <a:rPr lang="en-GB" sz="1500"/>
              <a:t>As governor of the Bank of England, Mark Carney has sought to provide verbal assurances to the public about its intended monetary policies</a:t>
            </a:r>
          </a:p>
          <a:p>
            <a:pPr>
              <a:spcBef>
                <a:spcPts val="0"/>
              </a:spcBef>
              <a:spcAft>
                <a:spcPts val="600"/>
              </a:spcAft>
            </a:pPr>
            <a:r>
              <a:rPr lang="en-GB" sz="1500"/>
              <a:t>The aim of Forward Guidance is to influence the financial decisions of households and firms by letting them know what to expect from interest rates, so as to prevent surprises, reduce speculation in financial markets and improve confidence in the economy</a:t>
            </a:r>
          </a:p>
          <a:p>
            <a:pPr>
              <a:spcBef>
                <a:spcPts val="0"/>
              </a:spcBef>
              <a:spcAft>
                <a:spcPts val="600"/>
              </a:spcAft>
            </a:pPr>
            <a:r>
              <a:rPr lang="en-GB" sz="1500"/>
              <a:t>In August 2013, the BoE made the following Forward Guidance statement</a:t>
            </a:r>
          </a:p>
          <a:p>
            <a:pPr marL="0" indent="0">
              <a:spcBef>
                <a:spcPts val="0"/>
              </a:spcBef>
              <a:spcAft>
                <a:spcPts val="600"/>
              </a:spcAft>
              <a:buNone/>
            </a:pPr>
            <a:r>
              <a:rPr lang="en-GB" sz="1500"/>
              <a:t>“…the MPC intends not to raise Bank Rate from its current level of 0.5% at least until the Labour Force Survey headline measure of the unemployment rate has fallen to a threshold of 7%”</a:t>
            </a:r>
          </a:p>
          <a:p>
            <a:pPr>
              <a:spcBef>
                <a:spcPts val="0"/>
              </a:spcBef>
              <a:spcAft>
                <a:spcPts val="600"/>
              </a:spcAft>
            </a:pPr>
            <a:r>
              <a:rPr lang="en-GB" sz="1500"/>
              <a:t>However, by February 2014 unemployment had fallen to 7.1%, which meant Forward Guidance had to evolve</a:t>
            </a:r>
          </a:p>
          <a:p>
            <a:pPr>
              <a:spcBef>
                <a:spcPts val="0"/>
              </a:spcBef>
              <a:spcAft>
                <a:spcPts val="600"/>
              </a:spcAft>
            </a:pPr>
            <a:r>
              <a:rPr lang="en-GB" sz="1500"/>
              <a:t>As a result Forward Guidance has been criticised as a monetary policy tool because it showed that the BoE’s predictions were inaccurate, which can damage the credibility of the central bank because Forward Guidance had to be altered only 6 months after implementation</a:t>
            </a:r>
          </a:p>
          <a:p>
            <a:pPr>
              <a:spcBef>
                <a:spcPts val="0"/>
              </a:spcBef>
              <a:spcAft>
                <a:spcPts val="600"/>
              </a:spcAft>
            </a:pPr>
            <a:r>
              <a:rPr lang="en-GB" sz="1500"/>
              <a:t>Currently, the only Forward Guidance states that </a:t>
            </a:r>
            <a:r>
              <a:rPr lang="en-GB" sz="1500" i="1"/>
              <a:t>“…increases in interest rates are likely to be gradual and limited”</a:t>
            </a:r>
          </a:p>
        </p:txBody>
      </p:sp>
      <p:pic>
        <p:nvPicPr>
          <p:cNvPr id="3" name="Picture 2">
            <a:extLst>
              <a:ext uri="{FF2B5EF4-FFF2-40B4-BE49-F238E27FC236}">
                <a16:creationId xmlns:a16="http://schemas.microsoft.com/office/drawing/2014/main" id="{042DA132-483D-2893-C6C3-7B392BE793B2}"/>
              </a:ext>
            </a:extLst>
          </p:cNvPr>
          <p:cNvPicPr>
            <a:picLocks noChangeAspect="1"/>
          </p:cNvPicPr>
          <p:nvPr/>
        </p:nvPicPr>
        <p:blipFill>
          <a:blip r:embed="rId3" cstate="print">
            <a:alphaModFix amt="5000"/>
            <a:extLst>
              <a:ext uri="{28A0092B-C50C-407E-A947-70E740481C1C}">
                <a14:useLocalDpi xmlns:a14="http://schemas.microsoft.com/office/drawing/2010/main" val="0"/>
              </a:ext>
            </a:extLst>
          </a:blip>
          <a:stretch>
            <a:fillRect/>
          </a:stretch>
        </p:blipFill>
        <p:spPr>
          <a:xfrm>
            <a:off x="797090" y="1485944"/>
            <a:ext cx="7695738" cy="3098355"/>
          </a:xfrm>
          <a:prstGeom prst="rect">
            <a:avLst/>
          </a:prstGeom>
        </p:spPr>
      </p:pic>
      <p:pic>
        <p:nvPicPr>
          <p:cNvPr id="4" name="Picture 3">
            <a:extLst>
              <a:ext uri="{FF2B5EF4-FFF2-40B4-BE49-F238E27FC236}">
                <a16:creationId xmlns:a16="http://schemas.microsoft.com/office/drawing/2014/main" id="{A53278A3-1754-1854-AEE9-7A1F7FA4BE61}"/>
              </a:ext>
            </a:extLst>
          </p:cNvPr>
          <p:cNvPicPr>
            <a:picLocks noChangeAspect="1"/>
          </p:cNvPicPr>
          <p:nvPr/>
        </p:nvPicPr>
        <p:blipFill>
          <a:blip r:embed="rId4" cstate="print">
            <a:alphaModFix amt="85000"/>
            <a:extLst>
              <a:ext uri="{28A0092B-C50C-407E-A947-70E740481C1C}">
                <a14:useLocalDpi xmlns:a14="http://schemas.microsoft.com/office/drawing/2010/main" val="0"/>
              </a:ext>
            </a:extLst>
          </a:blip>
          <a:stretch>
            <a:fillRect/>
          </a:stretch>
        </p:blipFill>
        <p:spPr>
          <a:xfrm>
            <a:off x="4253474" y="81192"/>
            <a:ext cx="933411" cy="375797"/>
          </a:xfrm>
          <a:prstGeom prst="rect">
            <a:avLst/>
          </a:prstGeom>
        </p:spPr>
      </p:pic>
      <p:sp>
        <p:nvSpPr>
          <p:cNvPr id="6" name="Footer Placeholder 2">
            <a:extLst>
              <a:ext uri="{FF2B5EF4-FFF2-40B4-BE49-F238E27FC236}">
                <a16:creationId xmlns:a16="http://schemas.microsoft.com/office/drawing/2014/main" id="{2CA4435F-9627-5AEF-DDCC-19D135F4BC82}"/>
              </a:ext>
            </a:extLst>
          </p:cNvPr>
          <p:cNvSpPr txBox="1">
            <a:spLocks/>
          </p:cNvSpPr>
          <p:nvPr/>
        </p:nvSpPr>
        <p:spPr>
          <a:xfrm>
            <a:off x="38090" y="6579662"/>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09C93139-D752-130E-16D2-723C4A714785}"/>
              </a:ext>
            </a:extLst>
          </p:cNvPr>
          <p:cNvSpPr txBox="1"/>
          <p:nvPr/>
        </p:nvSpPr>
        <p:spPr>
          <a:xfrm>
            <a:off x="6096000" y="6627168"/>
            <a:ext cx="3048000" cy="230832"/>
          </a:xfrm>
          <a:prstGeom prst="rect">
            <a:avLst/>
          </a:prstGeom>
          <a:noFill/>
        </p:spPr>
        <p:txBody>
          <a:bodyPr wrap="square" rtlCol="0">
            <a:spAutoFit/>
          </a:bodyPr>
          <a:lstStyle/>
          <a:p>
            <a:pPr algn="ctr"/>
            <a:r>
              <a:rPr lang="en-US" sz="900" i="0" dirty="0">
                <a:solidFill>
                  <a:schemeClr val="tx2"/>
                </a:solidFill>
                <a:effectLst/>
                <a:latin typeface="gg sans"/>
              </a:rPr>
              <a:t>© 2025 Exams Papers Practice. All Rights Reserved</a:t>
            </a:r>
            <a:endParaRPr lang="en-PH" sz="900" dirty="0">
              <a:solidFill>
                <a:schemeClr val="tx2"/>
              </a:solidFill>
            </a:endParaRPr>
          </a:p>
        </p:txBody>
      </p:sp>
    </p:spTree>
    <p:extLst>
      <p:ext uri="{BB962C8B-B14F-4D97-AF65-F5344CB8AC3E}">
        <p14:creationId xmlns:p14="http://schemas.microsoft.com/office/powerpoint/2010/main" val="5536989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9143999"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096642" y="0"/>
            <a:ext cx="3047358"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783777" y="-3783778"/>
            <a:ext cx="1576446" cy="9144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028697" y="348865"/>
            <a:ext cx="7533018" cy="877729"/>
          </a:xfrm>
        </p:spPr>
        <p:txBody>
          <a:bodyPr anchor="ctr">
            <a:normAutofit/>
          </a:bodyPr>
          <a:lstStyle/>
          <a:p>
            <a:r>
              <a:rPr lang="en-GB" sz="3000">
                <a:solidFill>
                  <a:srgbClr val="FFFFFF"/>
                </a:solidFill>
              </a:rPr>
              <a:t>The bank rate and monetary policy objectives</a:t>
            </a:r>
          </a:p>
        </p:txBody>
      </p:sp>
      <p:graphicFrame>
        <p:nvGraphicFramePr>
          <p:cNvPr id="7" name="Content Placeholder 2">
            <a:extLst>
              <a:ext uri="{FF2B5EF4-FFF2-40B4-BE49-F238E27FC236}">
                <a16:creationId xmlns:a16="http://schemas.microsoft.com/office/drawing/2014/main" id="{7703A3E1-93C9-3543-7CD4-D84E24930212}"/>
              </a:ext>
            </a:extLst>
          </p:cNvPr>
          <p:cNvGraphicFramePr>
            <a:graphicFrameLocks noGrp="1"/>
          </p:cNvGraphicFramePr>
          <p:nvPr>
            <p:ph idx="1"/>
            <p:extLst>
              <p:ext uri="{D42A27DB-BD31-4B8C-83A1-F6EECF244321}">
                <p14:modId xmlns:p14="http://schemas.microsoft.com/office/powerpoint/2010/main" val="2456698472"/>
              </p:ext>
            </p:extLst>
          </p:nvPr>
        </p:nvGraphicFramePr>
        <p:xfrm>
          <a:off x="483042" y="2112579"/>
          <a:ext cx="8195871" cy="41928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a:extLst>
              <a:ext uri="{FF2B5EF4-FFF2-40B4-BE49-F238E27FC236}">
                <a16:creationId xmlns:a16="http://schemas.microsoft.com/office/drawing/2014/main" id="{0FE897CD-1810-0DF6-4211-9C48C74F22EA}"/>
              </a:ext>
            </a:extLst>
          </p:cNvPr>
          <p:cNvPicPr>
            <a:picLocks noChangeAspect="1"/>
          </p:cNvPicPr>
          <p:nvPr/>
        </p:nvPicPr>
        <p:blipFill>
          <a:blip r:embed="rId8" cstate="print">
            <a:alphaModFix amt="5000"/>
            <a:extLst>
              <a:ext uri="{28A0092B-C50C-407E-A947-70E740481C1C}">
                <a14:useLocalDpi xmlns:a14="http://schemas.microsoft.com/office/drawing/2010/main" val="0"/>
              </a:ext>
            </a:extLst>
          </a:blip>
          <a:stretch>
            <a:fillRect/>
          </a:stretch>
        </p:blipFill>
        <p:spPr>
          <a:xfrm>
            <a:off x="797090" y="1485944"/>
            <a:ext cx="7695738" cy="3098355"/>
          </a:xfrm>
          <a:prstGeom prst="rect">
            <a:avLst/>
          </a:prstGeom>
        </p:spPr>
      </p:pic>
      <p:pic>
        <p:nvPicPr>
          <p:cNvPr id="4" name="Picture 3">
            <a:extLst>
              <a:ext uri="{FF2B5EF4-FFF2-40B4-BE49-F238E27FC236}">
                <a16:creationId xmlns:a16="http://schemas.microsoft.com/office/drawing/2014/main" id="{477F3A4D-D4D7-E74A-7416-9983E0591ED2}"/>
              </a:ext>
            </a:extLst>
          </p:cNvPr>
          <p:cNvPicPr>
            <a:picLocks noChangeAspect="1"/>
          </p:cNvPicPr>
          <p:nvPr/>
        </p:nvPicPr>
        <p:blipFill>
          <a:blip r:embed="rId9" cstate="print">
            <a:alphaModFix amt="85000"/>
            <a:extLst>
              <a:ext uri="{28A0092B-C50C-407E-A947-70E740481C1C}">
                <a14:useLocalDpi xmlns:a14="http://schemas.microsoft.com/office/drawing/2010/main" val="0"/>
              </a:ext>
            </a:extLst>
          </a:blip>
          <a:stretch>
            <a:fillRect/>
          </a:stretch>
        </p:blipFill>
        <p:spPr>
          <a:xfrm>
            <a:off x="4253474" y="81192"/>
            <a:ext cx="933411" cy="375797"/>
          </a:xfrm>
          <a:prstGeom prst="rect">
            <a:avLst/>
          </a:prstGeom>
        </p:spPr>
      </p:pic>
      <p:sp>
        <p:nvSpPr>
          <p:cNvPr id="5" name="Footer Placeholder 2">
            <a:extLst>
              <a:ext uri="{FF2B5EF4-FFF2-40B4-BE49-F238E27FC236}">
                <a16:creationId xmlns:a16="http://schemas.microsoft.com/office/drawing/2014/main" id="{F8B2F6BD-E87E-784F-7608-EF18C1DC6594}"/>
              </a:ext>
            </a:extLst>
          </p:cNvPr>
          <p:cNvSpPr txBox="1">
            <a:spLocks/>
          </p:cNvSpPr>
          <p:nvPr/>
        </p:nvSpPr>
        <p:spPr>
          <a:xfrm>
            <a:off x="38090" y="6579662"/>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10">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31B59E2F-72DC-FAE7-47DC-8AF33734388B}"/>
              </a:ext>
            </a:extLst>
          </p:cNvPr>
          <p:cNvSpPr txBox="1"/>
          <p:nvPr/>
        </p:nvSpPr>
        <p:spPr>
          <a:xfrm>
            <a:off x="6096000" y="6627168"/>
            <a:ext cx="3048000" cy="230832"/>
          </a:xfrm>
          <a:prstGeom prst="rect">
            <a:avLst/>
          </a:prstGeom>
          <a:noFill/>
        </p:spPr>
        <p:txBody>
          <a:bodyPr wrap="square" rtlCol="0">
            <a:spAutoFit/>
          </a:bodyPr>
          <a:lstStyle/>
          <a:p>
            <a:pPr algn="ctr"/>
            <a:r>
              <a:rPr lang="en-US" sz="900" i="0" dirty="0">
                <a:solidFill>
                  <a:schemeClr val="tx2"/>
                </a:solidFill>
                <a:effectLst/>
                <a:latin typeface="gg sans"/>
              </a:rPr>
              <a:t>© 2025 Exams Papers Practice. All Rights Reserved</a:t>
            </a:r>
            <a:endParaRPr lang="en-PH" sz="900" dirty="0">
              <a:solidFill>
                <a:schemeClr val="tx2"/>
              </a:solidFill>
            </a:endParaRPr>
          </a:p>
        </p:txBody>
      </p:sp>
    </p:spTree>
    <p:extLst>
      <p:ext uri="{BB962C8B-B14F-4D97-AF65-F5344CB8AC3E}">
        <p14:creationId xmlns:p14="http://schemas.microsoft.com/office/powerpoint/2010/main" val="39277603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17361E27-DF2F-2449-226D-49E2E37D64C4}"/>
              </a:ext>
            </a:extLst>
          </p:cNvPr>
          <p:cNvPicPr>
            <a:picLocks noChangeAspect="1"/>
          </p:cNvPicPr>
          <p:nvPr/>
        </p:nvPicPr>
        <p:blipFill rotWithShape="1">
          <a:blip r:embed="rId3"/>
          <a:srcRect t="2205" r="2" b="3233"/>
          <a:stretch/>
        </p:blipFill>
        <p:spPr>
          <a:xfrm>
            <a:off x="1891767" y="10"/>
            <a:ext cx="7252231" cy="6857990"/>
          </a:xfrm>
          <a:prstGeom prst="rect">
            <a:avLst/>
          </a:prstGeom>
        </p:spPr>
      </p:pic>
      <p:sp>
        <p:nvSpPr>
          <p:cNvPr id="22" name="Rectangle 21">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542696"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1"/>
          <p:cNvSpPr>
            <a:spLocks noGrp="1"/>
          </p:cNvSpPr>
          <p:nvPr>
            <p:ph type="ctrTitle"/>
          </p:nvPr>
        </p:nvSpPr>
        <p:spPr>
          <a:xfrm>
            <a:off x="628650" y="365125"/>
            <a:ext cx="2866641" cy="1899912"/>
          </a:xfrm>
        </p:spPr>
        <p:txBody>
          <a:bodyPr vert="horz" lIns="91440" tIns="45720" rIns="91440" bIns="45720" rtlCol="0" anchor="ctr">
            <a:normAutofit/>
          </a:bodyPr>
          <a:lstStyle/>
          <a:p>
            <a:pPr algn="l"/>
            <a:r>
              <a:rPr lang="en-US" sz="3500" dirty="0"/>
              <a:t>Recall</a:t>
            </a:r>
          </a:p>
        </p:txBody>
      </p:sp>
      <p:sp>
        <p:nvSpPr>
          <p:cNvPr id="5" name="TextBox 4"/>
          <p:cNvSpPr txBox="1"/>
          <p:nvPr/>
        </p:nvSpPr>
        <p:spPr>
          <a:xfrm>
            <a:off x="628650" y="2434201"/>
            <a:ext cx="2866641" cy="3742762"/>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sz="1700" dirty="0"/>
              <a:t>Write down 5 things you can remember from year 1 on this topic.</a:t>
            </a:r>
          </a:p>
          <a:p>
            <a:pPr indent="-228600">
              <a:lnSpc>
                <a:spcPct val="90000"/>
              </a:lnSpc>
              <a:spcAft>
                <a:spcPts val="600"/>
              </a:spcAft>
              <a:buFont typeface="Arial" panose="020B0604020202020204" pitchFamily="34" charset="0"/>
              <a:buChar char="•"/>
            </a:pPr>
            <a:endParaRPr lang="en-US" sz="1700" dirty="0"/>
          </a:p>
          <a:p>
            <a:pPr indent="-228600">
              <a:lnSpc>
                <a:spcPct val="90000"/>
              </a:lnSpc>
              <a:spcAft>
                <a:spcPts val="600"/>
              </a:spcAft>
              <a:buFont typeface="Arial" panose="020B0604020202020204" pitchFamily="34" charset="0"/>
              <a:buChar char="•"/>
            </a:pPr>
            <a:r>
              <a:rPr lang="en-US" sz="1700" dirty="0"/>
              <a:t>On the board add all of your points together.</a:t>
            </a:r>
          </a:p>
          <a:p>
            <a:pPr indent="-228600">
              <a:lnSpc>
                <a:spcPct val="90000"/>
              </a:lnSpc>
              <a:spcAft>
                <a:spcPts val="600"/>
              </a:spcAft>
              <a:buFont typeface="Arial" panose="020B0604020202020204" pitchFamily="34" charset="0"/>
              <a:buChar char="•"/>
            </a:pPr>
            <a:endParaRPr lang="en-US" sz="1700" dirty="0"/>
          </a:p>
          <a:p>
            <a:pPr indent="-228600">
              <a:lnSpc>
                <a:spcPct val="90000"/>
              </a:lnSpc>
              <a:spcAft>
                <a:spcPts val="600"/>
              </a:spcAft>
              <a:buFont typeface="Arial" panose="020B0604020202020204" pitchFamily="34" charset="0"/>
              <a:buChar char="•"/>
            </a:pPr>
            <a:r>
              <a:rPr lang="en-US" sz="1700" dirty="0"/>
              <a:t>How many different points did you get?</a:t>
            </a:r>
          </a:p>
          <a:p>
            <a:pPr indent="-228600">
              <a:lnSpc>
                <a:spcPct val="90000"/>
              </a:lnSpc>
              <a:spcAft>
                <a:spcPts val="600"/>
              </a:spcAft>
              <a:buFont typeface="Arial" panose="020B0604020202020204" pitchFamily="34" charset="0"/>
              <a:buChar char="•"/>
            </a:pPr>
            <a:endParaRPr lang="en-US" sz="1700" dirty="0"/>
          </a:p>
          <a:p>
            <a:pPr indent="-228600">
              <a:lnSpc>
                <a:spcPct val="90000"/>
              </a:lnSpc>
              <a:spcAft>
                <a:spcPts val="600"/>
              </a:spcAft>
              <a:buFont typeface="Arial" panose="020B0604020202020204" pitchFamily="34" charset="0"/>
              <a:buChar char="•"/>
            </a:pPr>
            <a:r>
              <a:rPr lang="en-US" sz="1700" dirty="0"/>
              <a:t>As a class can you add anything else?</a:t>
            </a:r>
          </a:p>
        </p:txBody>
      </p:sp>
      <p:pic>
        <p:nvPicPr>
          <p:cNvPr id="2" name="Picture 1">
            <a:extLst>
              <a:ext uri="{FF2B5EF4-FFF2-40B4-BE49-F238E27FC236}">
                <a16:creationId xmlns:a16="http://schemas.microsoft.com/office/drawing/2014/main" id="{DC944349-2E62-A04D-CCF7-2670608E68FE}"/>
              </a:ext>
            </a:extLst>
          </p:cNvPr>
          <p:cNvPicPr>
            <a:picLocks noChangeAspect="1"/>
          </p:cNvPicPr>
          <p:nvPr/>
        </p:nvPicPr>
        <p:blipFill>
          <a:blip r:embed="rId4" cstate="print">
            <a:alphaModFix amt="5000"/>
            <a:extLst>
              <a:ext uri="{28A0092B-C50C-407E-A947-70E740481C1C}">
                <a14:useLocalDpi xmlns:a14="http://schemas.microsoft.com/office/drawing/2010/main" val="0"/>
              </a:ext>
            </a:extLst>
          </a:blip>
          <a:stretch>
            <a:fillRect/>
          </a:stretch>
        </p:blipFill>
        <p:spPr>
          <a:xfrm>
            <a:off x="797090" y="1485944"/>
            <a:ext cx="7695738" cy="3098355"/>
          </a:xfrm>
          <a:prstGeom prst="rect">
            <a:avLst/>
          </a:prstGeom>
        </p:spPr>
      </p:pic>
      <p:pic>
        <p:nvPicPr>
          <p:cNvPr id="3" name="Picture 2">
            <a:extLst>
              <a:ext uri="{FF2B5EF4-FFF2-40B4-BE49-F238E27FC236}">
                <a16:creationId xmlns:a16="http://schemas.microsoft.com/office/drawing/2014/main" id="{09AFF1ED-303D-FFC7-48A4-5850EA097446}"/>
              </a:ext>
            </a:extLst>
          </p:cNvPr>
          <p:cNvPicPr>
            <a:picLocks noChangeAspect="1"/>
          </p:cNvPicPr>
          <p:nvPr/>
        </p:nvPicPr>
        <p:blipFill>
          <a:blip r:embed="rId5" cstate="print">
            <a:alphaModFix amt="85000"/>
            <a:extLst>
              <a:ext uri="{28A0092B-C50C-407E-A947-70E740481C1C}">
                <a14:useLocalDpi xmlns:a14="http://schemas.microsoft.com/office/drawing/2010/main" val="0"/>
              </a:ext>
            </a:extLst>
          </a:blip>
          <a:stretch>
            <a:fillRect/>
          </a:stretch>
        </p:blipFill>
        <p:spPr>
          <a:xfrm>
            <a:off x="4253474" y="81192"/>
            <a:ext cx="933411" cy="375797"/>
          </a:xfrm>
          <a:prstGeom prst="rect">
            <a:avLst/>
          </a:prstGeom>
        </p:spPr>
      </p:pic>
      <p:sp>
        <p:nvSpPr>
          <p:cNvPr id="4" name="Footer Placeholder 2">
            <a:extLst>
              <a:ext uri="{FF2B5EF4-FFF2-40B4-BE49-F238E27FC236}">
                <a16:creationId xmlns:a16="http://schemas.microsoft.com/office/drawing/2014/main" id="{8A1E7190-6A91-D6FE-E941-E15B2DE2532F}"/>
              </a:ext>
            </a:extLst>
          </p:cNvPr>
          <p:cNvSpPr txBox="1">
            <a:spLocks/>
          </p:cNvSpPr>
          <p:nvPr/>
        </p:nvSpPr>
        <p:spPr>
          <a:xfrm>
            <a:off x="38090" y="6579662"/>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D52D0225-3FEC-5660-4ECB-B92BCB66BD96}"/>
              </a:ext>
            </a:extLst>
          </p:cNvPr>
          <p:cNvSpPr txBox="1"/>
          <p:nvPr/>
        </p:nvSpPr>
        <p:spPr>
          <a:xfrm>
            <a:off x="6096000" y="6627168"/>
            <a:ext cx="3048000" cy="230832"/>
          </a:xfrm>
          <a:prstGeom prst="rect">
            <a:avLst/>
          </a:prstGeom>
          <a:noFill/>
        </p:spPr>
        <p:txBody>
          <a:bodyPr wrap="square" rtlCol="0">
            <a:spAutoFit/>
          </a:bodyPr>
          <a:lstStyle/>
          <a:p>
            <a:pPr algn="ctr"/>
            <a:r>
              <a:rPr lang="en-US" sz="900" i="0" dirty="0">
                <a:solidFill>
                  <a:schemeClr val="tx2"/>
                </a:solidFill>
                <a:effectLst/>
                <a:latin typeface="gg sans"/>
              </a:rPr>
              <a:t>© 2025 Exams Papers Practice. All Rights Reserved</a:t>
            </a:r>
            <a:endParaRPr lang="en-PH" sz="900" dirty="0">
              <a:solidFill>
                <a:schemeClr val="tx2"/>
              </a:solidFill>
            </a:endParaRPr>
          </a:p>
        </p:txBody>
      </p:sp>
    </p:spTree>
    <p:extLst>
      <p:ext uri="{BB962C8B-B14F-4D97-AF65-F5344CB8AC3E}">
        <p14:creationId xmlns:p14="http://schemas.microsoft.com/office/powerpoint/2010/main" val="40024469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9143999"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096642" y="0"/>
            <a:ext cx="3047358"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783777" y="-3783778"/>
            <a:ext cx="1576446" cy="9144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2C98D20E-A61E-4A3B-AAE6-40F8D6741D8A}"/>
              </a:ext>
            </a:extLst>
          </p:cNvPr>
          <p:cNvSpPr>
            <a:spLocks noGrp="1"/>
          </p:cNvSpPr>
          <p:nvPr>
            <p:ph type="title"/>
          </p:nvPr>
        </p:nvSpPr>
        <p:spPr>
          <a:xfrm>
            <a:off x="1028697" y="348865"/>
            <a:ext cx="7533018" cy="877729"/>
          </a:xfrm>
        </p:spPr>
        <p:txBody>
          <a:bodyPr anchor="ctr">
            <a:normAutofit/>
          </a:bodyPr>
          <a:lstStyle/>
          <a:p>
            <a:r>
              <a:rPr lang="en-GB" sz="3500" dirty="0">
                <a:solidFill>
                  <a:srgbClr val="FFFFFF"/>
                </a:solidFill>
              </a:rPr>
              <a:t>Activity - presentation that covers:</a:t>
            </a:r>
            <a:endParaRPr lang="en-US" dirty="0"/>
          </a:p>
        </p:txBody>
      </p:sp>
      <p:graphicFrame>
        <p:nvGraphicFramePr>
          <p:cNvPr id="7" name="Content Placeholder 4">
            <a:extLst>
              <a:ext uri="{FF2B5EF4-FFF2-40B4-BE49-F238E27FC236}">
                <a16:creationId xmlns:a16="http://schemas.microsoft.com/office/drawing/2014/main" id="{C21BE0A6-27BC-5B1B-2795-4951577E27C7}"/>
              </a:ext>
            </a:extLst>
          </p:cNvPr>
          <p:cNvGraphicFramePr>
            <a:graphicFrameLocks noGrp="1"/>
          </p:cNvGraphicFramePr>
          <p:nvPr>
            <p:ph idx="1"/>
            <p:extLst>
              <p:ext uri="{D42A27DB-BD31-4B8C-83A1-F6EECF244321}">
                <p14:modId xmlns:p14="http://schemas.microsoft.com/office/powerpoint/2010/main" val="2764075790"/>
              </p:ext>
            </p:extLst>
          </p:nvPr>
        </p:nvGraphicFramePr>
        <p:xfrm>
          <a:off x="483042" y="2112579"/>
          <a:ext cx="8195871" cy="4192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 name="Picture 1">
            <a:extLst>
              <a:ext uri="{FF2B5EF4-FFF2-40B4-BE49-F238E27FC236}">
                <a16:creationId xmlns:a16="http://schemas.microsoft.com/office/drawing/2014/main" id="{C8DAEAE5-CE07-8891-C026-BB90945306E2}"/>
              </a:ext>
            </a:extLst>
          </p:cNvPr>
          <p:cNvPicPr>
            <a:picLocks noChangeAspect="1"/>
          </p:cNvPicPr>
          <p:nvPr/>
        </p:nvPicPr>
        <p:blipFill>
          <a:blip r:embed="rId7" cstate="print">
            <a:alphaModFix amt="5000"/>
            <a:extLst>
              <a:ext uri="{28A0092B-C50C-407E-A947-70E740481C1C}">
                <a14:useLocalDpi xmlns:a14="http://schemas.microsoft.com/office/drawing/2010/main" val="0"/>
              </a:ext>
            </a:extLst>
          </a:blip>
          <a:stretch>
            <a:fillRect/>
          </a:stretch>
        </p:blipFill>
        <p:spPr>
          <a:xfrm>
            <a:off x="797090" y="1485944"/>
            <a:ext cx="7695738" cy="3098355"/>
          </a:xfrm>
          <a:prstGeom prst="rect">
            <a:avLst/>
          </a:prstGeom>
        </p:spPr>
      </p:pic>
      <p:pic>
        <p:nvPicPr>
          <p:cNvPr id="3" name="Picture 2">
            <a:extLst>
              <a:ext uri="{FF2B5EF4-FFF2-40B4-BE49-F238E27FC236}">
                <a16:creationId xmlns:a16="http://schemas.microsoft.com/office/drawing/2014/main" id="{C157D06A-3B31-B902-FC32-6AE848350512}"/>
              </a:ext>
            </a:extLst>
          </p:cNvPr>
          <p:cNvPicPr>
            <a:picLocks noChangeAspect="1"/>
          </p:cNvPicPr>
          <p:nvPr/>
        </p:nvPicPr>
        <p:blipFill>
          <a:blip r:embed="rId8" cstate="print">
            <a:alphaModFix amt="85000"/>
            <a:extLst>
              <a:ext uri="{28A0092B-C50C-407E-A947-70E740481C1C}">
                <a14:useLocalDpi xmlns:a14="http://schemas.microsoft.com/office/drawing/2010/main" val="0"/>
              </a:ext>
            </a:extLst>
          </a:blip>
          <a:stretch>
            <a:fillRect/>
          </a:stretch>
        </p:blipFill>
        <p:spPr>
          <a:xfrm>
            <a:off x="4253474" y="81192"/>
            <a:ext cx="933411" cy="375797"/>
          </a:xfrm>
          <a:prstGeom prst="rect">
            <a:avLst/>
          </a:prstGeom>
        </p:spPr>
      </p:pic>
      <p:sp>
        <p:nvSpPr>
          <p:cNvPr id="5" name="Footer Placeholder 2">
            <a:extLst>
              <a:ext uri="{FF2B5EF4-FFF2-40B4-BE49-F238E27FC236}">
                <a16:creationId xmlns:a16="http://schemas.microsoft.com/office/drawing/2014/main" id="{AFACE2C7-9D27-F17A-6119-A1B3679767A7}"/>
              </a:ext>
            </a:extLst>
          </p:cNvPr>
          <p:cNvSpPr txBox="1">
            <a:spLocks/>
          </p:cNvSpPr>
          <p:nvPr/>
        </p:nvSpPr>
        <p:spPr>
          <a:xfrm>
            <a:off x="38090" y="6579662"/>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9">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783006EB-2877-E28D-6429-21DF455FF635}"/>
              </a:ext>
            </a:extLst>
          </p:cNvPr>
          <p:cNvSpPr txBox="1"/>
          <p:nvPr/>
        </p:nvSpPr>
        <p:spPr>
          <a:xfrm>
            <a:off x="6096000" y="6627168"/>
            <a:ext cx="3048000" cy="230832"/>
          </a:xfrm>
          <a:prstGeom prst="rect">
            <a:avLst/>
          </a:prstGeom>
          <a:noFill/>
        </p:spPr>
        <p:txBody>
          <a:bodyPr wrap="square" rtlCol="0">
            <a:spAutoFit/>
          </a:bodyPr>
          <a:lstStyle/>
          <a:p>
            <a:pPr algn="ctr"/>
            <a:r>
              <a:rPr lang="en-US" sz="900" i="0" dirty="0">
                <a:solidFill>
                  <a:schemeClr val="tx2"/>
                </a:solidFill>
                <a:effectLst/>
                <a:latin typeface="gg sans"/>
              </a:rPr>
              <a:t>© 2025 Exams Papers Practice. All Rights Reserved</a:t>
            </a:r>
            <a:endParaRPr lang="en-PH" sz="900" dirty="0">
              <a:solidFill>
                <a:schemeClr val="tx2"/>
              </a:solidFill>
            </a:endParaRPr>
          </a:p>
        </p:txBody>
      </p:sp>
    </p:spTree>
    <p:extLst>
      <p:ext uri="{BB962C8B-B14F-4D97-AF65-F5344CB8AC3E}">
        <p14:creationId xmlns:p14="http://schemas.microsoft.com/office/powerpoint/2010/main" val="13109509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8650" y="365125"/>
            <a:ext cx="7886700" cy="1325563"/>
          </a:xfrm>
        </p:spPr>
        <p:txBody>
          <a:bodyPr>
            <a:normAutofit/>
          </a:bodyPr>
          <a:lstStyle/>
          <a:p>
            <a:r>
              <a:rPr lang="en-GB" sz="4700" dirty="0"/>
              <a:t>Plenary</a:t>
            </a:r>
          </a:p>
        </p:txBody>
      </p:sp>
      <p:sp>
        <p:nvSpPr>
          <p:cNvPr id="12"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1777" y="1677373"/>
            <a:ext cx="8140446" cy="18288"/>
          </a:xfrm>
          <a:custGeom>
            <a:avLst/>
            <a:gdLst>
              <a:gd name="connsiteX0" fmla="*/ 0 w 8140446"/>
              <a:gd name="connsiteY0" fmla="*/ 0 h 18288"/>
              <a:gd name="connsiteX1" fmla="*/ 434157 w 8140446"/>
              <a:gd name="connsiteY1" fmla="*/ 0 h 18288"/>
              <a:gd name="connsiteX2" fmla="*/ 1193932 w 8140446"/>
              <a:gd name="connsiteY2" fmla="*/ 0 h 18288"/>
              <a:gd name="connsiteX3" fmla="*/ 1628089 w 8140446"/>
              <a:gd name="connsiteY3" fmla="*/ 0 h 18288"/>
              <a:gd name="connsiteX4" fmla="*/ 2225055 w 8140446"/>
              <a:gd name="connsiteY4" fmla="*/ 0 h 18288"/>
              <a:gd name="connsiteX5" fmla="*/ 3066235 w 8140446"/>
              <a:gd name="connsiteY5" fmla="*/ 0 h 18288"/>
              <a:gd name="connsiteX6" fmla="*/ 3744605 w 8140446"/>
              <a:gd name="connsiteY6" fmla="*/ 0 h 18288"/>
              <a:gd name="connsiteX7" fmla="*/ 4504380 w 8140446"/>
              <a:gd name="connsiteY7" fmla="*/ 0 h 18288"/>
              <a:gd name="connsiteX8" fmla="*/ 5101346 w 8140446"/>
              <a:gd name="connsiteY8" fmla="*/ 0 h 18288"/>
              <a:gd name="connsiteX9" fmla="*/ 5779717 w 8140446"/>
              <a:gd name="connsiteY9" fmla="*/ 0 h 18288"/>
              <a:gd name="connsiteX10" fmla="*/ 6620896 w 8140446"/>
              <a:gd name="connsiteY10" fmla="*/ 0 h 18288"/>
              <a:gd name="connsiteX11" fmla="*/ 7136458 w 8140446"/>
              <a:gd name="connsiteY11" fmla="*/ 0 h 18288"/>
              <a:gd name="connsiteX12" fmla="*/ 8140446 w 8140446"/>
              <a:gd name="connsiteY12" fmla="*/ 0 h 18288"/>
              <a:gd name="connsiteX13" fmla="*/ 8140446 w 8140446"/>
              <a:gd name="connsiteY13" fmla="*/ 18288 h 18288"/>
              <a:gd name="connsiteX14" fmla="*/ 7543480 w 8140446"/>
              <a:gd name="connsiteY14" fmla="*/ 18288 h 18288"/>
              <a:gd name="connsiteX15" fmla="*/ 7109323 w 8140446"/>
              <a:gd name="connsiteY15" fmla="*/ 18288 h 18288"/>
              <a:gd name="connsiteX16" fmla="*/ 6430952 w 8140446"/>
              <a:gd name="connsiteY16" fmla="*/ 18288 h 18288"/>
              <a:gd name="connsiteX17" fmla="*/ 5915391 w 8140446"/>
              <a:gd name="connsiteY17" fmla="*/ 18288 h 18288"/>
              <a:gd name="connsiteX18" fmla="*/ 5237020 w 8140446"/>
              <a:gd name="connsiteY18" fmla="*/ 18288 h 18288"/>
              <a:gd name="connsiteX19" fmla="*/ 4558650 w 8140446"/>
              <a:gd name="connsiteY19" fmla="*/ 18288 h 18288"/>
              <a:gd name="connsiteX20" fmla="*/ 3880279 w 8140446"/>
              <a:gd name="connsiteY20" fmla="*/ 18288 h 18288"/>
              <a:gd name="connsiteX21" fmla="*/ 3201909 w 8140446"/>
              <a:gd name="connsiteY21" fmla="*/ 18288 h 18288"/>
              <a:gd name="connsiteX22" fmla="*/ 2604943 w 8140446"/>
              <a:gd name="connsiteY22" fmla="*/ 18288 h 18288"/>
              <a:gd name="connsiteX23" fmla="*/ 1845168 w 8140446"/>
              <a:gd name="connsiteY23" fmla="*/ 18288 h 18288"/>
              <a:gd name="connsiteX24" fmla="*/ 1166797 w 8140446"/>
              <a:gd name="connsiteY24" fmla="*/ 18288 h 18288"/>
              <a:gd name="connsiteX25" fmla="*/ 0 w 8140446"/>
              <a:gd name="connsiteY25" fmla="*/ 18288 h 18288"/>
              <a:gd name="connsiteX26" fmla="*/ 0 w 8140446"/>
              <a:gd name="connsiteY26" fmla="*/ 0 h 18288"/>
              <a:gd name="connsiteX0" fmla="*/ 0 w 8140446"/>
              <a:gd name="connsiteY0" fmla="*/ 0 h 18288"/>
              <a:gd name="connsiteX1" fmla="*/ 596966 w 8140446"/>
              <a:gd name="connsiteY1" fmla="*/ 0 h 18288"/>
              <a:gd name="connsiteX2" fmla="*/ 1031123 w 8140446"/>
              <a:gd name="connsiteY2" fmla="*/ 0 h 18288"/>
              <a:gd name="connsiteX3" fmla="*/ 1872303 w 8140446"/>
              <a:gd name="connsiteY3" fmla="*/ 0 h 18288"/>
              <a:gd name="connsiteX4" fmla="*/ 2469269 w 8140446"/>
              <a:gd name="connsiteY4" fmla="*/ 0 h 18288"/>
              <a:gd name="connsiteX5" fmla="*/ 3066235 w 8140446"/>
              <a:gd name="connsiteY5" fmla="*/ 0 h 18288"/>
              <a:gd name="connsiteX6" fmla="*/ 3907414 w 8140446"/>
              <a:gd name="connsiteY6" fmla="*/ 0 h 18288"/>
              <a:gd name="connsiteX7" fmla="*/ 4422976 w 8140446"/>
              <a:gd name="connsiteY7" fmla="*/ 0 h 18288"/>
              <a:gd name="connsiteX8" fmla="*/ 5264155 w 8140446"/>
              <a:gd name="connsiteY8" fmla="*/ 0 h 18288"/>
              <a:gd name="connsiteX9" fmla="*/ 6105335 w 8140446"/>
              <a:gd name="connsiteY9" fmla="*/ 0 h 18288"/>
              <a:gd name="connsiteX10" fmla="*/ 6783705 w 8140446"/>
              <a:gd name="connsiteY10" fmla="*/ 0 h 18288"/>
              <a:gd name="connsiteX11" fmla="*/ 8140446 w 8140446"/>
              <a:gd name="connsiteY11" fmla="*/ 0 h 18288"/>
              <a:gd name="connsiteX12" fmla="*/ 8140446 w 8140446"/>
              <a:gd name="connsiteY12" fmla="*/ 18288 h 18288"/>
              <a:gd name="connsiteX13" fmla="*/ 7706289 w 8140446"/>
              <a:gd name="connsiteY13" fmla="*/ 18288 h 18288"/>
              <a:gd name="connsiteX14" fmla="*/ 6865109 w 8140446"/>
              <a:gd name="connsiteY14" fmla="*/ 18288 h 18288"/>
              <a:gd name="connsiteX15" fmla="*/ 6349548 w 8140446"/>
              <a:gd name="connsiteY15" fmla="*/ 18288 h 18288"/>
              <a:gd name="connsiteX16" fmla="*/ 5671177 w 8140446"/>
              <a:gd name="connsiteY16" fmla="*/ 18288 h 18288"/>
              <a:gd name="connsiteX17" fmla="*/ 4829998 w 8140446"/>
              <a:gd name="connsiteY17" fmla="*/ 18288 h 18288"/>
              <a:gd name="connsiteX18" fmla="*/ 4151627 w 8140446"/>
              <a:gd name="connsiteY18" fmla="*/ 18288 h 18288"/>
              <a:gd name="connsiteX19" fmla="*/ 3717470 w 8140446"/>
              <a:gd name="connsiteY19" fmla="*/ 18288 h 18288"/>
              <a:gd name="connsiteX20" fmla="*/ 3201909 w 8140446"/>
              <a:gd name="connsiteY20" fmla="*/ 18288 h 18288"/>
              <a:gd name="connsiteX21" fmla="*/ 2360729 w 8140446"/>
              <a:gd name="connsiteY21" fmla="*/ 18288 h 18288"/>
              <a:gd name="connsiteX22" fmla="*/ 1682359 w 8140446"/>
              <a:gd name="connsiteY22" fmla="*/ 18288 h 18288"/>
              <a:gd name="connsiteX23" fmla="*/ 1166797 w 8140446"/>
              <a:gd name="connsiteY23" fmla="*/ 18288 h 18288"/>
              <a:gd name="connsiteX24" fmla="*/ 0 w 8140446"/>
              <a:gd name="connsiteY24" fmla="*/ 18288 h 18288"/>
              <a:gd name="connsiteX25" fmla="*/ 0 w 8140446"/>
              <a:gd name="connsiteY2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140446" h="18288" fill="none" extrusionOk="0">
                <a:moveTo>
                  <a:pt x="0" y="0"/>
                </a:moveTo>
                <a:cubicBezTo>
                  <a:pt x="87427" y="6231"/>
                  <a:pt x="309612" y="-26324"/>
                  <a:pt x="434157" y="0"/>
                </a:cubicBezTo>
                <a:cubicBezTo>
                  <a:pt x="536972" y="29330"/>
                  <a:pt x="959392" y="28619"/>
                  <a:pt x="1193932" y="0"/>
                </a:cubicBezTo>
                <a:cubicBezTo>
                  <a:pt x="1446097" y="13819"/>
                  <a:pt x="1471680" y="7203"/>
                  <a:pt x="1628089" y="0"/>
                </a:cubicBezTo>
                <a:cubicBezTo>
                  <a:pt x="1817415" y="4047"/>
                  <a:pt x="1949536" y="-59324"/>
                  <a:pt x="2225055" y="0"/>
                </a:cubicBezTo>
                <a:cubicBezTo>
                  <a:pt x="2520490" y="18365"/>
                  <a:pt x="2717469" y="18707"/>
                  <a:pt x="3066235" y="0"/>
                </a:cubicBezTo>
                <a:cubicBezTo>
                  <a:pt x="3437075" y="3751"/>
                  <a:pt x="3408347" y="31644"/>
                  <a:pt x="3744605" y="0"/>
                </a:cubicBezTo>
                <a:cubicBezTo>
                  <a:pt x="4097249" y="-11527"/>
                  <a:pt x="4249699" y="-32555"/>
                  <a:pt x="4504380" y="0"/>
                </a:cubicBezTo>
                <a:cubicBezTo>
                  <a:pt x="4737570" y="17980"/>
                  <a:pt x="4877497" y="1006"/>
                  <a:pt x="5101346" y="0"/>
                </a:cubicBezTo>
                <a:cubicBezTo>
                  <a:pt x="5359305" y="-15330"/>
                  <a:pt x="5447195" y="7257"/>
                  <a:pt x="5779717" y="0"/>
                </a:cubicBezTo>
                <a:cubicBezTo>
                  <a:pt x="6090019" y="-17621"/>
                  <a:pt x="6273151" y="4279"/>
                  <a:pt x="6620896" y="0"/>
                </a:cubicBezTo>
                <a:cubicBezTo>
                  <a:pt x="6968586" y="34056"/>
                  <a:pt x="6990073" y="23587"/>
                  <a:pt x="7136458" y="0"/>
                </a:cubicBezTo>
                <a:cubicBezTo>
                  <a:pt x="7320575" y="20480"/>
                  <a:pt x="7847401" y="-6173"/>
                  <a:pt x="8140446" y="0"/>
                </a:cubicBezTo>
                <a:cubicBezTo>
                  <a:pt x="8139878" y="7862"/>
                  <a:pt x="8140227" y="13269"/>
                  <a:pt x="8140446" y="18288"/>
                </a:cubicBezTo>
                <a:cubicBezTo>
                  <a:pt x="7908069" y="-20636"/>
                  <a:pt x="7683037" y="21977"/>
                  <a:pt x="7543480" y="18288"/>
                </a:cubicBezTo>
                <a:cubicBezTo>
                  <a:pt x="7393752" y="10050"/>
                  <a:pt x="7221032" y="-3229"/>
                  <a:pt x="7109323" y="18288"/>
                </a:cubicBezTo>
                <a:cubicBezTo>
                  <a:pt x="7015297" y="22483"/>
                  <a:pt x="6599332" y="40899"/>
                  <a:pt x="6430952" y="18288"/>
                </a:cubicBezTo>
                <a:cubicBezTo>
                  <a:pt x="6292915" y="-34150"/>
                  <a:pt x="6142305" y="21507"/>
                  <a:pt x="5915391" y="18288"/>
                </a:cubicBezTo>
                <a:cubicBezTo>
                  <a:pt x="5682725" y="47843"/>
                  <a:pt x="5440566" y="31420"/>
                  <a:pt x="5237020" y="18288"/>
                </a:cubicBezTo>
                <a:cubicBezTo>
                  <a:pt x="5046456" y="10577"/>
                  <a:pt x="4706449" y="51976"/>
                  <a:pt x="4558650" y="18288"/>
                </a:cubicBezTo>
                <a:cubicBezTo>
                  <a:pt x="4361396" y="-987"/>
                  <a:pt x="4145362" y="-22303"/>
                  <a:pt x="3880279" y="18288"/>
                </a:cubicBezTo>
                <a:cubicBezTo>
                  <a:pt x="3610716" y="25411"/>
                  <a:pt x="3472690" y="4008"/>
                  <a:pt x="3201909" y="18288"/>
                </a:cubicBezTo>
                <a:cubicBezTo>
                  <a:pt x="2913595" y="35097"/>
                  <a:pt x="2753317" y="-1149"/>
                  <a:pt x="2604943" y="18288"/>
                </a:cubicBezTo>
                <a:cubicBezTo>
                  <a:pt x="2450130" y="36989"/>
                  <a:pt x="1974183" y="40159"/>
                  <a:pt x="1845168" y="18288"/>
                </a:cubicBezTo>
                <a:cubicBezTo>
                  <a:pt x="1677929" y="220"/>
                  <a:pt x="1378098" y="-772"/>
                  <a:pt x="1166797" y="18288"/>
                </a:cubicBezTo>
                <a:cubicBezTo>
                  <a:pt x="921150" y="53277"/>
                  <a:pt x="327457" y="47297"/>
                  <a:pt x="0" y="18288"/>
                </a:cubicBezTo>
                <a:cubicBezTo>
                  <a:pt x="-589" y="13471"/>
                  <a:pt x="-474" y="7409"/>
                  <a:pt x="0" y="0"/>
                </a:cubicBezTo>
                <a:close/>
              </a:path>
              <a:path w="8140446" h="18288" stroke="0" extrusionOk="0">
                <a:moveTo>
                  <a:pt x="0" y="0"/>
                </a:moveTo>
                <a:cubicBezTo>
                  <a:pt x="136968" y="-25482"/>
                  <a:pt x="379786" y="11224"/>
                  <a:pt x="596966" y="0"/>
                </a:cubicBezTo>
                <a:cubicBezTo>
                  <a:pt x="815878" y="-21223"/>
                  <a:pt x="832062" y="11868"/>
                  <a:pt x="1031123" y="0"/>
                </a:cubicBezTo>
                <a:cubicBezTo>
                  <a:pt x="1256800" y="-30738"/>
                  <a:pt x="1658090" y="-20345"/>
                  <a:pt x="1872303" y="0"/>
                </a:cubicBezTo>
                <a:cubicBezTo>
                  <a:pt x="2115604" y="28431"/>
                  <a:pt x="2277865" y="-40642"/>
                  <a:pt x="2469269" y="0"/>
                </a:cubicBezTo>
                <a:cubicBezTo>
                  <a:pt x="2679731" y="25919"/>
                  <a:pt x="2788602" y="-6498"/>
                  <a:pt x="3066235" y="0"/>
                </a:cubicBezTo>
                <a:cubicBezTo>
                  <a:pt x="3325663" y="-14487"/>
                  <a:pt x="3706561" y="67517"/>
                  <a:pt x="3907414" y="0"/>
                </a:cubicBezTo>
                <a:cubicBezTo>
                  <a:pt x="4127229" y="-37113"/>
                  <a:pt x="4179037" y="-8167"/>
                  <a:pt x="4422976" y="0"/>
                </a:cubicBezTo>
                <a:cubicBezTo>
                  <a:pt x="4683575" y="-28486"/>
                  <a:pt x="5055803" y="-13799"/>
                  <a:pt x="5264155" y="0"/>
                </a:cubicBezTo>
                <a:cubicBezTo>
                  <a:pt x="5513566" y="14315"/>
                  <a:pt x="5735215" y="2768"/>
                  <a:pt x="6105335" y="0"/>
                </a:cubicBezTo>
                <a:cubicBezTo>
                  <a:pt x="6510913" y="-12587"/>
                  <a:pt x="6456171" y="3247"/>
                  <a:pt x="6783705" y="0"/>
                </a:cubicBezTo>
                <a:cubicBezTo>
                  <a:pt x="7057099" y="-15461"/>
                  <a:pt x="7592067" y="5384"/>
                  <a:pt x="8140446" y="0"/>
                </a:cubicBezTo>
                <a:cubicBezTo>
                  <a:pt x="8140452" y="8597"/>
                  <a:pt x="8141122" y="9732"/>
                  <a:pt x="8140446" y="18288"/>
                </a:cubicBezTo>
                <a:cubicBezTo>
                  <a:pt x="7961834" y="8406"/>
                  <a:pt x="7874097" y="10350"/>
                  <a:pt x="7706289" y="18288"/>
                </a:cubicBezTo>
                <a:cubicBezTo>
                  <a:pt x="7582508" y="-14920"/>
                  <a:pt x="7179551" y="-33111"/>
                  <a:pt x="6865109" y="18288"/>
                </a:cubicBezTo>
                <a:cubicBezTo>
                  <a:pt x="6583382" y="24117"/>
                  <a:pt x="6525821" y="36696"/>
                  <a:pt x="6349548" y="18288"/>
                </a:cubicBezTo>
                <a:cubicBezTo>
                  <a:pt x="6209953" y="10881"/>
                  <a:pt x="5959707" y="-47828"/>
                  <a:pt x="5671177" y="18288"/>
                </a:cubicBezTo>
                <a:cubicBezTo>
                  <a:pt x="5387744" y="29809"/>
                  <a:pt x="5228514" y="101507"/>
                  <a:pt x="4829998" y="18288"/>
                </a:cubicBezTo>
                <a:cubicBezTo>
                  <a:pt x="4415646" y="-28596"/>
                  <a:pt x="4343809" y="28954"/>
                  <a:pt x="4151627" y="18288"/>
                </a:cubicBezTo>
                <a:cubicBezTo>
                  <a:pt x="3950673" y="-9796"/>
                  <a:pt x="3879947" y="41143"/>
                  <a:pt x="3717470" y="18288"/>
                </a:cubicBezTo>
                <a:cubicBezTo>
                  <a:pt x="3558660" y="10110"/>
                  <a:pt x="3468854" y="29375"/>
                  <a:pt x="3201909" y="18288"/>
                </a:cubicBezTo>
                <a:cubicBezTo>
                  <a:pt x="2965673" y="10505"/>
                  <a:pt x="2568327" y="22116"/>
                  <a:pt x="2360729" y="18288"/>
                </a:cubicBezTo>
                <a:cubicBezTo>
                  <a:pt x="2171885" y="49144"/>
                  <a:pt x="1923258" y="16020"/>
                  <a:pt x="1682359" y="18288"/>
                </a:cubicBezTo>
                <a:cubicBezTo>
                  <a:pt x="1430698" y="-2378"/>
                  <a:pt x="1324229" y="-1751"/>
                  <a:pt x="1166797" y="18288"/>
                </a:cubicBezTo>
                <a:cubicBezTo>
                  <a:pt x="1001390" y="41795"/>
                  <a:pt x="324313" y="57964"/>
                  <a:pt x="0" y="18288"/>
                </a:cubicBezTo>
                <a:cubicBezTo>
                  <a:pt x="285" y="13135"/>
                  <a:pt x="532" y="5956"/>
                  <a:pt x="0" y="0"/>
                </a:cubicBezTo>
                <a:close/>
              </a:path>
              <a:path w="8140446" h="18288" fill="none" stroke="0" extrusionOk="0">
                <a:moveTo>
                  <a:pt x="0" y="0"/>
                </a:moveTo>
                <a:cubicBezTo>
                  <a:pt x="69532" y="-6557"/>
                  <a:pt x="264219" y="3919"/>
                  <a:pt x="434157" y="0"/>
                </a:cubicBezTo>
                <a:cubicBezTo>
                  <a:pt x="600013" y="9090"/>
                  <a:pt x="921449" y="-13478"/>
                  <a:pt x="1193932" y="0"/>
                </a:cubicBezTo>
                <a:cubicBezTo>
                  <a:pt x="1443592" y="14844"/>
                  <a:pt x="1471188" y="10722"/>
                  <a:pt x="1628089" y="0"/>
                </a:cubicBezTo>
                <a:cubicBezTo>
                  <a:pt x="1750006" y="-24149"/>
                  <a:pt x="1967480" y="-14904"/>
                  <a:pt x="2225055" y="0"/>
                </a:cubicBezTo>
                <a:cubicBezTo>
                  <a:pt x="2503918" y="19247"/>
                  <a:pt x="2709263" y="-16351"/>
                  <a:pt x="3066235" y="0"/>
                </a:cubicBezTo>
                <a:cubicBezTo>
                  <a:pt x="3429723" y="-1627"/>
                  <a:pt x="3399401" y="30976"/>
                  <a:pt x="3744605" y="0"/>
                </a:cubicBezTo>
                <a:cubicBezTo>
                  <a:pt x="4081920" y="-40602"/>
                  <a:pt x="4258272" y="-2441"/>
                  <a:pt x="4504380" y="0"/>
                </a:cubicBezTo>
                <a:cubicBezTo>
                  <a:pt x="4760039" y="21121"/>
                  <a:pt x="4866555" y="-1351"/>
                  <a:pt x="5101346" y="0"/>
                </a:cubicBezTo>
                <a:cubicBezTo>
                  <a:pt x="5336279" y="1859"/>
                  <a:pt x="5465100" y="30801"/>
                  <a:pt x="5779717" y="0"/>
                </a:cubicBezTo>
                <a:cubicBezTo>
                  <a:pt x="6117018" y="-2879"/>
                  <a:pt x="6273497" y="-5002"/>
                  <a:pt x="6620896" y="0"/>
                </a:cubicBezTo>
                <a:cubicBezTo>
                  <a:pt x="6972306" y="38666"/>
                  <a:pt x="6992056" y="28334"/>
                  <a:pt x="7136458" y="0"/>
                </a:cubicBezTo>
                <a:cubicBezTo>
                  <a:pt x="7325567" y="-61201"/>
                  <a:pt x="7766555" y="-88399"/>
                  <a:pt x="8140446" y="0"/>
                </a:cubicBezTo>
                <a:cubicBezTo>
                  <a:pt x="8140031" y="7748"/>
                  <a:pt x="8139515" y="13015"/>
                  <a:pt x="8140446" y="18288"/>
                </a:cubicBezTo>
                <a:cubicBezTo>
                  <a:pt x="7892673" y="-4012"/>
                  <a:pt x="7668025" y="650"/>
                  <a:pt x="7543480" y="18288"/>
                </a:cubicBezTo>
                <a:cubicBezTo>
                  <a:pt x="7406710" y="-3467"/>
                  <a:pt x="7207646" y="8893"/>
                  <a:pt x="7109323" y="18288"/>
                </a:cubicBezTo>
                <a:cubicBezTo>
                  <a:pt x="6993037" y="49011"/>
                  <a:pt x="6598723" y="59405"/>
                  <a:pt x="6430952" y="18288"/>
                </a:cubicBezTo>
                <a:cubicBezTo>
                  <a:pt x="6284771" y="15315"/>
                  <a:pt x="6162730" y="20350"/>
                  <a:pt x="5915391" y="18288"/>
                </a:cubicBezTo>
                <a:cubicBezTo>
                  <a:pt x="5684668" y="13603"/>
                  <a:pt x="5422852" y="53618"/>
                  <a:pt x="5237020" y="18288"/>
                </a:cubicBezTo>
                <a:cubicBezTo>
                  <a:pt x="5035482" y="26296"/>
                  <a:pt x="4719808" y="55145"/>
                  <a:pt x="4558650" y="18288"/>
                </a:cubicBezTo>
                <a:cubicBezTo>
                  <a:pt x="4375169" y="-35587"/>
                  <a:pt x="4137553" y="12086"/>
                  <a:pt x="3880279" y="18288"/>
                </a:cubicBezTo>
                <a:cubicBezTo>
                  <a:pt x="3624533" y="32648"/>
                  <a:pt x="3467387" y="6480"/>
                  <a:pt x="3201909" y="18288"/>
                </a:cubicBezTo>
                <a:cubicBezTo>
                  <a:pt x="2918126" y="73342"/>
                  <a:pt x="2717830" y="-17156"/>
                  <a:pt x="2604943" y="18288"/>
                </a:cubicBezTo>
                <a:cubicBezTo>
                  <a:pt x="2496133" y="44525"/>
                  <a:pt x="2003915" y="18254"/>
                  <a:pt x="1845168" y="18288"/>
                </a:cubicBezTo>
                <a:cubicBezTo>
                  <a:pt x="1694518" y="14989"/>
                  <a:pt x="1344959" y="44188"/>
                  <a:pt x="1166797" y="18288"/>
                </a:cubicBezTo>
                <a:cubicBezTo>
                  <a:pt x="935925" y="69451"/>
                  <a:pt x="319712" y="-63972"/>
                  <a:pt x="0" y="18288"/>
                </a:cubicBezTo>
                <a:cubicBezTo>
                  <a:pt x="1307" y="12414"/>
                  <a:pt x="-32" y="574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custGeom>
                    <a:avLst/>
                    <a:gdLst>
                      <a:gd name="connsiteX0" fmla="*/ 0 w 8140446"/>
                      <a:gd name="connsiteY0" fmla="*/ 0 h 18288"/>
                      <a:gd name="connsiteX1" fmla="*/ 434157 w 8140446"/>
                      <a:gd name="connsiteY1" fmla="*/ 0 h 18288"/>
                      <a:gd name="connsiteX2" fmla="*/ 1193932 w 8140446"/>
                      <a:gd name="connsiteY2" fmla="*/ 0 h 18288"/>
                      <a:gd name="connsiteX3" fmla="*/ 1628089 w 8140446"/>
                      <a:gd name="connsiteY3" fmla="*/ 0 h 18288"/>
                      <a:gd name="connsiteX4" fmla="*/ 2225055 w 8140446"/>
                      <a:gd name="connsiteY4" fmla="*/ 0 h 18288"/>
                      <a:gd name="connsiteX5" fmla="*/ 3066235 w 8140446"/>
                      <a:gd name="connsiteY5" fmla="*/ 0 h 18288"/>
                      <a:gd name="connsiteX6" fmla="*/ 3744605 w 8140446"/>
                      <a:gd name="connsiteY6" fmla="*/ 0 h 18288"/>
                      <a:gd name="connsiteX7" fmla="*/ 4504380 w 8140446"/>
                      <a:gd name="connsiteY7" fmla="*/ 0 h 18288"/>
                      <a:gd name="connsiteX8" fmla="*/ 5101346 w 8140446"/>
                      <a:gd name="connsiteY8" fmla="*/ 0 h 18288"/>
                      <a:gd name="connsiteX9" fmla="*/ 5779717 w 8140446"/>
                      <a:gd name="connsiteY9" fmla="*/ 0 h 18288"/>
                      <a:gd name="connsiteX10" fmla="*/ 6620896 w 8140446"/>
                      <a:gd name="connsiteY10" fmla="*/ 0 h 18288"/>
                      <a:gd name="connsiteX11" fmla="*/ 7136458 w 8140446"/>
                      <a:gd name="connsiteY11" fmla="*/ 0 h 18288"/>
                      <a:gd name="connsiteX12" fmla="*/ 8140446 w 8140446"/>
                      <a:gd name="connsiteY12" fmla="*/ 0 h 18288"/>
                      <a:gd name="connsiteX13" fmla="*/ 8140446 w 8140446"/>
                      <a:gd name="connsiteY13" fmla="*/ 18288 h 18288"/>
                      <a:gd name="connsiteX14" fmla="*/ 7543480 w 8140446"/>
                      <a:gd name="connsiteY14" fmla="*/ 18288 h 18288"/>
                      <a:gd name="connsiteX15" fmla="*/ 7109323 w 8140446"/>
                      <a:gd name="connsiteY15" fmla="*/ 18288 h 18288"/>
                      <a:gd name="connsiteX16" fmla="*/ 6430952 w 8140446"/>
                      <a:gd name="connsiteY16" fmla="*/ 18288 h 18288"/>
                      <a:gd name="connsiteX17" fmla="*/ 5915391 w 8140446"/>
                      <a:gd name="connsiteY17" fmla="*/ 18288 h 18288"/>
                      <a:gd name="connsiteX18" fmla="*/ 5237020 w 8140446"/>
                      <a:gd name="connsiteY18" fmla="*/ 18288 h 18288"/>
                      <a:gd name="connsiteX19" fmla="*/ 4558650 w 8140446"/>
                      <a:gd name="connsiteY19" fmla="*/ 18288 h 18288"/>
                      <a:gd name="connsiteX20" fmla="*/ 3880279 w 8140446"/>
                      <a:gd name="connsiteY20" fmla="*/ 18288 h 18288"/>
                      <a:gd name="connsiteX21" fmla="*/ 3201909 w 8140446"/>
                      <a:gd name="connsiteY21" fmla="*/ 18288 h 18288"/>
                      <a:gd name="connsiteX22" fmla="*/ 2604943 w 8140446"/>
                      <a:gd name="connsiteY22" fmla="*/ 18288 h 18288"/>
                      <a:gd name="connsiteX23" fmla="*/ 1845168 w 8140446"/>
                      <a:gd name="connsiteY23" fmla="*/ 18288 h 18288"/>
                      <a:gd name="connsiteX24" fmla="*/ 1166797 w 8140446"/>
                      <a:gd name="connsiteY24" fmla="*/ 18288 h 18288"/>
                      <a:gd name="connsiteX25" fmla="*/ 0 w 8140446"/>
                      <a:gd name="connsiteY25" fmla="*/ 18288 h 18288"/>
                      <a:gd name="connsiteX26" fmla="*/ 0 w 8140446"/>
                      <a:gd name="connsiteY2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140446" h="18288" fill="none" extrusionOk="0">
                        <a:moveTo>
                          <a:pt x="0" y="0"/>
                        </a:moveTo>
                        <a:cubicBezTo>
                          <a:pt x="94920" y="9103"/>
                          <a:pt x="287892" y="-4966"/>
                          <a:pt x="434157" y="0"/>
                        </a:cubicBezTo>
                        <a:cubicBezTo>
                          <a:pt x="580422" y="4966"/>
                          <a:pt x="943595" y="-14182"/>
                          <a:pt x="1193932" y="0"/>
                        </a:cubicBezTo>
                        <a:cubicBezTo>
                          <a:pt x="1444270" y="14182"/>
                          <a:pt x="1472129" y="5523"/>
                          <a:pt x="1628089" y="0"/>
                        </a:cubicBezTo>
                        <a:cubicBezTo>
                          <a:pt x="1784049" y="-5523"/>
                          <a:pt x="1962419" y="-17322"/>
                          <a:pt x="2225055" y="0"/>
                        </a:cubicBezTo>
                        <a:cubicBezTo>
                          <a:pt x="2487691" y="17322"/>
                          <a:pt x="2700681" y="1311"/>
                          <a:pt x="3066235" y="0"/>
                        </a:cubicBezTo>
                        <a:cubicBezTo>
                          <a:pt x="3431789" y="-1311"/>
                          <a:pt x="3405662" y="25081"/>
                          <a:pt x="3744605" y="0"/>
                        </a:cubicBezTo>
                        <a:cubicBezTo>
                          <a:pt x="4083548" y="-25081"/>
                          <a:pt x="4265111" y="-11945"/>
                          <a:pt x="4504380" y="0"/>
                        </a:cubicBezTo>
                        <a:cubicBezTo>
                          <a:pt x="4743649" y="11945"/>
                          <a:pt x="4860394" y="-2832"/>
                          <a:pt x="5101346" y="0"/>
                        </a:cubicBezTo>
                        <a:cubicBezTo>
                          <a:pt x="5342298" y="2832"/>
                          <a:pt x="5456387" y="23676"/>
                          <a:pt x="5779717" y="0"/>
                        </a:cubicBezTo>
                        <a:cubicBezTo>
                          <a:pt x="6103047" y="-23676"/>
                          <a:pt x="6270379" y="-37291"/>
                          <a:pt x="6620896" y="0"/>
                        </a:cubicBezTo>
                        <a:cubicBezTo>
                          <a:pt x="6971413" y="37291"/>
                          <a:pt x="6989068" y="24674"/>
                          <a:pt x="7136458" y="0"/>
                        </a:cubicBezTo>
                        <a:cubicBezTo>
                          <a:pt x="7283848" y="-24674"/>
                          <a:pt x="7752532" y="-22436"/>
                          <a:pt x="8140446" y="0"/>
                        </a:cubicBezTo>
                        <a:cubicBezTo>
                          <a:pt x="8140314" y="7702"/>
                          <a:pt x="8140234" y="13511"/>
                          <a:pt x="8140446" y="18288"/>
                        </a:cubicBezTo>
                        <a:cubicBezTo>
                          <a:pt x="7906329" y="-3043"/>
                          <a:pt x="7681180" y="27465"/>
                          <a:pt x="7543480" y="18288"/>
                        </a:cubicBezTo>
                        <a:cubicBezTo>
                          <a:pt x="7405780" y="9111"/>
                          <a:pt x="7216607" y="3660"/>
                          <a:pt x="7109323" y="18288"/>
                        </a:cubicBezTo>
                        <a:cubicBezTo>
                          <a:pt x="7002039" y="32916"/>
                          <a:pt x="6576231" y="42692"/>
                          <a:pt x="6430952" y="18288"/>
                        </a:cubicBezTo>
                        <a:cubicBezTo>
                          <a:pt x="6285673" y="-6116"/>
                          <a:pt x="6138840" y="34521"/>
                          <a:pt x="5915391" y="18288"/>
                        </a:cubicBezTo>
                        <a:cubicBezTo>
                          <a:pt x="5691942" y="2055"/>
                          <a:pt x="5459460" y="51666"/>
                          <a:pt x="5237020" y="18288"/>
                        </a:cubicBezTo>
                        <a:cubicBezTo>
                          <a:pt x="5014580" y="-15090"/>
                          <a:pt x="4747677" y="40449"/>
                          <a:pt x="4558650" y="18288"/>
                        </a:cubicBezTo>
                        <a:cubicBezTo>
                          <a:pt x="4369623" y="-3873"/>
                          <a:pt x="4146061" y="12568"/>
                          <a:pt x="3880279" y="18288"/>
                        </a:cubicBezTo>
                        <a:cubicBezTo>
                          <a:pt x="3614497" y="24008"/>
                          <a:pt x="3473808" y="-12908"/>
                          <a:pt x="3201909" y="18288"/>
                        </a:cubicBezTo>
                        <a:cubicBezTo>
                          <a:pt x="2930010" y="49484"/>
                          <a:pt x="2728175" y="-3430"/>
                          <a:pt x="2604943" y="18288"/>
                        </a:cubicBezTo>
                        <a:cubicBezTo>
                          <a:pt x="2481711" y="40006"/>
                          <a:pt x="2004334" y="26952"/>
                          <a:pt x="1845168" y="18288"/>
                        </a:cubicBezTo>
                        <a:cubicBezTo>
                          <a:pt x="1686003" y="9624"/>
                          <a:pt x="1375070" y="37580"/>
                          <a:pt x="1166797" y="18288"/>
                        </a:cubicBezTo>
                        <a:cubicBezTo>
                          <a:pt x="958524" y="-1004"/>
                          <a:pt x="342846" y="8880"/>
                          <a:pt x="0" y="18288"/>
                        </a:cubicBezTo>
                        <a:cubicBezTo>
                          <a:pt x="129" y="13298"/>
                          <a:pt x="-675" y="6857"/>
                          <a:pt x="0" y="0"/>
                        </a:cubicBezTo>
                        <a:close/>
                      </a:path>
                      <a:path w="8140446" h="18288" stroke="0" extrusionOk="0">
                        <a:moveTo>
                          <a:pt x="0" y="0"/>
                        </a:moveTo>
                        <a:cubicBezTo>
                          <a:pt x="142435" y="-24533"/>
                          <a:pt x="380026" y="17447"/>
                          <a:pt x="596966" y="0"/>
                        </a:cubicBezTo>
                        <a:cubicBezTo>
                          <a:pt x="813906" y="-17447"/>
                          <a:pt x="830530" y="13462"/>
                          <a:pt x="1031123" y="0"/>
                        </a:cubicBezTo>
                        <a:cubicBezTo>
                          <a:pt x="1231716" y="-13462"/>
                          <a:pt x="1634038" y="0"/>
                          <a:pt x="1872303" y="0"/>
                        </a:cubicBezTo>
                        <a:cubicBezTo>
                          <a:pt x="2110568" y="0"/>
                          <a:pt x="2261934" y="-25727"/>
                          <a:pt x="2469269" y="0"/>
                        </a:cubicBezTo>
                        <a:cubicBezTo>
                          <a:pt x="2676604" y="25727"/>
                          <a:pt x="2790440" y="16284"/>
                          <a:pt x="3066235" y="0"/>
                        </a:cubicBezTo>
                        <a:cubicBezTo>
                          <a:pt x="3342030" y="-16284"/>
                          <a:pt x="3685603" y="41976"/>
                          <a:pt x="3907414" y="0"/>
                        </a:cubicBezTo>
                        <a:cubicBezTo>
                          <a:pt x="4129225" y="-41976"/>
                          <a:pt x="4177416" y="-7598"/>
                          <a:pt x="4422976" y="0"/>
                        </a:cubicBezTo>
                        <a:cubicBezTo>
                          <a:pt x="4668536" y="7598"/>
                          <a:pt x="5023499" y="-28058"/>
                          <a:pt x="5264155" y="0"/>
                        </a:cubicBezTo>
                        <a:cubicBezTo>
                          <a:pt x="5504811" y="28058"/>
                          <a:pt x="5703675" y="13288"/>
                          <a:pt x="6105335" y="0"/>
                        </a:cubicBezTo>
                        <a:cubicBezTo>
                          <a:pt x="6506995" y="-13288"/>
                          <a:pt x="6455516" y="-5124"/>
                          <a:pt x="6783705" y="0"/>
                        </a:cubicBezTo>
                        <a:cubicBezTo>
                          <a:pt x="7111894" y="5124"/>
                          <a:pt x="7512856" y="10604"/>
                          <a:pt x="8140446" y="0"/>
                        </a:cubicBezTo>
                        <a:cubicBezTo>
                          <a:pt x="8140458" y="8833"/>
                          <a:pt x="8140986" y="9830"/>
                          <a:pt x="8140446" y="18288"/>
                        </a:cubicBezTo>
                        <a:cubicBezTo>
                          <a:pt x="7959314" y="3345"/>
                          <a:pt x="7870113" y="10437"/>
                          <a:pt x="7706289" y="18288"/>
                        </a:cubicBezTo>
                        <a:cubicBezTo>
                          <a:pt x="7542465" y="26139"/>
                          <a:pt x="7157940" y="17482"/>
                          <a:pt x="6865109" y="18288"/>
                        </a:cubicBezTo>
                        <a:cubicBezTo>
                          <a:pt x="6572278" y="19094"/>
                          <a:pt x="6524256" y="38051"/>
                          <a:pt x="6349548" y="18288"/>
                        </a:cubicBezTo>
                        <a:cubicBezTo>
                          <a:pt x="6174840" y="-1475"/>
                          <a:pt x="5951624" y="174"/>
                          <a:pt x="5671177" y="18288"/>
                        </a:cubicBezTo>
                        <a:cubicBezTo>
                          <a:pt x="5390730" y="36402"/>
                          <a:pt x="5222992" y="60058"/>
                          <a:pt x="4829998" y="18288"/>
                        </a:cubicBezTo>
                        <a:cubicBezTo>
                          <a:pt x="4437004" y="-23482"/>
                          <a:pt x="4344181" y="39087"/>
                          <a:pt x="4151627" y="18288"/>
                        </a:cubicBezTo>
                        <a:cubicBezTo>
                          <a:pt x="3959073" y="-2511"/>
                          <a:pt x="3886970" y="32875"/>
                          <a:pt x="3717470" y="18288"/>
                        </a:cubicBezTo>
                        <a:cubicBezTo>
                          <a:pt x="3547970" y="3701"/>
                          <a:pt x="3451521" y="31872"/>
                          <a:pt x="3201909" y="18288"/>
                        </a:cubicBezTo>
                        <a:cubicBezTo>
                          <a:pt x="2952297" y="4704"/>
                          <a:pt x="2543413" y="6029"/>
                          <a:pt x="2360729" y="18288"/>
                        </a:cubicBezTo>
                        <a:cubicBezTo>
                          <a:pt x="2178045" y="30547"/>
                          <a:pt x="1906056" y="25847"/>
                          <a:pt x="1682359" y="18288"/>
                        </a:cubicBezTo>
                        <a:cubicBezTo>
                          <a:pt x="1458662" y="10730"/>
                          <a:pt x="1330405" y="8046"/>
                          <a:pt x="1166797" y="18288"/>
                        </a:cubicBezTo>
                        <a:cubicBezTo>
                          <a:pt x="1003189" y="28530"/>
                          <a:pt x="278098" y="19533"/>
                          <a:pt x="0" y="18288"/>
                        </a:cubicBezTo>
                        <a:cubicBezTo>
                          <a:pt x="74" y="14054"/>
                          <a:pt x="-46" y="6997"/>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2"/>
          <p:cNvSpPr>
            <a:spLocks noGrp="1"/>
          </p:cNvSpPr>
          <p:nvPr>
            <p:ph idx="1"/>
          </p:nvPr>
        </p:nvSpPr>
        <p:spPr>
          <a:xfrm>
            <a:off x="628650" y="1929384"/>
            <a:ext cx="7886700" cy="4251960"/>
          </a:xfrm>
        </p:spPr>
        <p:txBody>
          <a:bodyPr>
            <a:normAutofit/>
          </a:bodyPr>
          <a:lstStyle/>
          <a:p>
            <a:pPr>
              <a:spcBef>
                <a:spcPts val="0"/>
              </a:spcBef>
              <a:spcAft>
                <a:spcPts val="600"/>
              </a:spcAft>
            </a:pPr>
            <a:r>
              <a:rPr lang="en-GB" sz="1800" dirty="0"/>
              <a:t>Why may a bank fail?</a:t>
            </a:r>
          </a:p>
          <a:p>
            <a:pPr>
              <a:spcBef>
                <a:spcPts val="0"/>
              </a:spcBef>
              <a:spcAft>
                <a:spcPts val="600"/>
              </a:spcAft>
            </a:pPr>
            <a:r>
              <a:rPr lang="en-GB" sz="1800" dirty="0"/>
              <a:t>What is a run on the banks?</a:t>
            </a:r>
          </a:p>
          <a:p>
            <a:pPr>
              <a:spcBef>
                <a:spcPts val="0"/>
              </a:spcBef>
              <a:spcAft>
                <a:spcPts val="600"/>
              </a:spcAft>
            </a:pPr>
            <a:r>
              <a:rPr lang="en-GB" sz="1800" dirty="0"/>
              <a:t>How can the BOE help out banks?</a:t>
            </a:r>
          </a:p>
        </p:txBody>
      </p:sp>
      <p:pic>
        <p:nvPicPr>
          <p:cNvPr id="3" name="Picture 2">
            <a:extLst>
              <a:ext uri="{FF2B5EF4-FFF2-40B4-BE49-F238E27FC236}">
                <a16:creationId xmlns:a16="http://schemas.microsoft.com/office/drawing/2014/main" id="{FE362681-4BB4-3787-9229-941E541FF3E9}"/>
              </a:ext>
            </a:extLst>
          </p:cNvPr>
          <p:cNvPicPr>
            <a:picLocks noChangeAspect="1"/>
          </p:cNvPicPr>
          <p:nvPr/>
        </p:nvPicPr>
        <p:blipFill>
          <a:blip r:embed="rId3" cstate="print">
            <a:alphaModFix amt="5000"/>
            <a:extLst>
              <a:ext uri="{28A0092B-C50C-407E-A947-70E740481C1C}">
                <a14:useLocalDpi xmlns:a14="http://schemas.microsoft.com/office/drawing/2010/main" val="0"/>
              </a:ext>
            </a:extLst>
          </a:blip>
          <a:stretch>
            <a:fillRect/>
          </a:stretch>
        </p:blipFill>
        <p:spPr>
          <a:xfrm>
            <a:off x="797090" y="1485944"/>
            <a:ext cx="7695738" cy="3098355"/>
          </a:xfrm>
          <a:prstGeom prst="rect">
            <a:avLst/>
          </a:prstGeom>
        </p:spPr>
      </p:pic>
      <p:pic>
        <p:nvPicPr>
          <p:cNvPr id="4" name="Picture 3">
            <a:extLst>
              <a:ext uri="{FF2B5EF4-FFF2-40B4-BE49-F238E27FC236}">
                <a16:creationId xmlns:a16="http://schemas.microsoft.com/office/drawing/2014/main" id="{6C340930-DF5E-AD38-D4F3-1584E74D925B}"/>
              </a:ext>
            </a:extLst>
          </p:cNvPr>
          <p:cNvPicPr>
            <a:picLocks noChangeAspect="1"/>
          </p:cNvPicPr>
          <p:nvPr/>
        </p:nvPicPr>
        <p:blipFill>
          <a:blip r:embed="rId4" cstate="print">
            <a:alphaModFix amt="85000"/>
            <a:extLst>
              <a:ext uri="{28A0092B-C50C-407E-A947-70E740481C1C}">
                <a14:useLocalDpi xmlns:a14="http://schemas.microsoft.com/office/drawing/2010/main" val="0"/>
              </a:ext>
            </a:extLst>
          </a:blip>
          <a:stretch>
            <a:fillRect/>
          </a:stretch>
        </p:blipFill>
        <p:spPr>
          <a:xfrm>
            <a:off x="4253474" y="81192"/>
            <a:ext cx="933411" cy="375797"/>
          </a:xfrm>
          <a:prstGeom prst="rect">
            <a:avLst/>
          </a:prstGeom>
        </p:spPr>
      </p:pic>
      <p:sp>
        <p:nvSpPr>
          <p:cNvPr id="6" name="Footer Placeholder 2">
            <a:extLst>
              <a:ext uri="{FF2B5EF4-FFF2-40B4-BE49-F238E27FC236}">
                <a16:creationId xmlns:a16="http://schemas.microsoft.com/office/drawing/2014/main" id="{515625F7-20CE-899D-B00B-B43C4CE31200}"/>
              </a:ext>
            </a:extLst>
          </p:cNvPr>
          <p:cNvSpPr txBox="1">
            <a:spLocks/>
          </p:cNvSpPr>
          <p:nvPr/>
        </p:nvSpPr>
        <p:spPr>
          <a:xfrm>
            <a:off x="38090" y="6579662"/>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D80BB4B2-43C1-34D5-51D7-957234E051DE}"/>
              </a:ext>
            </a:extLst>
          </p:cNvPr>
          <p:cNvSpPr txBox="1"/>
          <p:nvPr/>
        </p:nvSpPr>
        <p:spPr>
          <a:xfrm>
            <a:off x="6096000" y="6627168"/>
            <a:ext cx="3048000" cy="230832"/>
          </a:xfrm>
          <a:prstGeom prst="rect">
            <a:avLst/>
          </a:prstGeom>
          <a:noFill/>
        </p:spPr>
        <p:txBody>
          <a:bodyPr wrap="square" rtlCol="0">
            <a:spAutoFit/>
          </a:bodyPr>
          <a:lstStyle/>
          <a:p>
            <a:pPr algn="ctr"/>
            <a:r>
              <a:rPr lang="en-US" sz="900" i="0" dirty="0">
                <a:solidFill>
                  <a:schemeClr val="tx2"/>
                </a:solidFill>
                <a:effectLst/>
                <a:latin typeface="gg sans"/>
              </a:rPr>
              <a:t>© 2025 Exams Papers Practice. All Rights Reserved</a:t>
            </a:r>
            <a:endParaRPr lang="en-PH" sz="900" dirty="0">
              <a:solidFill>
                <a:schemeClr val="tx2"/>
              </a:solidFill>
            </a:endParaRPr>
          </a:p>
        </p:txBody>
      </p:sp>
    </p:spTree>
    <p:extLst>
      <p:ext uri="{BB962C8B-B14F-4D97-AF65-F5344CB8AC3E}">
        <p14:creationId xmlns:p14="http://schemas.microsoft.com/office/powerpoint/2010/main" val="42450968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17361E27-DF2F-2449-226D-49E2E37D64C4}"/>
              </a:ext>
            </a:extLst>
          </p:cNvPr>
          <p:cNvPicPr>
            <a:picLocks noChangeAspect="1"/>
          </p:cNvPicPr>
          <p:nvPr/>
        </p:nvPicPr>
        <p:blipFill rotWithShape="1">
          <a:blip r:embed="rId3"/>
          <a:srcRect t="2205" r="2" b="3233"/>
          <a:stretch/>
        </p:blipFill>
        <p:spPr>
          <a:xfrm>
            <a:off x="1891767" y="10"/>
            <a:ext cx="7252231" cy="6857990"/>
          </a:xfrm>
          <a:prstGeom prst="rect">
            <a:avLst/>
          </a:prstGeom>
        </p:spPr>
      </p:pic>
      <p:sp>
        <p:nvSpPr>
          <p:cNvPr id="22" name="Rectangle 21">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542696"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1"/>
          <p:cNvSpPr>
            <a:spLocks noGrp="1"/>
          </p:cNvSpPr>
          <p:nvPr>
            <p:ph type="ctrTitle"/>
          </p:nvPr>
        </p:nvSpPr>
        <p:spPr>
          <a:xfrm>
            <a:off x="628650" y="365125"/>
            <a:ext cx="2866641" cy="1899912"/>
          </a:xfrm>
        </p:spPr>
        <p:txBody>
          <a:bodyPr vert="horz" lIns="91440" tIns="45720" rIns="91440" bIns="45720" rtlCol="0" anchor="ctr">
            <a:normAutofit/>
          </a:bodyPr>
          <a:lstStyle/>
          <a:p>
            <a:pPr algn="l"/>
            <a:r>
              <a:rPr lang="en-US" sz="3500" dirty="0"/>
              <a:t>Starter</a:t>
            </a:r>
          </a:p>
        </p:txBody>
      </p:sp>
      <p:sp>
        <p:nvSpPr>
          <p:cNvPr id="5" name="TextBox 4"/>
          <p:cNvSpPr txBox="1"/>
          <p:nvPr/>
        </p:nvSpPr>
        <p:spPr>
          <a:xfrm>
            <a:off x="628650" y="2434201"/>
            <a:ext cx="4519414" cy="3742762"/>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sz="1700" dirty="0"/>
              <a:t>What does the Bank of England do?</a:t>
            </a:r>
          </a:p>
          <a:p>
            <a:pPr indent="-228600">
              <a:lnSpc>
                <a:spcPct val="90000"/>
              </a:lnSpc>
              <a:spcAft>
                <a:spcPts val="600"/>
              </a:spcAft>
              <a:buFont typeface="Arial" panose="020B0604020202020204" pitchFamily="34" charset="0"/>
              <a:buChar char="•"/>
            </a:pPr>
            <a:r>
              <a:rPr lang="en-US" sz="1700" dirty="0"/>
              <a:t>How does their role depend on the government?</a:t>
            </a:r>
          </a:p>
          <a:p>
            <a:pPr indent="-228600">
              <a:lnSpc>
                <a:spcPct val="90000"/>
              </a:lnSpc>
              <a:spcAft>
                <a:spcPts val="600"/>
              </a:spcAft>
              <a:buFont typeface="Arial" panose="020B0604020202020204" pitchFamily="34" charset="0"/>
              <a:buChar char="•"/>
            </a:pPr>
            <a:r>
              <a:rPr lang="en-US" sz="1700" dirty="0"/>
              <a:t>Who makes up the MPC?</a:t>
            </a:r>
          </a:p>
        </p:txBody>
      </p:sp>
      <p:pic>
        <p:nvPicPr>
          <p:cNvPr id="2" name="Picture 1">
            <a:extLst>
              <a:ext uri="{FF2B5EF4-FFF2-40B4-BE49-F238E27FC236}">
                <a16:creationId xmlns:a16="http://schemas.microsoft.com/office/drawing/2014/main" id="{FAD507BB-DB6C-7D57-4DB4-0C74A32147B1}"/>
              </a:ext>
            </a:extLst>
          </p:cNvPr>
          <p:cNvPicPr>
            <a:picLocks noChangeAspect="1"/>
          </p:cNvPicPr>
          <p:nvPr/>
        </p:nvPicPr>
        <p:blipFill>
          <a:blip r:embed="rId4" cstate="print">
            <a:alphaModFix amt="5000"/>
            <a:extLst>
              <a:ext uri="{28A0092B-C50C-407E-A947-70E740481C1C}">
                <a14:useLocalDpi xmlns:a14="http://schemas.microsoft.com/office/drawing/2010/main" val="0"/>
              </a:ext>
            </a:extLst>
          </a:blip>
          <a:stretch>
            <a:fillRect/>
          </a:stretch>
        </p:blipFill>
        <p:spPr>
          <a:xfrm>
            <a:off x="797090" y="1485944"/>
            <a:ext cx="7695738" cy="3098355"/>
          </a:xfrm>
          <a:prstGeom prst="rect">
            <a:avLst/>
          </a:prstGeom>
        </p:spPr>
      </p:pic>
      <p:pic>
        <p:nvPicPr>
          <p:cNvPr id="3" name="Picture 2">
            <a:extLst>
              <a:ext uri="{FF2B5EF4-FFF2-40B4-BE49-F238E27FC236}">
                <a16:creationId xmlns:a16="http://schemas.microsoft.com/office/drawing/2014/main" id="{0521994A-3164-1631-086E-5FE0EC84E41B}"/>
              </a:ext>
            </a:extLst>
          </p:cNvPr>
          <p:cNvPicPr>
            <a:picLocks noChangeAspect="1"/>
          </p:cNvPicPr>
          <p:nvPr/>
        </p:nvPicPr>
        <p:blipFill>
          <a:blip r:embed="rId5" cstate="print">
            <a:alphaModFix amt="85000"/>
            <a:extLst>
              <a:ext uri="{28A0092B-C50C-407E-A947-70E740481C1C}">
                <a14:useLocalDpi xmlns:a14="http://schemas.microsoft.com/office/drawing/2010/main" val="0"/>
              </a:ext>
            </a:extLst>
          </a:blip>
          <a:stretch>
            <a:fillRect/>
          </a:stretch>
        </p:blipFill>
        <p:spPr>
          <a:xfrm>
            <a:off x="4253474" y="81192"/>
            <a:ext cx="933411" cy="375797"/>
          </a:xfrm>
          <a:prstGeom prst="rect">
            <a:avLst/>
          </a:prstGeom>
        </p:spPr>
      </p:pic>
      <p:sp>
        <p:nvSpPr>
          <p:cNvPr id="4" name="Footer Placeholder 2">
            <a:extLst>
              <a:ext uri="{FF2B5EF4-FFF2-40B4-BE49-F238E27FC236}">
                <a16:creationId xmlns:a16="http://schemas.microsoft.com/office/drawing/2014/main" id="{895D6BAC-EEFA-0301-9119-23E033AD2F79}"/>
              </a:ext>
            </a:extLst>
          </p:cNvPr>
          <p:cNvSpPr txBox="1">
            <a:spLocks/>
          </p:cNvSpPr>
          <p:nvPr/>
        </p:nvSpPr>
        <p:spPr>
          <a:xfrm>
            <a:off x="38090" y="6579662"/>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A5766132-9D9C-25A4-5A00-1CFE1024269A}"/>
              </a:ext>
            </a:extLst>
          </p:cNvPr>
          <p:cNvSpPr txBox="1"/>
          <p:nvPr/>
        </p:nvSpPr>
        <p:spPr>
          <a:xfrm>
            <a:off x="6096000" y="6627168"/>
            <a:ext cx="3048000" cy="230832"/>
          </a:xfrm>
          <a:prstGeom prst="rect">
            <a:avLst/>
          </a:prstGeom>
          <a:noFill/>
        </p:spPr>
        <p:txBody>
          <a:bodyPr wrap="square" rtlCol="0">
            <a:spAutoFit/>
          </a:bodyPr>
          <a:lstStyle/>
          <a:p>
            <a:pPr algn="ctr"/>
            <a:r>
              <a:rPr lang="en-US" sz="900" i="0" dirty="0">
                <a:solidFill>
                  <a:schemeClr val="tx2"/>
                </a:solidFill>
                <a:effectLst/>
                <a:latin typeface="gg sans"/>
              </a:rPr>
              <a:t>© 2025 Exams Papers Practice. All Rights Reserved</a:t>
            </a:r>
            <a:endParaRPr lang="en-PH" sz="900" dirty="0">
              <a:solidFill>
                <a:schemeClr val="tx2"/>
              </a:solidFill>
            </a:endParaRPr>
          </a:p>
        </p:txBody>
      </p:sp>
    </p:spTree>
    <p:extLst>
      <p:ext uri="{BB962C8B-B14F-4D97-AF65-F5344CB8AC3E}">
        <p14:creationId xmlns:p14="http://schemas.microsoft.com/office/powerpoint/2010/main" val="6205889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p:cNvSpPr>
            <a:spLocks noGrp="1"/>
          </p:cNvSpPr>
          <p:nvPr>
            <p:ph type="title"/>
          </p:nvPr>
        </p:nvSpPr>
        <p:spPr>
          <a:xfrm>
            <a:off x="630936" y="548640"/>
            <a:ext cx="2700645" cy="5431536"/>
          </a:xfrm>
        </p:spPr>
        <p:txBody>
          <a:bodyPr>
            <a:normAutofit/>
          </a:bodyPr>
          <a:lstStyle/>
          <a:p>
            <a:r>
              <a:rPr lang="en-GB" sz="4700" dirty="0"/>
              <a:t>Learning Objectives</a:t>
            </a:r>
          </a:p>
        </p:txBody>
      </p:sp>
      <p:sp>
        <p:nvSpPr>
          <p:cNvPr id="12"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347917" y="3261001"/>
            <a:ext cx="4480560" cy="13716"/>
          </a:xfrm>
          <a:custGeom>
            <a:avLst/>
            <a:gdLst>
              <a:gd name="connsiteX0" fmla="*/ 0 w 4480560"/>
              <a:gd name="connsiteY0" fmla="*/ 0 h 13716"/>
              <a:gd name="connsiteX1" fmla="*/ 595274 w 4480560"/>
              <a:gd name="connsiteY1" fmla="*/ 0 h 13716"/>
              <a:gd name="connsiteX2" fmla="*/ 1100938 w 4480560"/>
              <a:gd name="connsiteY2" fmla="*/ 0 h 13716"/>
              <a:gd name="connsiteX3" fmla="*/ 1651406 w 4480560"/>
              <a:gd name="connsiteY3" fmla="*/ 0 h 13716"/>
              <a:gd name="connsiteX4" fmla="*/ 2336292 w 4480560"/>
              <a:gd name="connsiteY4" fmla="*/ 0 h 13716"/>
              <a:gd name="connsiteX5" fmla="*/ 2931566 w 4480560"/>
              <a:gd name="connsiteY5" fmla="*/ 0 h 13716"/>
              <a:gd name="connsiteX6" fmla="*/ 3482035 w 4480560"/>
              <a:gd name="connsiteY6" fmla="*/ 0 h 13716"/>
              <a:gd name="connsiteX7" fmla="*/ 4480560 w 4480560"/>
              <a:gd name="connsiteY7" fmla="*/ 0 h 13716"/>
              <a:gd name="connsiteX8" fmla="*/ 4480560 w 4480560"/>
              <a:gd name="connsiteY8" fmla="*/ 13716 h 13716"/>
              <a:gd name="connsiteX9" fmla="*/ 3840480 w 4480560"/>
              <a:gd name="connsiteY9" fmla="*/ 13716 h 13716"/>
              <a:gd name="connsiteX10" fmla="*/ 3290011 w 4480560"/>
              <a:gd name="connsiteY10" fmla="*/ 13716 h 13716"/>
              <a:gd name="connsiteX11" fmla="*/ 2560320 w 4480560"/>
              <a:gd name="connsiteY11" fmla="*/ 13716 h 13716"/>
              <a:gd name="connsiteX12" fmla="*/ 1965046 w 4480560"/>
              <a:gd name="connsiteY12" fmla="*/ 13716 h 13716"/>
              <a:gd name="connsiteX13" fmla="*/ 1459382 w 4480560"/>
              <a:gd name="connsiteY13" fmla="*/ 13716 h 13716"/>
              <a:gd name="connsiteX14" fmla="*/ 774497 w 4480560"/>
              <a:gd name="connsiteY14" fmla="*/ 13716 h 13716"/>
              <a:gd name="connsiteX15" fmla="*/ 0 w 4480560"/>
              <a:gd name="connsiteY15" fmla="*/ 13716 h 13716"/>
              <a:gd name="connsiteX16" fmla="*/ 0 w 4480560"/>
              <a:gd name="connsiteY16" fmla="*/ 0 h 13716"/>
              <a:gd name="connsiteX0" fmla="*/ 0 w 4480560"/>
              <a:gd name="connsiteY0" fmla="*/ 0 h 13716"/>
              <a:gd name="connsiteX1" fmla="*/ 595274 w 4480560"/>
              <a:gd name="connsiteY1" fmla="*/ 0 h 13716"/>
              <a:gd name="connsiteX2" fmla="*/ 1100938 w 4480560"/>
              <a:gd name="connsiteY2" fmla="*/ 0 h 13716"/>
              <a:gd name="connsiteX3" fmla="*/ 1830629 w 4480560"/>
              <a:gd name="connsiteY3" fmla="*/ 0 h 13716"/>
              <a:gd name="connsiteX4" fmla="*/ 2425903 w 4480560"/>
              <a:gd name="connsiteY4" fmla="*/ 0 h 13716"/>
              <a:gd name="connsiteX5" fmla="*/ 3021178 w 4480560"/>
              <a:gd name="connsiteY5" fmla="*/ 0 h 13716"/>
              <a:gd name="connsiteX6" fmla="*/ 3750869 w 4480560"/>
              <a:gd name="connsiteY6" fmla="*/ 0 h 13716"/>
              <a:gd name="connsiteX7" fmla="*/ 4480560 w 4480560"/>
              <a:gd name="connsiteY7" fmla="*/ 0 h 13716"/>
              <a:gd name="connsiteX8" fmla="*/ 4480560 w 4480560"/>
              <a:gd name="connsiteY8" fmla="*/ 13716 h 13716"/>
              <a:gd name="connsiteX9" fmla="*/ 3930091 w 4480560"/>
              <a:gd name="connsiteY9" fmla="*/ 13716 h 13716"/>
              <a:gd name="connsiteX10" fmla="*/ 3290011 w 4480560"/>
              <a:gd name="connsiteY10" fmla="*/ 13716 h 13716"/>
              <a:gd name="connsiteX11" fmla="*/ 2649931 w 4480560"/>
              <a:gd name="connsiteY11" fmla="*/ 13716 h 13716"/>
              <a:gd name="connsiteX12" fmla="*/ 2054657 w 4480560"/>
              <a:gd name="connsiteY12" fmla="*/ 13716 h 13716"/>
              <a:gd name="connsiteX13" fmla="*/ 1324966 w 4480560"/>
              <a:gd name="connsiteY13" fmla="*/ 13716 h 13716"/>
              <a:gd name="connsiteX14" fmla="*/ 595274 w 4480560"/>
              <a:gd name="connsiteY14" fmla="*/ 13716 h 13716"/>
              <a:gd name="connsiteX15" fmla="*/ 0 w 4480560"/>
              <a:gd name="connsiteY15" fmla="*/ 13716 h 13716"/>
              <a:gd name="connsiteX16" fmla="*/ 0 w 4480560"/>
              <a:gd name="connsiteY16"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3716" fill="none" extrusionOk="0">
                <a:moveTo>
                  <a:pt x="0" y="0"/>
                </a:moveTo>
                <a:cubicBezTo>
                  <a:pt x="267574" y="14606"/>
                  <a:pt x="338605" y="-40"/>
                  <a:pt x="595274" y="0"/>
                </a:cubicBezTo>
                <a:cubicBezTo>
                  <a:pt x="856171" y="-2198"/>
                  <a:pt x="863435" y="-13333"/>
                  <a:pt x="1100938" y="0"/>
                </a:cubicBezTo>
                <a:cubicBezTo>
                  <a:pt x="1340270" y="17713"/>
                  <a:pt x="1418448" y="-18893"/>
                  <a:pt x="1651406" y="0"/>
                </a:cubicBezTo>
                <a:cubicBezTo>
                  <a:pt x="1875387" y="1627"/>
                  <a:pt x="2153037" y="22688"/>
                  <a:pt x="2336292" y="0"/>
                </a:cubicBezTo>
                <a:cubicBezTo>
                  <a:pt x="2522206" y="-4211"/>
                  <a:pt x="2718333" y="34959"/>
                  <a:pt x="2931566" y="0"/>
                </a:cubicBezTo>
                <a:cubicBezTo>
                  <a:pt x="3137043" y="-17106"/>
                  <a:pt x="3304331" y="1415"/>
                  <a:pt x="3482035" y="0"/>
                </a:cubicBezTo>
                <a:cubicBezTo>
                  <a:pt x="3649837" y="-24078"/>
                  <a:pt x="4010577" y="-51921"/>
                  <a:pt x="4480560" y="0"/>
                </a:cubicBezTo>
                <a:cubicBezTo>
                  <a:pt x="4480642" y="3611"/>
                  <a:pt x="4480510" y="9346"/>
                  <a:pt x="4480560" y="13716"/>
                </a:cubicBezTo>
                <a:cubicBezTo>
                  <a:pt x="4305601" y="36948"/>
                  <a:pt x="4025154" y="21890"/>
                  <a:pt x="3840480" y="13716"/>
                </a:cubicBezTo>
                <a:cubicBezTo>
                  <a:pt x="3668919" y="-16903"/>
                  <a:pt x="3556555" y="-17246"/>
                  <a:pt x="3290011" y="13716"/>
                </a:cubicBezTo>
                <a:cubicBezTo>
                  <a:pt x="2991827" y="13600"/>
                  <a:pt x="2862038" y="-27094"/>
                  <a:pt x="2560320" y="13716"/>
                </a:cubicBezTo>
                <a:cubicBezTo>
                  <a:pt x="2273396" y="32804"/>
                  <a:pt x="2159701" y="35426"/>
                  <a:pt x="1965046" y="13716"/>
                </a:cubicBezTo>
                <a:cubicBezTo>
                  <a:pt x="1785994" y="24616"/>
                  <a:pt x="1686680" y="47748"/>
                  <a:pt x="1459382" y="13716"/>
                </a:cubicBezTo>
                <a:cubicBezTo>
                  <a:pt x="1260610" y="398"/>
                  <a:pt x="913962" y="26960"/>
                  <a:pt x="774497" y="13716"/>
                </a:cubicBezTo>
                <a:cubicBezTo>
                  <a:pt x="689426" y="-2719"/>
                  <a:pt x="378264" y="1751"/>
                  <a:pt x="0" y="13716"/>
                </a:cubicBezTo>
                <a:cubicBezTo>
                  <a:pt x="-173" y="8371"/>
                  <a:pt x="-387" y="6213"/>
                  <a:pt x="0" y="0"/>
                </a:cubicBezTo>
                <a:close/>
              </a:path>
              <a:path w="4480560" h="13716" stroke="0" extrusionOk="0">
                <a:moveTo>
                  <a:pt x="0" y="0"/>
                </a:moveTo>
                <a:cubicBezTo>
                  <a:pt x="290844" y="5546"/>
                  <a:pt x="318443" y="10543"/>
                  <a:pt x="595274" y="0"/>
                </a:cubicBezTo>
                <a:cubicBezTo>
                  <a:pt x="862223" y="-10630"/>
                  <a:pt x="1008164" y="-6970"/>
                  <a:pt x="1100938" y="0"/>
                </a:cubicBezTo>
                <a:cubicBezTo>
                  <a:pt x="1231751" y="-9052"/>
                  <a:pt x="1563421" y="-55931"/>
                  <a:pt x="1830629" y="0"/>
                </a:cubicBezTo>
                <a:cubicBezTo>
                  <a:pt x="2081843" y="38764"/>
                  <a:pt x="2181743" y="16966"/>
                  <a:pt x="2425903" y="0"/>
                </a:cubicBezTo>
                <a:cubicBezTo>
                  <a:pt x="2657412" y="-20059"/>
                  <a:pt x="2795431" y="8423"/>
                  <a:pt x="3021178" y="0"/>
                </a:cubicBezTo>
                <a:cubicBezTo>
                  <a:pt x="3275119" y="-4749"/>
                  <a:pt x="3480943" y="2522"/>
                  <a:pt x="3750869" y="0"/>
                </a:cubicBezTo>
                <a:cubicBezTo>
                  <a:pt x="4005211" y="16055"/>
                  <a:pt x="4302144" y="-2969"/>
                  <a:pt x="4480560" y="0"/>
                </a:cubicBezTo>
                <a:cubicBezTo>
                  <a:pt x="4480397" y="3458"/>
                  <a:pt x="4481383" y="8632"/>
                  <a:pt x="4480560" y="13716"/>
                </a:cubicBezTo>
                <a:cubicBezTo>
                  <a:pt x="4261480" y="-10003"/>
                  <a:pt x="4206199" y="28529"/>
                  <a:pt x="3930091" y="13716"/>
                </a:cubicBezTo>
                <a:cubicBezTo>
                  <a:pt x="3666932" y="-15474"/>
                  <a:pt x="3493645" y="14804"/>
                  <a:pt x="3290011" y="13716"/>
                </a:cubicBezTo>
                <a:cubicBezTo>
                  <a:pt x="3137078" y="-41032"/>
                  <a:pt x="2894690" y="-17948"/>
                  <a:pt x="2649931" y="13716"/>
                </a:cubicBezTo>
                <a:cubicBezTo>
                  <a:pt x="2413020" y="21294"/>
                  <a:pt x="2225991" y="-10559"/>
                  <a:pt x="2054657" y="13716"/>
                </a:cubicBezTo>
                <a:cubicBezTo>
                  <a:pt x="1886877" y="37541"/>
                  <a:pt x="1548763" y="45390"/>
                  <a:pt x="1324966" y="13716"/>
                </a:cubicBezTo>
                <a:cubicBezTo>
                  <a:pt x="1040995" y="1897"/>
                  <a:pt x="786929" y="-17655"/>
                  <a:pt x="595274" y="13716"/>
                </a:cubicBezTo>
                <a:cubicBezTo>
                  <a:pt x="371401" y="32831"/>
                  <a:pt x="168483" y="23167"/>
                  <a:pt x="0" y="13716"/>
                </a:cubicBezTo>
                <a:cubicBezTo>
                  <a:pt x="-740" y="8467"/>
                  <a:pt x="-279" y="4434"/>
                  <a:pt x="0" y="0"/>
                </a:cubicBezTo>
                <a:close/>
              </a:path>
              <a:path w="4480560" h="13716" fill="none" stroke="0" extrusionOk="0">
                <a:moveTo>
                  <a:pt x="0" y="0"/>
                </a:moveTo>
                <a:cubicBezTo>
                  <a:pt x="254633" y="596"/>
                  <a:pt x="318854" y="8353"/>
                  <a:pt x="595274" y="0"/>
                </a:cubicBezTo>
                <a:cubicBezTo>
                  <a:pt x="857042" y="-2503"/>
                  <a:pt x="863005" y="-13327"/>
                  <a:pt x="1100938" y="0"/>
                </a:cubicBezTo>
                <a:cubicBezTo>
                  <a:pt x="1322315" y="28736"/>
                  <a:pt x="1429801" y="-15572"/>
                  <a:pt x="1651406" y="0"/>
                </a:cubicBezTo>
                <a:cubicBezTo>
                  <a:pt x="1861310" y="20479"/>
                  <a:pt x="2199002" y="36173"/>
                  <a:pt x="2336292" y="0"/>
                </a:cubicBezTo>
                <a:cubicBezTo>
                  <a:pt x="2504451" y="-23230"/>
                  <a:pt x="2735943" y="-3451"/>
                  <a:pt x="2931566" y="0"/>
                </a:cubicBezTo>
                <a:cubicBezTo>
                  <a:pt x="3109081" y="-33272"/>
                  <a:pt x="3310374" y="39503"/>
                  <a:pt x="3482035" y="0"/>
                </a:cubicBezTo>
                <a:cubicBezTo>
                  <a:pt x="3630968" y="-117346"/>
                  <a:pt x="3975789" y="30358"/>
                  <a:pt x="4480560" y="0"/>
                </a:cubicBezTo>
                <a:cubicBezTo>
                  <a:pt x="4480546" y="3532"/>
                  <a:pt x="4481771" y="9530"/>
                  <a:pt x="4480560" y="13716"/>
                </a:cubicBezTo>
                <a:cubicBezTo>
                  <a:pt x="4299745" y="8025"/>
                  <a:pt x="4055484" y="54224"/>
                  <a:pt x="3840480" y="13716"/>
                </a:cubicBezTo>
                <a:cubicBezTo>
                  <a:pt x="3665362" y="14404"/>
                  <a:pt x="3548412" y="6532"/>
                  <a:pt x="3290011" y="13716"/>
                </a:cubicBezTo>
                <a:cubicBezTo>
                  <a:pt x="3037450" y="36923"/>
                  <a:pt x="2862123" y="43167"/>
                  <a:pt x="2560320" y="13716"/>
                </a:cubicBezTo>
                <a:cubicBezTo>
                  <a:pt x="2308793" y="7156"/>
                  <a:pt x="2153402" y="-25971"/>
                  <a:pt x="1965046" y="13716"/>
                </a:cubicBezTo>
                <a:cubicBezTo>
                  <a:pt x="1778601" y="25944"/>
                  <a:pt x="1672011" y="23840"/>
                  <a:pt x="1459382" y="13716"/>
                </a:cubicBezTo>
                <a:cubicBezTo>
                  <a:pt x="1212351" y="-9856"/>
                  <a:pt x="906131" y="12859"/>
                  <a:pt x="774497" y="13716"/>
                </a:cubicBezTo>
                <a:cubicBezTo>
                  <a:pt x="636671" y="-47283"/>
                  <a:pt x="331670" y="1705"/>
                  <a:pt x="0" y="13716"/>
                </a:cubicBezTo>
                <a:cubicBezTo>
                  <a:pt x="-561" y="8546"/>
                  <a:pt x="-377" y="614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custGeom>
                    <a:avLst/>
                    <a:gdLst>
                      <a:gd name="connsiteX0" fmla="*/ 0 w 4480560"/>
                      <a:gd name="connsiteY0" fmla="*/ 0 h 13716"/>
                      <a:gd name="connsiteX1" fmla="*/ 595274 w 4480560"/>
                      <a:gd name="connsiteY1" fmla="*/ 0 h 13716"/>
                      <a:gd name="connsiteX2" fmla="*/ 1100938 w 4480560"/>
                      <a:gd name="connsiteY2" fmla="*/ 0 h 13716"/>
                      <a:gd name="connsiteX3" fmla="*/ 1651406 w 4480560"/>
                      <a:gd name="connsiteY3" fmla="*/ 0 h 13716"/>
                      <a:gd name="connsiteX4" fmla="*/ 2336292 w 4480560"/>
                      <a:gd name="connsiteY4" fmla="*/ 0 h 13716"/>
                      <a:gd name="connsiteX5" fmla="*/ 2931566 w 4480560"/>
                      <a:gd name="connsiteY5" fmla="*/ 0 h 13716"/>
                      <a:gd name="connsiteX6" fmla="*/ 3482035 w 4480560"/>
                      <a:gd name="connsiteY6" fmla="*/ 0 h 13716"/>
                      <a:gd name="connsiteX7" fmla="*/ 4480560 w 4480560"/>
                      <a:gd name="connsiteY7" fmla="*/ 0 h 13716"/>
                      <a:gd name="connsiteX8" fmla="*/ 4480560 w 4480560"/>
                      <a:gd name="connsiteY8" fmla="*/ 13716 h 13716"/>
                      <a:gd name="connsiteX9" fmla="*/ 3840480 w 4480560"/>
                      <a:gd name="connsiteY9" fmla="*/ 13716 h 13716"/>
                      <a:gd name="connsiteX10" fmla="*/ 3290011 w 4480560"/>
                      <a:gd name="connsiteY10" fmla="*/ 13716 h 13716"/>
                      <a:gd name="connsiteX11" fmla="*/ 2560320 w 4480560"/>
                      <a:gd name="connsiteY11" fmla="*/ 13716 h 13716"/>
                      <a:gd name="connsiteX12" fmla="*/ 1965046 w 4480560"/>
                      <a:gd name="connsiteY12" fmla="*/ 13716 h 13716"/>
                      <a:gd name="connsiteX13" fmla="*/ 1459382 w 4480560"/>
                      <a:gd name="connsiteY13" fmla="*/ 13716 h 13716"/>
                      <a:gd name="connsiteX14" fmla="*/ 774497 w 4480560"/>
                      <a:gd name="connsiteY14" fmla="*/ 13716 h 13716"/>
                      <a:gd name="connsiteX15" fmla="*/ 0 w 4480560"/>
                      <a:gd name="connsiteY15" fmla="*/ 13716 h 13716"/>
                      <a:gd name="connsiteX16" fmla="*/ 0 w 4480560"/>
                      <a:gd name="connsiteY16"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3716"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273" y="3379"/>
                          <a:pt x="4480768" y="9289"/>
                          <a:pt x="4480560" y="13716"/>
                        </a:cubicBezTo>
                        <a:cubicBezTo>
                          <a:pt x="4314132" y="10352"/>
                          <a:pt x="4028383" y="32060"/>
                          <a:pt x="3840480" y="13716"/>
                        </a:cubicBezTo>
                        <a:cubicBezTo>
                          <a:pt x="3652577" y="-4628"/>
                          <a:pt x="3547615" y="-1724"/>
                          <a:pt x="3290011" y="13716"/>
                        </a:cubicBezTo>
                        <a:cubicBezTo>
                          <a:pt x="3032407" y="29156"/>
                          <a:pt x="2830268" y="4147"/>
                          <a:pt x="2560320" y="13716"/>
                        </a:cubicBezTo>
                        <a:cubicBezTo>
                          <a:pt x="2290372" y="23285"/>
                          <a:pt x="2147422" y="2156"/>
                          <a:pt x="1965046" y="13716"/>
                        </a:cubicBezTo>
                        <a:cubicBezTo>
                          <a:pt x="1782670" y="25276"/>
                          <a:pt x="1689791" y="36108"/>
                          <a:pt x="1459382" y="13716"/>
                        </a:cubicBezTo>
                        <a:cubicBezTo>
                          <a:pt x="1228973" y="-8676"/>
                          <a:pt x="915486" y="31929"/>
                          <a:pt x="774497" y="13716"/>
                        </a:cubicBezTo>
                        <a:cubicBezTo>
                          <a:pt x="633508" y="-4497"/>
                          <a:pt x="361442" y="-15679"/>
                          <a:pt x="0" y="13716"/>
                        </a:cubicBezTo>
                        <a:cubicBezTo>
                          <a:pt x="-362" y="8190"/>
                          <a:pt x="-434" y="6098"/>
                          <a:pt x="0" y="0"/>
                        </a:cubicBezTo>
                        <a:close/>
                      </a:path>
                      <a:path w="4480560" h="13716"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0360" y="3832"/>
                          <a:pt x="4481152" y="9314"/>
                          <a:pt x="4480560" y="13716"/>
                        </a:cubicBezTo>
                        <a:cubicBezTo>
                          <a:pt x="4279652" y="-11422"/>
                          <a:pt x="4200762" y="36994"/>
                          <a:pt x="3930091" y="13716"/>
                        </a:cubicBezTo>
                        <a:cubicBezTo>
                          <a:pt x="3659420" y="-9562"/>
                          <a:pt x="3456052" y="17722"/>
                          <a:pt x="3290011" y="13716"/>
                        </a:cubicBezTo>
                        <a:cubicBezTo>
                          <a:pt x="3123970" y="9710"/>
                          <a:pt x="2882392" y="28246"/>
                          <a:pt x="2649931" y="13716"/>
                        </a:cubicBezTo>
                        <a:cubicBezTo>
                          <a:pt x="2417470" y="-814"/>
                          <a:pt x="2238426" y="2765"/>
                          <a:pt x="2054657" y="13716"/>
                        </a:cubicBezTo>
                        <a:cubicBezTo>
                          <a:pt x="1870888" y="24667"/>
                          <a:pt x="1566368" y="40468"/>
                          <a:pt x="1324966" y="13716"/>
                        </a:cubicBezTo>
                        <a:cubicBezTo>
                          <a:pt x="1083564" y="-13036"/>
                          <a:pt x="787410" y="6374"/>
                          <a:pt x="595274" y="13716"/>
                        </a:cubicBezTo>
                        <a:cubicBezTo>
                          <a:pt x="403138" y="21058"/>
                          <a:pt x="169622" y="5927"/>
                          <a:pt x="0" y="13716"/>
                        </a:cubicBezTo>
                        <a:cubicBezTo>
                          <a:pt x="-475" y="8699"/>
                          <a:pt x="-565" y="4408"/>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844813" y="552091"/>
            <a:ext cx="4668251" cy="5431536"/>
          </a:xfrm>
        </p:spPr>
        <p:txBody>
          <a:bodyPr anchor="ctr">
            <a:normAutofit/>
          </a:bodyPr>
          <a:lstStyle/>
          <a:p>
            <a:pPr lvl="1"/>
            <a:r>
              <a:rPr lang="en-GB" sz="1900" dirty="0"/>
              <a:t>Are you able to explain the role of the Monetary Policy Committee?</a:t>
            </a:r>
          </a:p>
          <a:p>
            <a:pPr lvl="1"/>
            <a:r>
              <a:rPr lang="en-GB" sz="1900" dirty="0"/>
              <a:t>Are you able to explain the implementation of monetary policy to control inflation</a:t>
            </a:r>
          </a:p>
          <a:p>
            <a:pPr lvl="1"/>
            <a:r>
              <a:rPr lang="en-GB" sz="1900" dirty="0"/>
              <a:t>Are you able to explain regulation of the banking industry?</a:t>
            </a:r>
          </a:p>
        </p:txBody>
      </p:sp>
      <p:pic>
        <p:nvPicPr>
          <p:cNvPr id="2" name="Picture 1">
            <a:extLst>
              <a:ext uri="{FF2B5EF4-FFF2-40B4-BE49-F238E27FC236}">
                <a16:creationId xmlns:a16="http://schemas.microsoft.com/office/drawing/2014/main" id="{F54AE102-7993-789C-8155-360A105E5E55}"/>
              </a:ext>
            </a:extLst>
          </p:cNvPr>
          <p:cNvPicPr>
            <a:picLocks noChangeAspect="1"/>
          </p:cNvPicPr>
          <p:nvPr/>
        </p:nvPicPr>
        <p:blipFill>
          <a:blip r:embed="rId2" cstate="print">
            <a:alphaModFix amt="5000"/>
            <a:extLst>
              <a:ext uri="{28A0092B-C50C-407E-A947-70E740481C1C}">
                <a14:useLocalDpi xmlns:a14="http://schemas.microsoft.com/office/drawing/2010/main" val="0"/>
              </a:ext>
            </a:extLst>
          </a:blip>
          <a:stretch>
            <a:fillRect/>
          </a:stretch>
        </p:blipFill>
        <p:spPr>
          <a:xfrm>
            <a:off x="797090" y="1485944"/>
            <a:ext cx="7695738" cy="3098355"/>
          </a:xfrm>
          <a:prstGeom prst="rect">
            <a:avLst/>
          </a:prstGeom>
        </p:spPr>
      </p:pic>
      <p:pic>
        <p:nvPicPr>
          <p:cNvPr id="4" name="Picture 3">
            <a:extLst>
              <a:ext uri="{FF2B5EF4-FFF2-40B4-BE49-F238E27FC236}">
                <a16:creationId xmlns:a16="http://schemas.microsoft.com/office/drawing/2014/main" id="{5DD83A2E-3544-4511-5E60-85FE58EC2760}"/>
              </a:ext>
            </a:extLst>
          </p:cNvPr>
          <p:cNvPicPr>
            <a:picLocks noChangeAspect="1"/>
          </p:cNvPicPr>
          <p:nvPr/>
        </p:nvPicPr>
        <p:blipFill>
          <a:blip r:embed="rId3" cstate="print">
            <a:alphaModFix amt="85000"/>
            <a:extLst>
              <a:ext uri="{28A0092B-C50C-407E-A947-70E740481C1C}">
                <a14:useLocalDpi xmlns:a14="http://schemas.microsoft.com/office/drawing/2010/main" val="0"/>
              </a:ext>
            </a:extLst>
          </a:blip>
          <a:stretch>
            <a:fillRect/>
          </a:stretch>
        </p:blipFill>
        <p:spPr>
          <a:xfrm>
            <a:off x="4253474" y="81192"/>
            <a:ext cx="933411" cy="375797"/>
          </a:xfrm>
          <a:prstGeom prst="rect">
            <a:avLst/>
          </a:prstGeom>
        </p:spPr>
      </p:pic>
      <p:sp>
        <p:nvSpPr>
          <p:cNvPr id="6" name="Footer Placeholder 2">
            <a:extLst>
              <a:ext uri="{FF2B5EF4-FFF2-40B4-BE49-F238E27FC236}">
                <a16:creationId xmlns:a16="http://schemas.microsoft.com/office/drawing/2014/main" id="{AF7A5F5D-79AD-194F-DFE8-5754580FC345}"/>
              </a:ext>
            </a:extLst>
          </p:cNvPr>
          <p:cNvSpPr txBox="1">
            <a:spLocks/>
          </p:cNvSpPr>
          <p:nvPr/>
        </p:nvSpPr>
        <p:spPr>
          <a:xfrm>
            <a:off x="38090" y="6579662"/>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AD904BA0-9E3B-F4EB-1ED3-54062316EEF8}"/>
              </a:ext>
            </a:extLst>
          </p:cNvPr>
          <p:cNvSpPr txBox="1"/>
          <p:nvPr/>
        </p:nvSpPr>
        <p:spPr>
          <a:xfrm>
            <a:off x="6096000" y="6627168"/>
            <a:ext cx="3048000" cy="230832"/>
          </a:xfrm>
          <a:prstGeom prst="rect">
            <a:avLst/>
          </a:prstGeom>
          <a:noFill/>
        </p:spPr>
        <p:txBody>
          <a:bodyPr wrap="square" rtlCol="0">
            <a:spAutoFit/>
          </a:bodyPr>
          <a:lstStyle/>
          <a:p>
            <a:pPr algn="ctr"/>
            <a:r>
              <a:rPr lang="en-US" sz="900" i="0" dirty="0">
                <a:solidFill>
                  <a:schemeClr val="tx2"/>
                </a:solidFill>
                <a:effectLst/>
                <a:latin typeface="gg sans"/>
              </a:rPr>
              <a:t>© 2025 Exams Papers Practice. All Rights Reserved</a:t>
            </a:r>
            <a:endParaRPr lang="en-PH" sz="900" dirty="0">
              <a:solidFill>
                <a:schemeClr val="tx2"/>
              </a:solidFill>
            </a:endParaRPr>
          </a:p>
        </p:txBody>
      </p:sp>
    </p:spTree>
    <p:extLst>
      <p:ext uri="{BB962C8B-B14F-4D97-AF65-F5344CB8AC3E}">
        <p14:creationId xmlns:p14="http://schemas.microsoft.com/office/powerpoint/2010/main" val="395813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432540" y="3335867"/>
            <a:ext cx="246888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330" y="623275"/>
            <a:ext cx="8178790"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06825" y="1188637"/>
            <a:ext cx="2241175" cy="4480726"/>
          </a:xfrm>
        </p:spPr>
        <p:txBody>
          <a:bodyPr>
            <a:normAutofit/>
          </a:bodyPr>
          <a:lstStyle/>
          <a:p>
            <a:pPr algn="r"/>
            <a:r>
              <a:rPr lang="en-GB" dirty="0"/>
              <a:t>How the MPC set the </a:t>
            </a:r>
            <a:br>
              <a:rPr lang="en-GB" dirty="0"/>
            </a:br>
            <a:r>
              <a:rPr lang="en-GB" dirty="0"/>
              <a:t>official interest (base) rate</a:t>
            </a:r>
          </a:p>
        </p:txBody>
      </p:sp>
      <p:cxnSp>
        <p:nvCxnSpPr>
          <p:cNvPr id="14" name="Straight Connector 13">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3941445" y="1648870"/>
            <a:ext cx="3527136" cy="3560260"/>
          </a:xfrm>
        </p:spPr>
        <p:txBody>
          <a:bodyPr vert="horz" lIns="91440" tIns="45720" rIns="91440" bIns="45720" rtlCol="0" anchor="ctr">
            <a:normAutofit/>
          </a:bodyPr>
          <a:lstStyle/>
          <a:p>
            <a:r>
              <a:rPr lang="en-GB" sz="1300" dirty="0"/>
              <a:t>The base rate is the rate of interest at which commercial banks borrow from the Bank of England</a:t>
            </a:r>
          </a:p>
          <a:p>
            <a:r>
              <a:rPr lang="en-GB" sz="1300" dirty="0"/>
              <a:t>This rate therefore impacts on the rate of interest that commercial banks will charge to individuals and firms</a:t>
            </a:r>
          </a:p>
          <a:p>
            <a:r>
              <a:rPr lang="en-GB" sz="1300" dirty="0"/>
              <a:t>The MPC meet on a monthly basis and vote on whether to maintain, increase or reduce the base rate</a:t>
            </a:r>
          </a:p>
          <a:p>
            <a:r>
              <a:rPr lang="en-GB" sz="1300" dirty="0"/>
              <a:t>They use the base rate to help target an inflation rate of 2% +/-1%</a:t>
            </a:r>
          </a:p>
          <a:p>
            <a:r>
              <a:rPr lang="en-GB" sz="1300" dirty="0"/>
              <a:t>There are 9 members of the MPC; each has a team of economists researching the economy</a:t>
            </a:r>
          </a:p>
          <a:p>
            <a:r>
              <a:rPr lang="en-GB" sz="1300" dirty="0"/>
              <a:t>They use inflation forecasts to vote on interest rates each month</a:t>
            </a:r>
            <a:endParaRPr lang="en-GB" sz="1300" dirty="0">
              <a:cs typeface="Calibri" panose="020F0502020204030204"/>
            </a:endParaRPr>
          </a:p>
          <a:p>
            <a:endParaRPr lang="en-GB" sz="1300" dirty="0">
              <a:cs typeface="Calibri" panose="020F0502020204030204"/>
            </a:endParaRPr>
          </a:p>
          <a:p>
            <a:endParaRPr lang="en-GB" sz="1300" dirty="0">
              <a:cs typeface="Calibri" panose="020F0502020204030204"/>
            </a:endParaRPr>
          </a:p>
        </p:txBody>
      </p:sp>
      <mc:AlternateContent xmlns:mc="http://schemas.openxmlformats.org/markup-compatibility/2006" xmlns:p14="http://schemas.microsoft.com/office/powerpoint/2010/main">
        <mc:Choice Requires="p14">
          <p:contentPart p14:bwMode="auto" r:id="rId3">
            <p14:nvContentPartPr>
              <p14:cNvPr id="4" name="Ink 3">
                <a:extLst>
                  <a:ext uri="{FF2B5EF4-FFF2-40B4-BE49-F238E27FC236}">
                    <a16:creationId xmlns:a16="http://schemas.microsoft.com/office/drawing/2014/main" id="{FD3345A5-6CB8-5A8F-3AA8-40E144D000EC}"/>
                  </a:ext>
                </a:extLst>
              </p14:cNvPr>
              <p14:cNvContentPartPr/>
              <p14:nvPr/>
            </p14:nvContentPartPr>
            <p14:xfrm>
              <a:off x="281880" y="0"/>
              <a:ext cx="6689160" cy="6336720"/>
            </p14:xfrm>
          </p:contentPart>
        </mc:Choice>
        <mc:Fallback xmlns="">
          <p:pic>
            <p:nvPicPr>
              <p:cNvPr id="4" name="Ink 3">
                <a:extLst>
                  <a:ext uri="{FF2B5EF4-FFF2-40B4-BE49-F238E27FC236}">
                    <a16:creationId xmlns:a16="http://schemas.microsoft.com/office/drawing/2014/main" id="{FD3345A5-6CB8-5A8F-3AA8-40E144D000EC}"/>
                  </a:ext>
                </a:extLst>
              </p:cNvPr>
              <p:cNvPicPr/>
              <p:nvPr/>
            </p:nvPicPr>
            <p:blipFill>
              <a:blip r:embed="rId4"/>
              <a:stretch>
                <a:fillRect/>
              </a:stretch>
            </p:blipFill>
            <p:spPr>
              <a:xfrm>
                <a:off x="272520" y="-9360"/>
                <a:ext cx="6707880" cy="6355440"/>
              </a:xfrm>
              <a:prstGeom prst="rect">
                <a:avLst/>
              </a:prstGeom>
            </p:spPr>
          </p:pic>
        </mc:Fallback>
      </mc:AlternateContent>
      <p:pic>
        <p:nvPicPr>
          <p:cNvPr id="5" name="Picture 4">
            <a:extLst>
              <a:ext uri="{FF2B5EF4-FFF2-40B4-BE49-F238E27FC236}">
                <a16:creationId xmlns:a16="http://schemas.microsoft.com/office/drawing/2014/main" id="{636CF543-95D4-CA1F-EA28-A88BA4F32818}"/>
              </a:ext>
            </a:extLst>
          </p:cNvPr>
          <p:cNvPicPr>
            <a:picLocks noChangeAspect="1"/>
          </p:cNvPicPr>
          <p:nvPr/>
        </p:nvPicPr>
        <p:blipFill>
          <a:blip r:embed="rId4" cstate="print">
            <a:alphaModFix amt="5000"/>
            <a:extLst>
              <a:ext uri="{28A0092B-C50C-407E-A947-70E740481C1C}">
                <a14:useLocalDpi xmlns:a14="http://schemas.microsoft.com/office/drawing/2010/main" val="0"/>
              </a:ext>
            </a:extLst>
          </a:blip>
          <a:stretch>
            <a:fillRect/>
          </a:stretch>
        </p:blipFill>
        <p:spPr>
          <a:xfrm>
            <a:off x="797090" y="1485944"/>
            <a:ext cx="7695738" cy="3098355"/>
          </a:xfrm>
          <a:prstGeom prst="rect">
            <a:avLst/>
          </a:prstGeom>
        </p:spPr>
      </p:pic>
      <p:pic>
        <p:nvPicPr>
          <p:cNvPr id="6" name="Picture 5">
            <a:extLst>
              <a:ext uri="{FF2B5EF4-FFF2-40B4-BE49-F238E27FC236}">
                <a16:creationId xmlns:a16="http://schemas.microsoft.com/office/drawing/2014/main" id="{A3A3F3FF-D641-D19F-4AC2-8C4A451E78DB}"/>
              </a:ext>
            </a:extLst>
          </p:cNvPr>
          <p:cNvPicPr>
            <a:picLocks noChangeAspect="1"/>
          </p:cNvPicPr>
          <p:nvPr/>
        </p:nvPicPr>
        <p:blipFill>
          <a:blip r:embed="rId5" cstate="print">
            <a:alphaModFix amt="85000"/>
            <a:extLst>
              <a:ext uri="{28A0092B-C50C-407E-A947-70E740481C1C}">
                <a14:useLocalDpi xmlns:a14="http://schemas.microsoft.com/office/drawing/2010/main" val="0"/>
              </a:ext>
            </a:extLst>
          </a:blip>
          <a:stretch>
            <a:fillRect/>
          </a:stretch>
        </p:blipFill>
        <p:spPr>
          <a:xfrm>
            <a:off x="4253474" y="81192"/>
            <a:ext cx="933411" cy="375797"/>
          </a:xfrm>
          <a:prstGeom prst="rect">
            <a:avLst/>
          </a:prstGeom>
        </p:spPr>
      </p:pic>
      <p:sp>
        <p:nvSpPr>
          <p:cNvPr id="7" name="Footer Placeholder 2">
            <a:extLst>
              <a:ext uri="{FF2B5EF4-FFF2-40B4-BE49-F238E27FC236}">
                <a16:creationId xmlns:a16="http://schemas.microsoft.com/office/drawing/2014/main" id="{AB51DC73-0D5A-06D5-A17A-AE9F32A66807}"/>
              </a:ext>
            </a:extLst>
          </p:cNvPr>
          <p:cNvSpPr txBox="1">
            <a:spLocks/>
          </p:cNvSpPr>
          <p:nvPr/>
        </p:nvSpPr>
        <p:spPr>
          <a:xfrm>
            <a:off x="38090" y="6579662"/>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34803795-916B-4036-DD45-76AE3F8742D0}"/>
              </a:ext>
            </a:extLst>
          </p:cNvPr>
          <p:cNvSpPr txBox="1"/>
          <p:nvPr/>
        </p:nvSpPr>
        <p:spPr>
          <a:xfrm>
            <a:off x="6096000" y="6627168"/>
            <a:ext cx="3048000" cy="230832"/>
          </a:xfrm>
          <a:prstGeom prst="rect">
            <a:avLst/>
          </a:prstGeom>
          <a:noFill/>
        </p:spPr>
        <p:txBody>
          <a:bodyPr wrap="square" rtlCol="0">
            <a:spAutoFit/>
          </a:bodyPr>
          <a:lstStyle/>
          <a:p>
            <a:pPr algn="ctr"/>
            <a:r>
              <a:rPr lang="en-US" sz="900" i="0" dirty="0">
                <a:solidFill>
                  <a:schemeClr val="tx2"/>
                </a:solidFill>
                <a:effectLst/>
                <a:latin typeface="gg sans"/>
              </a:rPr>
              <a:t>© 2025 Exams Papers Practice. All Rights Reserved</a:t>
            </a:r>
            <a:endParaRPr lang="en-PH" sz="900" dirty="0">
              <a:solidFill>
                <a:schemeClr val="tx2"/>
              </a:solidFill>
            </a:endParaRPr>
          </a:p>
        </p:txBody>
      </p:sp>
    </p:spTree>
    <p:extLst>
      <p:ext uri="{BB962C8B-B14F-4D97-AF65-F5344CB8AC3E}">
        <p14:creationId xmlns:p14="http://schemas.microsoft.com/office/powerpoint/2010/main" val="16693190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C8908E2-EE49-44D2-9428-A28D2312A8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pSp>
        <p:nvGrpSpPr>
          <p:cNvPr id="13" name="Group 12">
            <a:extLst>
              <a:ext uri="{FF2B5EF4-FFF2-40B4-BE49-F238E27FC236}">
                <a16:creationId xmlns:a16="http://schemas.microsoft.com/office/drawing/2014/main" id="{05314994-6337-4875-8CF5-652CAFE8342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
            <a:ext cx="9143998" cy="4267200"/>
            <a:chOff x="7467600" y="0"/>
            <a:chExt cx="4724400" cy="6858000"/>
          </a:xfrm>
        </p:grpSpPr>
        <p:sp>
          <p:nvSpPr>
            <p:cNvPr id="14" name="Rectangle 13">
              <a:extLst>
                <a:ext uri="{FF2B5EF4-FFF2-40B4-BE49-F238E27FC236}">
                  <a16:creationId xmlns:a16="http://schemas.microsoft.com/office/drawing/2014/main" id="{B3A2D4D6-D501-439A-9FC6-397879C465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5CD20BAA-1998-4EBB-AD61-13A92072EC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6">
                <a:lumMod val="20000"/>
                <a:lumOff val="8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17" name="Freeform: Shape 16">
            <a:extLst>
              <a:ext uri="{FF2B5EF4-FFF2-40B4-BE49-F238E27FC236}">
                <a16:creationId xmlns:a16="http://schemas.microsoft.com/office/drawing/2014/main" id="{7449A6C7-D15F-4AA5-BFA5-71A404B470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4267200"/>
          </a:xfrm>
          <a:custGeom>
            <a:avLst/>
            <a:gdLst>
              <a:gd name="connsiteX0" fmla="*/ 2537169 w 12192000"/>
              <a:gd name="connsiteY0" fmla="*/ 4125568 h 4267200"/>
              <a:gd name="connsiteX1" fmla="*/ 3246267 w 12192000"/>
              <a:gd name="connsiteY1" fmla="*/ 4262961 h 4267200"/>
              <a:gd name="connsiteX2" fmla="*/ 3253970 w 12192000"/>
              <a:gd name="connsiteY2" fmla="*/ 4267200 h 4267200"/>
              <a:gd name="connsiteX3" fmla="*/ 3071791 w 12192000"/>
              <a:gd name="connsiteY3" fmla="*/ 4267200 h 4267200"/>
              <a:gd name="connsiteX4" fmla="*/ 2975095 w 12192000"/>
              <a:gd name="connsiteY4" fmla="*/ 4243356 h 4267200"/>
              <a:gd name="connsiteX5" fmla="*/ 2626982 w 12192000"/>
              <a:gd name="connsiteY5" fmla="*/ 4206450 h 4267200"/>
              <a:gd name="connsiteX6" fmla="*/ 2490617 w 12192000"/>
              <a:gd name="connsiteY6" fmla="*/ 4206951 h 4267200"/>
              <a:gd name="connsiteX7" fmla="*/ 2819869 w 12192000"/>
              <a:gd name="connsiteY7" fmla="*/ 4252936 h 4267200"/>
              <a:gd name="connsiteX8" fmla="*/ 2900997 w 12192000"/>
              <a:gd name="connsiteY8" fmla="*/ 4267200 h 4267200"/>
              <a:gd name="connsiteX9" fmla="*/ 2705858 w 12192000"/>
              <a:gd name="connsiteY9" fmla="*/ 4267200 h 4267200"/>
              <a:gd name="connsiteX10" fmla="*/ 2561467 w 12192000"/>
              <a:gd name="connsiteY10" fmla="*/ 4246270 h 4267200"/>
              <a:gd name="connsiteX11" fmla="*/ 2305292 w 12192000"/>
              <a:gd name="connsiteY11" fmla="*/ 4219492 h 4267200"/>
              <a:gd name="connsiteX12" fmla="*/ 2409349 w 12192000"/>
              <a:gd name="connsiteY12" fmla="*/ 4267200 h 4267200"/>
              <a:gd name="connsiteX13" fmla="*/ 2266705 w 12192000"/>
              <a:gd name="connsiteY13" fmla="*/ 4267200 h 4267200"/>
              <a:gd name="connsiteX14" fmla="*/ 2183576 w 12192000"/>
              <a:gd name="connsiteY14" fmla="*/ 4227150 h 4267200"/>
              <a:gd name="connsiteX15" fmla="*/ 2151029 w 12192000"/>
              <a:gd name="connsiteY15" fmla="*/ 4146947 h 4267200"/>
              <a:gd name="connsiteX16" fmla="*/ 2537169 w 12192000"/>
              <a:gd name="connsiteY16" fmla="*/ 4125568 h 4267200"/>
              <a:gd name="connsiteX17" fmla="*/ 9258094 w 12192000"/>
              <a:gd name="connsiteY17" fmla="*/ 3958602 h 4267200"/>
              <a:gd name="connsiteX18" fmla="*/ 8526712 w 12192000"/>
              <a:gd name="connsiteY18" fmla="*/ 4119804 h 4267200"/>
              <a:gd name="connsiteX19" fmla="*/ 9258094 w 12192000"/>
              <a:gd name="connsiteY19" fmla="*/ 3958602 h 4267200"/>
              <a:gd name="connsiteX20" fmla="*/ 9168987 w 12192000"/>
              <a:gd name="connsiteY20" fmla="*/ 3919232 h 4267200"/>
              <a:gd name="connsiteX21" fmla="*/ 8603910 w 12192000"/>
              <a:gd name="connsiteY21" fmla="*/ 4068895 h 4267200"/>
              <a:gd name="connsiteX22" fmla="*/ 9252382 w 12192000"/>
              <a:gd name="connsiteY22" fmla="*/ 3927759 h 4267200"/>
              <a:gd name="connsiteX23" fmla="*/ 9168987 w 12192000"/>
              <a:gd name="connsiteY23" fmla="*/ 3919232 h 4267200"/>
              <a:gd name="connsiteX24" fmla="*/ 1635889 w 12192000"/>
              <a:gd name="connsiteY24" fmla="*/ 3709494 h 4267200"/>
              <a:gd name="connsiteX25" fmla="*/ 1634800 w 12192000"/>
              <a:gd name="connsiteY25" fmla="*/ 3731111 h 4267200"/>
              <a:gd name="connsiteX26" fmla="*/ 1635889 w 12192000"/>
              <a:gd name="connsiteY26" fmla="*/ 3709494 h 4267200"/>
              <a:gd name="connsiteX27" fmla="*/ 3174829 w 12192000"/>
              <a:gd name="connsiteY27" fmla="*/ 3620110 h 4267200"/>
              <a:gd name="connsiteX28" fmla="*/ 3189263 w 12192000"/>
              <a:gd name="connsiteY28" fmla="*/ 3625726 h 4267200"/>
              <a:gd name="connsiteX29" fmla="*/ 3560912 w 12192000"/>
              <a:gd name="connsiteY29" fmla="*/ 4079863 h 4267200"/>
              <a:gd name="connsiteX30" fmla="*/ 3611854 w 12192000"/>
              <a:gd name="connsiteY30" fmla="*/ 4188366 h 4267200"/>
              <a:gd name="connsiteX31" fmla="*/ 3631583 w 12192000"/>
              <a:gd name="connsiteY31" fmla="*/ 4267200 h 4267200"/>
              <a:gd name="connsiteX32" fmla="*/ 3575699 w 12192000"/>
              <a:gd name="connsiteY32" fmla="*/ 4267200 h 4267200"/>
              <a:gd name="connsiteX33" fmla="*/ 3575567 w 12192000"/>
              <a:gd name="connsiteY33" fmla="*/ 4263588 h 4267200"/>
              <a:gd name="connsiteX34" fmla="*/ 3467355 w 12192000"/>
              <a:gd name="connsiteY34" fmla="*/ 3988130 h 4267200"/>
              <a:gd name="connsiteX35" fmla="*/ 3310753 w 12192000"/>
              <a:gd name="connsiteY35" fmla="*/ 3787140 h 4267200"/>
              <a:gd name="connsiteX36" fmla="*/ 3291335 w 12192000"/>
              <a:gd name="connsiteY36" fmla="*/ 3767420 h 4267200"/>
              <a:gd name="connsiteX37" fmla="*/ 3390805 w 12192000"/>
              <a:gd name="connsiteY37" fmla="*/ 3937163 h 4267200"/>
              <a:gd name="connsiteX38" fmla="*/ 3545740 w 12192000"/>
              <a:gd name="connsiteY38" fmla="*/ 4251102 h 4267200"/>
              <a:gd name="connsiteX39" fmla="*/ 3550709 w 12192000"/>
              <a:gd name="connsiteY39" fmla="*/ 4267200 h 4267200"/>
              <a:gd name="connsiteX40" fmla="*/ 3513586 w 12192000"/>
              <a:gd name="connsiteY40" fmla="*/ 4267200 h 4267200"/>
              <a:gd name="connsiteX41" fmla="*/ 3470728 w 12192000"/>
              <a:gd name="connsiteY41" fmla="*/ 4152456 h 4267200"/>
              <a:gd name="connsiteX42" fmla="*/ 3364433 w 12192000"/>
              <a:gd name="connsiteY42" fmla="*/ 3953121 h 4267200"/>
              <a:gd name="connsiteX43" fmla="*/ 3316479 w 12192000"/>
              <a:gd name="connsiteY43" fmla="*/ 3872136 h 4267200"/>
              <a:gd name="connsiteX44" fmla="*/ 3504482 w 12192000"/>
              <a:gd name="connsiteY44" fmla="*/ 4267200 h 4267200"/>
              <a:gd name="connsiteX45" fmla="*/ 3467547 w 12192000"/>
              <a:gd name="connsiteY45" fmla="*/ 4267200 h 4267200"/>
              <a:gd name="connsiteX46" fmla="*/ 3177952 w 12192000"/>
              <a:gd name="connsiteY46" fmla="*/ 3657386 h 4267200"/>
              <a:gd name="connsiteX47" fmla="*/ 3174829 w 12192000"/>
              <a:gd name="connsiteY47" fmla="*/ 3620110 h 4267200"/>
              <a:gd name="connsiteX48" fmla="*/ 11279315 w 12192000"/>
              <a:gd name="connsiteY48" fmla="*/ 3618448 h 4267200"/>
              <a:gd name="connsiteX49" fmla="*/ 11317765 w 12192000"/>
              <a:gd name="connsiteY49" fmla="*/ 3638405 h 4267200"/>
              <a:gd name="connsiteX50" fmla="*/ 11304886 w 12192000"/>
              <a:gd name="connsiteY50" fmla="*/ 4200582 h 4267200"/>
              <a:gd name="connsiteX51" fmla="*/ 11298904 w 12192000"/>
              <a:gd name="connsiteY51" fmla="*/ 4267200 h 4267200"/>
              <a:gd name="connsiteX52" fmla="*/ 11213088 w 12192000"/>
              <a:gd name="connsiteY52" fmla="*/ 4267200 h 4267200"/>
              <a:gd name="connsiteX53" fmla="*/ 11219157 w 12192000"/>
              <a:gd name="connsiteY53" fmla="*/ 4210725 h 4267200"/>
              <a:gd name="connsiteX54" fmla="*/ 11225213 w 12192000"/>
              <a:gd name="connsiteY54" fmla="*/ 3936722 h 4267200"/>
              <a:gd name="connsiteX55" fmla="*/ 11182914 w 12192000"/>
              <a:gd name="connsiteY55" fmla="*/ 4196771 h 4267200"/>
              <a:gd name="connsiteX56" fmla="*/ 11172266 w 12192000"/>
              <a:gd name="connsiteY56" fmla="*/ 4267200 h 4267200"/>
              <a:gd name="connsiteX57" fmla="*/ 11140975 w 12192000"/>
              <a:gd name="connsiteY57" fmla="*/ 4267200 h 4267200"/>
              <a:gd name="connsiteX58" fmla="*/ 11152239 w 12192000"/>
              <a:gd name="connsiteY58" fmla="*/ 4192628 h 4267200"/>
              <a:gd name="connsiteX59" fmla="*/ 11201005 w 12192000"/>
              <a:gd name="connsiteY59" fmla="*/ 3900089 h 4267200"/>
              <a:gd name="connsiteX60" fmla="*/ 11105754 w 12192000"/>
              <a:gd name="connsiteY60" fmla="*/ 4139192 h 4267200"/>
              <a:gd name="connsiteX61" fmla="*/ 11065821 w 12192000"/>
              <a:gd name="connsiteY61" fmla="*/ 4267200 h 4267200"/>
              <a:gd name="connsiteX62" fmla="*/ 10978133 w 12192000"/>
              <a:gd name="connsiteY62" fmla="*/ 4267200 h 4267200"/>
              <a:gd name="connsiteX63" fmla="*/ 11088889 w 12192000"/>
              <a:gd name="connsiteY63" fmla="*/ 3963916 h 4267200"/>
              <a:gd name="connsiteX64" fmla="*/ 11231212 w 12192000"/>
              <a:gd name="connsiteY64" fmla="*/ 3645474 h 4267200"/>
              <a:gd name="connsiteX65" fmla="*/ 11279315 w 12192000"/>
              <a:gd name="connsiteY65" fmla="*/ 3618448 h 4267200"/>
              <a:gd name="connsiteX66" fmla="*/ 10296877 w 12192000"/>
              <a:gd name="connsiteY66" fmla="*/ 3526602 h 4267200"/>
              <a:gd name="connsiteX67" fmla="*/ 10314210 w 12192000"/>
              <a:gd name="connsiteY67" fmla="*/ 3538353 h 4267200"/>
              <a:gd name="connsiteX68" fmla="*/ 10450858 w 12192000"/>
              <a:gd name="connsiteY68" fmla="*/ 3902477 h 4267200"/>
              <a:gd name="connsiteX69" fmla="*/ 10572255 w 12192000"/>
              <a:gd name="connsiteY69" fmla="*/ 4267200 h 4267200"/>
              <a:gd name="connsiteX70" fmla="*/ 10477642 w 12192000"/>
              <a:gd name="connsiteY70" fmla="*/ 4267200 h 4267200"/>
              <a:gd name="connsiteX71" fmla="*/ 10436479 w 12192000"/>
              <a:gd name="connsiteY71" fmla="*/ 4144570 h 4267200"/>
              <a:gd name="connsiteX72" fmla="*/ 10277529 w 12192000"/>
              <a:gd name="connsiteY72" fmla="*/ 3701307 h 4267200"/>
              <a:gd name="connsiteX73" fmla="*/ 10276797 w 12192000"/>
              <a:gd name="connsiteY73" fmla="*/ 3708672 h 4267200"/>
              <a:gd name="connsiteX74" fmla="*/ 10385906 w 12192000"/>
              <a:gd name="connsiteY74" fmla="*/ 4147031 h 4267200"/>
              <a:gd name="connsiteX75" fmla="*/ 10431445 w 12192000"/>
              <a:gd name="connsiteY75" fmla="*/ 4267200 h 4267200"/>
              <a:gd name="connsiteX76" fmla="*/ 10398237 w 12192000"/>
              <a:gd name="connsiteY76" fmla="*/ 4267200 h 4267200"/>
              <a:gd name="connsiteX77" fmla="*/ 10356661 w 12192000"/>
              <a:gd name="connsiteY77" fmla="*/ 4157302 h 4267200"/>
              <a:gd name="connsiteX78" fmla="*/ 10268559 w 12192000"/>
              <a:gd name="connsiteY78" fmla="*/ 3871054 h 4267200"/>
              <a:gd name="connsiteX79" fmla="*/ 10340065 w 12192000"/>
              <a:gd name="connsiteY79" fmla="*/ 4201637 h 4267200"/>
              <a:gd name="connsiteX80" fmla="*/ 10368861 w 12192000"/>
              <a:gd name="connsiteY80" fmla="*/ 4267200 h 4267200"/>
              <a:gd name="connsiteX81" fmla="*/ 10267862 w 12192000"/>
              <a:gd name="connsiteY81" fmla="*/ 4267200 h 4267200"/>
              <a:gd name="connsiteX82" fmla="*/ 10236210 w 12192000"/>
              <a:gd name="connsiteY82" fmla="*/ 4185635 h 4267200"/>
              <a:gd name="connsiteX83" fmla="*/ 10225980 w 12192000"/>
              <a:gd name="connsiteY83" fmla="*/ 3561061 h 4267200"/>
              <a:gd name="connsiteX84" fmla="*/ 10296877 w 12192000"/>
              <a:gd name="connsiteY84" fmla="*/ 3526602 h 4267200"/>
              <a:gd name="connsiteX85" fmla="*/ 3429186 w 12192000"/>
              <a:gd name="connsiteY85" fmla="*/ 3458784 h 4267200"/>
              <a:gd name="connsiteX86" fmla="*/ 3446761 w 12192000"/>
              <a:gd name="connsiteY86" fmla="*/ 3461278 h 4267200"/>
              <a:gd name="connsiteX87" fmla="*/ 4419733 w 12192000"/>
              <a:gd name="connsiteY87" fmla="*/ 3963555 h 4267200"/>
              <a:gd name="connsiteX88" fmla="*/ 4659448 w 12192000"/>
              <a:gd name="connsiteY88" fmla="*/ 4172746 h 4267200"/>
              <a:gd name="connsiteX89" fmla="*/ 4719140 w 12192000"/>
              <a:gd name="connsiteY89" fmla="*/ 4267200 h 4267200"/>
              <a:gd name="connsiteX90" fmla="*/ 4641222 w 12192000"/>
              <a:gd name="connsiteY90" fmla="*/ 4267200 h 4267200"/>
              <a:gd name="connsiteX91" fmla="*/ 4599968 w 12192000"/>
              <a:gd name="connsiteY91" fmla="*/ 4207074 h 4267200"/>
              <a:gd name="connsiteX92" fmla="*/ 4136093 w 12192000"/>
              <a:gd name="connsiteY92" fmla="*/ 3858466 h 4267200"/>
              <a:gd name="connsiteX93" fmla="*/ 3670252 w 12192000"/>
              <a:gd name="connsiteY93" fmla="*/ 3622798 h 4267200"/>
              <a:gd name="connsiteX94" fmla="*/ 3817258 w 12192000"/>
              <a:gd name="connsiteY94" fmla="*/ 3723577 h 4267200"/>
              <a:gd name="connsiteX95" fmla="*/ 4000461 w 12192000"/>
              <a:gd name="connsiteY95" fmla="*/ 3855966 h 4267200"/>
              <a:gd name="connsiteX96" fmla="*/ 4088180 w 12192000"/>
              <a:gd name="connsiteY96" fmla="*/ 3929774 h 4267200"/>
              <a:gd name="connsiteX97" fmla="*/ 4184555 w 12192000"/>
              <a:gd name="connsiteY97" fmla="*/ 4010683 h 4267200"/>
              <a:gd name="connsiteX98" fmla="*/ 4399563 w 12192000"/>
              <a:gd name="connsiteY98" fmla="*/ 4158106 h 4267200"/>
              <a:gd name="connsiteX99" fmla="*/ 4546299 w 12192000"/>
              <a:gd name="connsiteY99" fmla="*/ 4254934 h 4267200"/>
              <a:gd name="connsiteX100" fmla="*/ 4561743 w 12192000"/>
              <a:gd name="connsiteY100" fmla="*/ 4267200 h 4267200"/>
              <a:gd name="connsiteX101" fmla="*/ 4509274 w 12192000"/>
              <a:gd name="connsiteY101" fmla="*/ 4267200 h 4267200"/>
              <a:gd name="connsiteX102" fmla="*/ 4383389 w 12192000"/>
              <a:gd name="connsiteY102" fmla="*/ 4184369 h 4267200"/>
              <a:gd name="connsiteX103" fmla="*/ 4165508 w 12192000"/>
              <a:gd name="connsiteY103" fmla="*/ 4035196 h 4267200"/>
              <a:gd name="connsiteX104" fmla="*/ 4068162 w 12192000"/>
              <a:gd name="connsiteY104" fmla="*/ 3953394 h 4267200"/>
              <a:gd name="connsiteX105" fmla="*/ 3981416 w 12192000"/>
              <a:gd name="connsiteY105" fmla="*/ 3880482 h 4267200"/>
              <a:gd name="connsiteX106" fmla="*/ 3800147 w 12192000"/>
              <a:gd name="connsiteY106" fmla="*/ 3749872 h 4267200"/>
              <a:gd name="connsiteX107" fmla="*/ 3655073 w 12192000"/>
              <a:gd name="connsiteY107" fmla="*/ 3650884 h 4267200"/>
              <a:gd name="connsiteX108" fmla="*/ 3989938 w 12192000"/>
              <a:gd name="connsiteY108" fmla="*/ 3991685 h 4267200"/>
              <a:gd name="connsiteX109" fmla="*/ 4393907 w 12192000"/>
              <a:gd name="connsiteY109" fmla="*/ 4261258 h 4267200"/>
              <a:gd name="connsiteX110" fmla="*/ 4408201 w 12192000"/>
              <a:gd name="connsiteY110" fmla="*/ 4267200 h 4267200"/>
              <a:gd name="connsiteX111" fmla="*/ 4250346 w 12192000"/>
              <a:gd name="connsiteY111" fmla="*/ 4267200 h 4267200"/>
              <a:gd name="connsiteX112" fmla="*/ 4245269 w 12192000"/>
              <a:gd name="connsiteY112" fmla="*/ 4265040 h 4267200"/>
              <a:gd name="connsiteX113" fmla="*/ 4036318 w 12192000"/>
              <a:gd name="connsiteY113" fmla="*/ 4147013 h 4267200"/>
              <a:gd name="connsiteX114" fmla="*/ 3432098 w 12192000"/>
              <a:gd name="connsiteY114" fmla="*/ 3537312 h 4267200"/>
              <a:gd name="connsiteX115" fmla="*/ 3429186 w 12192000"/>
              <a:gd name="connsiteY115" fmla="*/ 3458784 h 4267200"/>
              <a:gd name="connsiteX116" fmla="*/ 9334796 w 12192000"/>
              <a:gd name="connsiteY116" fmla="*/ 3456584 h 4267200"/>
              <a:gd name="connsiteX117" fmla="*/ 9651570 w 12192000"/>
              <a:gd name="connsiteY117" fmla="*/ 3826505 h 4267200"/>
              <a:gd name="connsiteX118" fmla="*/ 9334796 w 12192000"/>
              <a:gd name="connsiteY118" fmla="*/ 3456584 h 4267200"/>
              <a:gd name="connsiteX119" fmla="*/ 4440129 w 12192000"/>
              <a:gd name="connsiteY119" fmla="*/ 3448571 h 4267200"/>
              <a:gd name="connsiteX120" fmla="*/ 4856525 w 12192000"/>
              <a:gd name="connsiteY120" fmla="*/ 3915351 h 4267200"/>
              <a:gd name="connsiteX121" fmla="*/ 5059055 w 12192000"/>
              <a:gd name="connsiteY121" fmla="*/ 4108918 h 4267200"/>
              <a:gd name="connsiteX122" fmla="*/ 5290070 w 12192000"/>
              <a:gd name="connsiteY122" fmla="*/ 4263619 h 4267200"/>
              <a:gd name="connsiteX123" fmla="*/ 4834991 w 12192000"/>
              <a:gd name="connsiteY123" fmla="*/ 3830985 h 4267200"/>
              <a:gd name="connsiteX124" fmla="*/ 4440129 w 12192000"/>
              <a:gd name="connsiteY124" fmla="*/ 3448571 h 4267200"/>
              <a:gd name="connsiteX125" fmla="*/ 5425834 w 12192000"/>
              <a:gd name="connsiteY125" fmla="*/ 3162785 h 4267200"/>
              <a:gd name="connsiteX126" fmla="*/ 5401644 w 12192000"/>
              <a:gd name="connsiteY126" fmla="*/ 3617847 h 4267200"/>
              <a:gd name="connsiteX127" fmla="*/ 5467256 w 12192000"/>
              <a:gd name="connsiteY127" fmla="*/ 4175494 h 4267200"/>
              <a:gd name="connsiteX128" fmla="*/ 5448069 w 12192000"/>
              <a:gd name="connsiteY128" fmla="*/ 3567554 h 4267200"/>
              <a:gd name="connsiteX129" fmla="*/ 1318687 w 12192000"/>
              <a:gd name="connsiteY129" fmla="*/ 3113840 h 4267200"/>
              <a:gd name="connsiteX130" fmla="*/ 1066793 w 12192000"/>
              <a:gd name="connsiteY130" fmla="*/ 3212171 h 4267200"/>
              <a:gd name="connsiteX131" fmla="*/ 993319 w 12192000"/>
              <a:gd name="connsiteY131" fmla="*/ 3247648 h 4267200"/>
              <a:gd name="connsiteX132" fmla="*/ 853081 w 12192000"/>
              <a:gd name="connsiteY132" fmla="*/ 3312410 h 4267200"/>
              <a:gd name="connsiteX133" fmla="*/ 805957 w 12192000"/>
              <a:gd name="connsiteY133" fmla="*/ 3330443 h 4267200"/>
              <a:gd name="connsiteX134" fmla="*/ 1318687 w 12192000"/>
              <a:gd name="connsiteY134" fmla="*/ 3113840 h 4267200"/>
              <a:gd name="connsiteX135" fmla="*/ 5453702 w 12192000"/>
              <a:gd name="connsiteY135" fmla="*/ 3090882 h 4267200"/>
              <a:gd name="connsiteX136" fmla="*/ 5480135 w 12192000"/>
              <a:gd name="connsiteY136" fmla="*/ 3565802 h 4267200"/>
              <a:gd name="connsiteX137" fmla="*/ 5499023 w 12192000"/>
              <a:gd name="connsiteY137" fmla="*/ 4166310 h 4267200"/>
              <a:gd name="connsiteX138" fmla="*/ 5547022 w 12192000"/>
              <a:gd name="connsiteY138" fmla="*/ 3607838 h 4267200"/>
              <a:gd name="connsiteX139" fmla="*/ 5515964 w 12192000"/>
              <a:gd name="connsiteY139" fmla="*/ 3378541 h 4267200"/>
              <a:gd name="connsiteX140" fmla="*/ 5453702 w 12192000"/>
              <a:gd name="connsiteY140" fmla="*/ 3090882 h 4267200"/>
              <a:gd name="connsiteX141" fmla="*/ 9790480 w 12192000"/>
              <a:gd name="connsiteY141" fmla="*/ 3078533 h 4267200"/>
              <a:gd name="connsiteX142" fmla="*/ 9763295 w 12192000"/>
              <a:gd name="connsiteY142" fmla="*/ 3245370 h 4267200"/>
              <a:gd name="connsiteX143" fmla="*/ 9736458 w 12192000"/>
              <a:gd name="connsiteY143" fmla="*/ 3758413 h 4267200"/>
              <a:gd name="connsiteX144" fmla="*/ 9763499 w 12192000"/>
              <a:gd name="connsiteY144" fmla="*/ 3528057 h 4267200"/>
              <a:gd name="connsiteX145" fmla="*/ 9793906 w 12192000"/>
              <a:gd name="connsiteY145" fmla="*/ 3231157 h 4267200"/>
              <a:gd name="connsiteX146" fmla="*/ 9791874 w 12192000"/>
              <a:gd name="connsiteY146" fmla="*/ 3142788 h 4267200"/>
              <a:gd name="connsiteX147" fmla="*/ 9790480 w 12192000"/>
              <a:gd name="connsiteY147" fmla="*/ 3078533 h 4267200"/>
              <a:gd name="connsiteX148" fmla="*/ 1238695 w 12192000"/>
              <a:gd name="connsiteY148" fmla="*/ 3076820 h 4267200"/>
              <a:gd name="connsiteX149" fmla="*/ 716371 w 12192000"/>
              <a:gd name="connsiteY149" fmla="*/ 3293249 h 4267200"/>
              <a:gd name="connsiteX150" fmla="*/ 579522 w 12192000"/>
              <a:gd name="connsiteY150" fmla="*/ 3371759 h 4267200"/>
              <a:gd name="connsiteX151" fmla="*/ 600288 w 12192000"/>
              <a:gd name="connsiteY151" fmla="*/ 3365555 h 4267200"/>
              <a:gd name="connsiteX152" fmla="*/ 840692 w 12192000"/>
              <a:gd name="connsiteY152" fmla="*/ 3284921 h 4267200"/>
              <a:gd name="connsiteX153" fmla="*/ 979248 w 12192000"/>
              <a:gd name="connsiteY153" fmla="*/ 3221003 h 4267200"/>
              <a:gd name="connsiteX154" fmla="*/ 1053282 w 12192000"/>
              <a:gd name="connsiteY154" fmla="*/ 3185247 h 4267200"/>
              <a:gd name="connsiteX155" fmla="*/ 1320603 w 12192000"/>
              <a:gd name="connsiteY155" fmla="*/ 3081281 h 4267200"/>
              <a:gd name="connsiteX156" fmla="*/ 1238695 w 12192000"/>
              <a:gd name="connsiteY156" fmla="*/ 3076820 h 4267200"/>
              <a:gd name="connsiteX157" fmla="*/ 5425627 w 12192000"/>
              <a:gd name="connsiteY157" fmla="*/ 2954192 h 4267200"/>
              <a:gd name="connsiteX158" fmla="*/ 5470770 w 12192000"/>
              <a:gd name="connsiteY158" fmla="*/ 3005435 h 4267200"/>
              <a:gd name="connsiteX159" fmla="*/ 5567647 w 12192000"/>
              <a:gd name="connsiteY159" fmla="*/ 4190286 h 4267200"/>
              <a:gd name="connsiteX160" fmla="*/ 5545854 w 12192000"/>
              <a:gd name="connsiteY160" fmla="*/ 4267200 h 4267200"/>
              <a:gd name="connsiteX161" fmla="*/ 5391871 w 12192000"/>
              <a:gd name="connsiteY161" fmla="*/ 4267200 h 4267200"/>
              <a:gd name="connsiteX162" fmla="*/ 5318171 w 12192000"/>
              <a:gd name="connsiteY162" fmla="*/ 4175818 h 4267200"/>
              <a:gd name="connsiteX163" fmla="*/ 4943646 w 12192000"/>
              <a:gd name="connsiteY163" fmla="*/ 3822916 h 4267200"/>
              <a:gd name="connsiteX164" fmla="*/ 4594837 w 12192000"/>
              <a:gd name="connsiteY164" fmla="*/ 3532274 h 4267200"/>
              <a:gd name="connsiteX165" fmla="*/ 4441737 w 12192000"/>
              <a:gd name="connsiteY165" fmla="*/ 3399734 h 4267200"/>
              <a:gd name="connsiteX166" fmla="*/ 4431236 w 12192000"/>
              <a:gd name="connsiteY166" fmla="*/ 3400954 h 4267200"/>
              <a:gd name="connsiteX167" fmla="*/ 4557150 w 12192000"/>
              <a:gd name="connsiteY167" fmla="*/ 3510023 h 4267200"/>
              <a:gd name="connsiteX168" fmla="*/ 4856936 w 12192000"/>
              <a:gd name="connsiteY168" fmla="*/ 3809146 h 4267200"/>
              <a:gd name="connsiteX169" fmla="*/ 5111996 w 12192000"/>
              <a:gd name="connsiteY169" fmla="*/ 4065759 h 4267200"/>
              <a:gd name="connsiteX170" fmla="*/ 5246890 w 12192000"/>
              <a:gd name="connsiteY170" fmla="*/ 4187633 h 4267200"/>
              <a:gd name="connsiteX171" fmla="*/ 5347266 w 12192000"/>
              <a:gd name="connsiteY171" fmla="*/ 4267200 h 4267200"/>
              <a:gd name="connsiteX172" fmla="*/ 5164092 w 12192000"/>
              <a:gd name="connsiteY172" fmla="*/ 4267200 h 4267200"/>
              <a:gd name="connsiteX173" fmla="*/ 5108945 w 12192000"/>
              <a:gd name="connsiteY173" fmla="*/ 4232176 h 4267200"/>
              <a:gd name="connsiteX174" fmla="*/ 4294126 w 12192000"/>
              <a:gd name="connsiteY174" fmla="*/ 3303048 h 4267200"/>
              <a:gd name="connsiteX175" fmla="*/ 4305321 w 12192000"/>
              <a:gd name="connsiteY175" fmla="*/ 3256953 h 4267200"/>
              <a:gd name="connsiteX176" fmla="*/ 4949299 w 12192000"/>
              <a:gd name="connsiteY176" fmla="*/ 3766336 h 4267200"/>
              <a:gd name="connsiteX177" fmla="*/ 5291452 w 12192000"/>
              <a:gd name="connsiteY177" fmla="*/ 4076801 h 4267200"/>
              <a:gd name="connsiteX178" fmla="*/ 5434998 w 12192000"/>
              <a:gd name="connsiteY178" fmla="*/ 4254100 h 4267200"/>
              <a:gd name="connsiteX179" fmla="*/ 5351015 w 12192000"/>
              <a:gd name="connsiteY179" fmla="*/ 3760989 h 4267200"/>
              <a:gd name="connsiteX180" fmla="*/ 5413780 w 12192000"/>
              <a:gd name="connsiteY180" fmla="*/ 2966265 h 4267200"/>
              <a:gd name="connsiteX181" fmla="*/ 5425627 w 12192000"/>
              <a:gd name="connsiteY181" fmla="*/ 2954192 h 4267200"/>
              <a:gd name="connsiteX182" fmla="*/ 8380397 w 12192000"/>
              <a:gd name="connsiteY182" fmla="*/ 2896659 h 4267200"/>
              <a:gd name="connsiteX183" fmla="*/ 8634801 w 12192000"/>
              <a:gd name="connsiteY183" fmla="*/ 3304169 h 4267200"/>
              <a:gd name="connsiteX184" fmla="*/ 8971448 w 12192000"/>
              <a:gd name="connsiteY184" fmla="*/ 3675946 h 4267200"/>
              <a:gd name="connsiteX185" fmla="*/ 8820691 w 12192000"/>
              <a:gd name="connsiteY185" fmla="*/ 3486482 h 4267200"/>
              <a:gd name="connsiteX186" fmla="*/ 8807612 w 12192000"/>
              <a:gd name="connsiteY186" fmla="*/ 3467256 h 4267200"/>
              <a:gd name="connsiteX187" fmla="*/ 8556796 w 12192000"/>
              <a:gd name="connsiteY187" fmla="*/ 3116474 h 4267200"/>
              <a:gd name="connsiteX188" fmla="*/ 8427018 w 12192000"/>
              <a:gd name="connsiteY188" fmla="*/ 2948853 h 4267200"/>
              <a:gd name="connsiteX189" fmla="*/ 8380397 w 12192000"/>
              <a:gd name="connsiteY189" fmla="*/ 2896659 h 4267200"/>
              <a:gd name="connsiteX190" fmla="*/ 9831020 w 12192000"/>
              <a:gd name="connsiteY190" fmla="*/ 2871730 h 4267200"/>
              <a:gd name="connsiteX191" fmla="*/ 9827707 w 12192000"/>
              <a:gd name="connsiteY191" fmla="*/ 2915231 h 4267200"/>
              <a:gd name="connsiteX192" fmla="*/ 9820699 w 12192000"/>
              <a:gd name="connsiteY192" fmla="*/ 3051540 h 4267200"/>
              <a:gd name="connsiteX193" fmla="*/ 9822525 w 12192000"/>
              <a:gd name="connsiteY193" fmla="*/ 3140814 h 4267200"/>
              <a:gd name="connsiteX194" fmla="*/ 9824704 w 12192000"/>
              <a:gd name="connsiteY194" fmla="*/ 3230628 h 4267200"/>
              <a:gd name="connsiteX195" fmla="*/ 9793821 w 12192000"/>
              <a:gd name="connsiteY195" fmla="*/ 3531652 h 4267200"/>
              <a:gd name="connsiteX196" fmla="*/ 9767436 w 12192000"/>
              <a:gd name="connsiteY196" fmla="*/ 3750864 h 4267200"/>
              <a:gd name="connsiteX197" fmla="*/ 9814477 w 12192000"/>
              <a:gd name="connsiteY197" fmla="*/ 3662531 h 4267200"/>
              <a:gd name="connsiteX198" fmla="*/ 9831020 w 12192000"/>
              <a:gd name="connsiteY198" fmla="*/ 2871730 h 4267200"/>
              <a:gd name="connsiteX199" fmla="*/ 8380521 w 12192000"/>
              <a:gd name="connsiteY199" fmla="*/ 2850596 h 4267200"/>
              <a:gd name="connsiteX200" fmla="*/ 8451446 w 12192000"/>
              <a:gd name="connsiteY200" fmla="*/ 2928627 h 4267200"/>
              <a:gd name="connsiteX201" fmla="*/ 8582269 w 12192000"/>
              <a:gd name="connsiteY201" fmla="*/ 3097880 h 4267200"/>
              <a:gd name="connsiteX202" fmla="*/ 8833783 w 12192000"/>
              <a:gd name="connsiteY202" fmla="*/ 3449753 h 4267200"/>
              <a:gd name="connsiteX203" fmla="*/ 8846863 w 12192000"/>
              <a:gd name="connsiteY203" fmla="*/ 3468981 h 4267200"/>
              <a:gd name="connsiteX204" fmla="*/ 8960046 w 12192000"/>
              <a:gd name="connsiteY204" fmla="*/ 3620389 h 4267200"/>
              <a:gd name="connsiteX205" fmla="*/ 8380521 w 12192000"/>
              <a:gd name="connsiteY205" fmla="*/ 2850596 h 4267200"/>
              <a:gd name="connsiteX206" fmla="*/ 9854151 w 12192000"/>
              <a:gd name="connsiteY206" fmla="*/ 2642862 h 4267200"/>
              <a:gd name="connsiteX207" fmla="*/ 9871341 w 12192000"/>
              <a:gd name="connsiteY207" fmla="*/ 2659697 h 4267200"/>
              <a:gd name="connsiteX208" fmla="*/ 9966678 w 12192000"/>
              <a:gd name="connsiteY208" fmla="*/ 3423399 h 4267200"/>
              <a:gd name="connsiteX209" fmla="*/ 9880832 w 12192000"/>
              <a:gd name="connsiteY209" fmla="*/ 3700562 h 4267200"/>
              <a:gd name="connsiteX210" fmla="*/ 9896024 w 12192000"/>
              <a:gd name="connsiteY210" fmla="*/ 4178295 h 4267200"/>
              <a:gd name="connsiteX211" fmla="*/ 10028060 w 12192000"/>
              <a:gd name="connsiteY211" fmla="*/ 4267200 h 4267200"/>
              <a:gd name="connsiteX212" fmla="*/ 9651813 w 12192000"/>
              <a:gd name="connsiteY212" fmla="*/ 4267200 h 4267200"/>
              <a:gd name="connsiteX213" fmla="*/ 9814527 w 12192000"/>
              <a:gd name="connsiteY213" fmla="*/ 4248048 h 4267200"/>
              <a:gd name="connsiteX214" fmla="*/ 9615182 w 12192000"/>
              <a:gd name="connsiteY214" fmla="*/ 4220499 h 4267200"/>
              <a:gd name="connsiteX215" fmla="*/ 9465210 w 12192000"/>
              <a:gd name="connsiteY215" fmla="*/ 4242240 h 4267200"/>
              <a:gd name="connsiteX216" fmla="*/ 9387108 w 12192000"/>
              <a:gd name="connsiteY216" fmla="*/ 4267200 h 4267200"/>
              <a:gd name="connsiteX217" fmla="*/ 9268441 w 12192000"/>
              <a:gd name="connsiteY217" fmla="*/ 4267200 h 4267200"/>
              <a:gd name="connsiteX218" fmla="*/ 9307676 w 12192000"/>
              <a:gd name="connsiteY218" fmla="*/ 4251276 h 4267200"/>
              <a:gd name="connsiteX219" fmla="*/ 9761570 w 12192000"/>
              <a:gd name="connsiteY219" fmla="*/ 4182283 h 4267200"/>
              <a:gd name="connsiteX220" fmla="*/ 9368237 w 12192000"/>
              <a:gd name="connsiteY220" fmla="*/ 3949470 h 4267200"/>
              <a:gd name="connsiteX221" fmla="*/ 9354614 w 12192000"/>
              <a:gd name="connsiteY221" fmla="*/ 3951288 h 4267200"/>
              <a:gd name="connsiteX222" fmla="*/ 8364351 w 12192000"/>
              <a:gd name="connsiteY222" fmla="*/ 4159267 h 4267200"/>
              <a:gd name="connsiteX223" fmla="*/ 8386567 w 12192000"/>
              <a:gd name="connsiteY223" fmla="*/ 4119760 h 4267200"/>
              <a:gd name="connsiteX224" fmla="*/ 9231713 w 12192000"/>
              <a:gd name="connsiteY224" fmla="*/ 3873539 h 4267200"/>
              <a:gd name="connsiteX225" fmla="*/ 9023301 w 12192000"/>
              <a:gd name="connsiteY225" fmla="*/ 3763109 h 4267200"/>
              <a:gd name="connsiteX226" fmla="*/ 9010556 w 12192000"/>
              <a:gd name="connsiteY226" fmla="*/ 3758998 h 4267200"/>
              <a:gd name="connsiteX227" fmla="*/ 8604324 w 12192000"/>
              <a:gd name="connsiteY227" fmla="*/ 3417171 h 4267200"/>
              <a:gd name="connsiteX228" fmla="*/ 8218577 w 12192000"/>
              <a:gd name="connsiteY228" fmla="*/ 2770227 h 4267200"/>
              <a:gd name="connsiteX229" fmla="*/ 8222774 w 12192000"/>
              <a:gd name="connsiteY229" fmla="*/ 2749954 h 4267200"/>
              <a:gd name="connsiteX230" fmla="*/ 8297623 w 12192000"/>
              <a:gd name="connsiteY230" fmla="*/ 2731935 h 4267200"/>
              <a:gd name="connsiteX231" fmla="*/ 9090618 w 12192000"/>
              <a:gd name="connsiteY231" fmla="*/ 3716225 h 4267200"/>
              <a:gd name="connsiteX232" fmla="*/ 9762441 w 12192000"/>
              <a:gd name="connsiteY232" fmla="*/ 4093587 h 4267200"/>
              <a:gd name="connsiteX233" fmla="*/ 9717826 w 12192000"/>
              <a:gd name="connsiteY233" fmla="*/ 3916719 h 4267200"/>
              <a:gd name="connsiteX234" fmla="*/ 9713123 w 12192000"/>
              <a:gd name="connsiteY234" fmla="*/ 3916663 h 4267200"/>
              <a:gd name="connsiteX235" fmla="*/ 9175594 w 12192000"/>
              <a:gd name="connsiteY235" fmla="*/ 3326950 h 4267200"/>
              <a:gd name="connsiteX236" fmla="*/ 9253941 w 12192000"/>
              <a:gd name="connsiteY236" fmla="*/ 3287566 h 4267200"/>
              <a:gd name="connsiteX237" fmla="*/ 9625671 w 12192000"/>
              <a:gd name="connsiteY237" fmla="*/ 3639960 h 4267200"/>
              <a:gd name="connsiteX238" fmla="*/ 9656881 w 12192000"/>
              <a:gd name="connsiteY238" fmla="*/ 3333361 h 4267200"/>
              <a:gd name="connsiteX239" fmla="*/ 9782066 w 12192000"/>
              <a:gd name="connsiteY239" fmla="*/ 2680771 h 4267200"/>
              <a:gd name="connsiteX240" fmla="*/ 9854151 w 12192000"/>
              <a:gd name="connsiteY240" fmla="*/ 2642862 h 4267200"/>
              <a:gd name="connsiteX241" fmla="*/ 11114299 w 12192000"/>
              <a:gd name="connsiteY241" fmla="*/ 2390555 h 4267200"/>
              <a:gd name="connsiteX242" fmla="*/ 11113373 w 12192000"/>
              <a:gd name="connsiteY242" fmla="*/ 2392739 h 4267200"/>
              <a:gd name="connsiteX243" fmla="*/ 11117197 w 12192000"/>
              <a:gd name="connsiteY243" fmla="*/ 2394358 h 4267200"/>
              <a:gd name="connsiteX244" fmla="*/ 11114299 w 12192000"/>
              <a:gd name="connsiteY244" fmla="*/ 2390555 h 4267200"/>
              <a:gd name="connsiteX245" fmla="*/ 10506276 w 12192000"/>
              <a:gd name="connsiteY245" fmla="*/ 2118977 h 4267200"/>
              <a:gd name="connsiteX246" fmla="*/ 10431542 w 12192000"/>
              <a:gd name="connsiteY246" fmla="*/ 2525128 h 4267200"/>
              <a:gd name="connsiteX247" fmla="*/ 10391375 w 12192000"/>
              <a:gd name="connsiteY247" fmla="*/ 2667145 h 4267200"/>
              <a:gd name="connsiteX248" fmla="*/ 10355047 w 12192000"/>
              <a:gd name="connsiteY248" fmla="*/ 2832031 h 4267200"/>
              <a:gd name="connsiteX249" fmla="*/ 10336080 w 12192000"/>
              <a:gd name="connsiteY249" fmla="*/ 2927011 h 4267200"/>
              <a:gd name="connsiteX250" fmla="*/ 10389394 w 12192000"/>
              <a:gd name="connsiteY250" fmla="*/ 2782834 h 4267200"/>
              <a:gd name="connsiteX251" fmla="*/ 10506276 w 12192000"/>
              <a:gd name="connsiteY251" fmla="*/ 2118977 h 4267200"/>
              <a:gd name="connsiteX252" fmla="*/ 11538179 w 12192000"/>
              <a:gd name="connsiteY252" fmla="*/ 2090376 h 4267200"/>
              <a:gd name="connsiteX253" fmla="*/ 11577479 w 12192000"/>
              <a:gd name="connsiteY253" fmla="*/ 2228695 h 4267200"/>
              <a:gd name="connsiteX254" fmla="*/ 11586754 w 12192000"/>
              <a:gd name="connsiteY254" fmla="*/ 2266098 h 4267200"/>
              <a:gd name="connsiteX255" fmla="*/ 11609011 w 12192000"/>
              <a:gd name="connsiteY255" fmla="*/ 2353427 h 4267200"/>
              <a:gd name="connsiteX256" fmla="*/ 11761579 w 12192000"/>
              <a:gd name="connsiteY256" fmla="*/ 2703223 h 4267200"/>
              <a:gd name="connsiteX257" fmla="*/ 11877711 w 12192000"/>
              <a:gd name="connsiteY257" fmla="*/ 2947465 h 4267200"/>
              <a:gd name="connsiteX258" fmla="*/ 11538179 w 12192000"/>
              <a:gd name="connsiteY258" fmla="*/ 2090376 h 4267200"/>
              <a:gd name="connsiteX259" fmla="*/ 6604735 w 12192000"/>
              <a:gd name="connsiteY259" fmla="*/ 2041381 h 4267200"/>
              <a:gd name="connsiteX260" fmla="*/ 7204487 w 12192000"/>
              <a:gd name="connsiteY260" fmla="*/ 2742112 h 4267200"/>
              <a:gd name="connsiteX261" fmla="*/ 7131592 w 12192000"/>
              <a:gd name="connsiteY261" fmla="*/ 2672096 h 4267200"/>
              <a:gd name="connsiteX262" fmla="*/ 6996344 w 12192000"/>
              <a:gd name="connsiteY262" fmla="*/ 2518310 h 4267200"/>
              <a:gd name="connsiteX263" fmla="*/ 6735495 w 12192000"/>
              <a:gd name="connsiteY263" fmla="*/ 2196890 h 4267200"/>
              <a:gd name="connsiteX264" fmla="*/ 6721901 w 12192000"/>
              <a:gd name="connsiteY264" fmla="*/ 2179274 h 4267200"/>
              <a:gd name="connsiteX265" fmla="*/ 6604735 w 12192000"/>
              <a:gd name="connsiteY265" fmla="*/ 2041381 h 4267200"/>
              <a:gd name="connsiteX266" fmla="*/ 11488421 w 12192000"/>
              <a:gd name="connsiteY266" fmla="*/ 2034549 h 4267200"/>
              <a:gd name="connsiteX267" fmla="*/ 11840356 w 12192000"/>
              <a:gd name="connsiteY267" fmla="*/ 2932293 h 4267200"/>
              <a:gd name="connsiteX268" fmla="*/ 11736331 w 12192000"/>
              <a:gd name="connsiteY268" fmla="*/ 2715710 h 4267200"/>
              <a:gd name="connsiteX269" fmla="*/ 11581560 w 12192000"/>
              <a:gd name="connsiteY269" fmla="*/ 2360474 h 4267200"/>
              <a:gd name="connsiteX270" fmla="*/ 11558442 w 12192000"/>
              <a:gd name="connsiteY270" fmla="*/ 2272139 h 4267200"/>
              <a:gd name="connsiteX271" fmla="*/ 11549169 w 12192000"/>
              <a:gd name="connsiteY271" fmla="*/ 2234734 h 4267200"/>
              <a:gd name="connsiteX272" fmla="*/ 11488421 w 12192000"/>
              <a:gd name="connsiteY272" fmla="*/ 2034549 h 4267200"/>
              <a:gd name="connsiteX273" fmla="*/ 10468916 w 12192000"/>
              <a:gd name="connsiteY273" fmla="*/ 2032338 h 4267200"/>
              <a:gd name="connsiteX274" fmla="*/ 10421480 w 12192000"/>
              <a:gd name="connsiteY274" fmla="*/ 2185446 h 4267200"/>
              <a:gd name="connsiteX275" fmla="*/ 10351264 w 12192000"/>
              <a:gd name="connsiteY275" fmla="*/ 2591574 h 4267200"/>
              <a:gd name="connsiteX276" fmla="*/ 10294485 w 12192000"/>
              <a:gd name="connsiteY276" fmla="*/ 2991809 h 4267200"/>
              <a:gd name="connsiteX277" fmla="*/ 10327850 w 12192000"/>
              <a:gd name="connsiteY277" fmla="*/ 2826310 h 4267200"/>
              <a:gd name="connsiteX278" fmla="*/ 10364099 w 12192000"/>
              <a:gd name="connsiteY278" fmla="*/ 2660098 h 4267200"/>
              <a:gd name="connsiteX279" fmla="*/ 10404725 w 12192000"/>
              <a:gd name="connsiteY279" fmla="*/ 2516991 h 4267200"/>
              <a:gd name="connsiteX280" fmla="*/ 10478071 w 12192000"/>
              <a:gd name="connsiteY280" fmla="*/ 2114122 h 4267200"/>
              <a:gd name="connsiteX281" fmla="*/ 10468916 w 12192000"/>
              <a:gd name="connsiteY281" fmla="*/ 2032338 h 4267200"/>
              <a:gd name="connsiteX282" fmla="*/ 10573132 w 12192000"/>
              <a:gd name="connsiteY282" fmla="*/ 1991479 h 4267200"/>
              <a:gd name="connsiteX283" fmla="*/ 11066880 w 12192000"/>
              <a:gd name="connsiteY283" fmla="*/ 2371770 h 4267200"/>
              <a:gd name="connsiteX284" fmla="*/ 10573132 w 12192000"/>
              <a:gd name="connsiteY284" fmla="*/ 1991479 h 4267200"/>
              <a:gd name="connsiteX285" fmla="*/ 6591670 w 12192000"/>
              <a:gd name="connsiteY285" fmla="*/ 1988277 h 4267200"/>
              <a:gd name="connsiteX286" fmla="*/ 6747349 w 12192000"/>
              <a:gd name="connsiteY286" fmla="*/ 2160069 h 4267200"/>
              <a:gd name="connsiteX287" fmla="*/ 6760943 w 12192000"/>
              <a:gd name="connsiteY287" fmla="*/ 2177686 h 4267200"/>
              <a:gd name="connsiteX288" fmla="*/ 7021065 w 12192000"/>
              <a:gd name="connsiteY288" fmla="*/ 2498102 h 4267200"/>
              <a:gd name="connsiteX289" fmla="*/ 7155223 w 12192000"/>
              <a:gd name="connsiteY289" fmla="*/ 2650386 h 4267200"/>
              <a:gd name="connsiteX290" fmla="*/ 7203167 w 12192000"/>
              <a:gd name="connsiteY290" fmla="*/ 2697288 h 4267200"/>
              <a:gd name="connsiteX291" fmla="*/ 6937703 w 12192000"/>
              <a:gd name="connsiteY291" fmla="*/ 2321981 h 4267200"/>
              <a:gd name="connsiteX292" fmla="*/ 6591670 w 12192000"/>
              <a:gd name="connsiteY292" fmla="*/ 1988277 h 4267200"/>
              <a:gd name="connsiteX293" fmla="*/ 5798671 w 12192000"/>
              <a:gd name="connsiteY293" fmla="*/ 1981601 h 4267200"/>
              <a:gd name="connsiteX294" fmla="*/ 5754709 w 12192000"/>
              <a:gd name="connsiteY294" fmla="*/ 2071454 h 4267200"/>
              <a:gd name="connsiteX295" fmla="*/ 5763044 w 12192000"/>
              <a:gd name="connsiteY295" fmla="*/ 2842206 h 4267200"/>
              <a:gd name="connsiteX296" fmla="*/ 5764974 w 12192000"/>
              <a:gd name="connsiteY296" fmla="*/ 2799609 h 4267200"/>
              <a:gd name="connsiteX297" fmla="*/ 5767665 w 12192000"/>
              <a:gd name="connsiteY297" fmla="*/ 2666409 h 4267200"/>
              <a:gd name="connsiteX298" fmla="*/ 5763055 w 12192000"/>
              <a:gd name="connsiteY298" fmla="*/ 2579705 h 4267200"/>
              <a:gd name="connsiteX299" fmla="*/ 5758079 w 12192000"/>
              <a:gd name="connsiteY299" fmla="*/ 2492508 h 4267200"/>
              <a:gd name="connsiteX300" fmla="*/ 5779325 w 12192000"/>
              <a:gd name="connsiteY300" fmla="*/ 2197069 h 4267200"/>
              <a:gd name="connsiteX301" fmla="*/ 5798671 w 12192000"/>
              <a:gd name="connsiteY301" fmla="*/ 1981601 h 4267200"/>
              <a:gd name="connsiteX302" fmla="*/ 5829202 w 12192000"/>
              <a:gd name="connsiteY302" fmla="*/ 1971679 h 4267200"/>
              <a:gd name="connsiteX303" fmla="*/ 5809558 w 12192000"/>
              <a:gd name="connsiteY303" fmla="*/ 2198043 h 4267200"/>
              <a:gd name="connsiteX304" fmla="*/ 5788653 w 12192000"/>
              <a:gd name="connsiteY304" fmla="*/ 2489430 h 4267200"/>
              <a:gd name="connsiteX305" fmla="*/ 5793439 w 12192000"/>
              <a:gd name="connsiteY305" fmla="*/ 2575235 h 4267200"/>
              <a:gd name="connsiteX306" fmla="*/ 5796837 w 12192000"/>
              <a:gd name="connsiteY306" fmla="*/ 2637633 h 4267200"/>
              <a:gd name="connsiteX307" fmla="*/ 5818614 w 12192000"/>
              <a:gd name="connsiteY307" fmla="*/ 2473055 h 4267200"/>
              <a:gd name="connsiteX308" fmla="*/ 5829202 w 12192000"/>
              <a:gd name="connsiteY308" fmla="*/ 1971679 h 4267200"/>
              <a:gd name="connsiteX309" fmla="*/ 10578769 w 12192000"/>
              <a:gd name="connsiteY309" fmla="*/ 1962963 h 4267200"/>
              <a:gd name="connsiteX310" fmla="*/ 11073823 w 12192000"/>
              <a:gd name="connsiteY310" fmla="*/ 2338658 h 4267200"/>
              <a:gd name="connsiteX311" fmla="*/ 10578769 w 12192000"/>
              <a:gd name="connsiteY311" fmla="*/ 1962963 h 4267200"/>
              <a:gd name="connsiteX312" fmla="*/ 5911389 w 12192000"/>
              <a:gd name="connsiteY312" fmla="*/ 1898371 h 4267200"/>
              <a:gd name="connsiteX313" fmla="*/ 6237627 w 12192000"/>
              <a:gd name="connsiteY313" fmla="*/ 2231921 h 4267200"/>
              <a:gd name="connsiteX314" fmla="*/ 5911389 w 12192000"/>
              <a:gd name="connsiteY314" fmla="*/ 1898371 h 4267200"/>
              <a:gd name="connsiteX315" fmla="*/ 6944437 w 12192000"/>
              <a:gd name="connsiteY315" fmla="*/ 1575402 h 4267200"/>
              <a:gd name="connsiteX316" fmla="*/ 6304730 w 12192000"/>
              <a:gd name="connsiteY316" fmla="*/ 1766654 h 4267200"/>
              <a:gd name="connsiteX317" fmla="*/ 6944437 w 12192000"/>
              <a:gd name="connsiteY317" fmla="*/ 1575402 h 4267200"/>
              <a:gd name="connsiteX318" fmla="*/ 7019523 w 12192000"/>
              <a:gd name="connsiteY318" fmla="*/ 1519450 h 4267200"/>
              <a:gd name="connsiteX319" fmla="*/ 6298091 w 12192000"/>
              <a:gd name="connsiteY319" fmla="*/ 1737122 h 4267200"/>
              <a:gd name="connsiteX320" fmla="*/ 7019523 w 12192000"/>
              <a:gd name="connsiteY320" fmla="*/ 1519450 h 4267200"/>
              <a:gd name="connsiteX321" fmla="*/ 2399523 w 12192000"/>
              <a:gd name="connsiteY321" fmla="*/ 1428234 h 4267200"/>
              <a:gd name="connsiteX322" fmla="*/ 2224982 w 12192000"/>
              <a:gd name="connsiteY322" fmla="*/ 1826201 h 4267200"/>
              <a:gd name="connsiteX323" fmla="*/ 2096099 w 12192000"/>
              <a:gd name="connsiteY323" fmla="*/ 2345900 h 4267200"/>
              <a:gd name="connsiteX324" fmla="*/ 2283317 w 12192000"/>
              <a:gd name="connsiteY324" fmla="*/ 1796925 h 4267200"/>
              <a:gd name="connsiteX325" fmla="*/ 2448558 w 12192000"/>
              <a:gd name="connsiteY325" fmla="*/ 1373435 h 4267200"/>
              <a:gd name="connsiteX326" fmla="*/ 2312521 w 12192000"/>
              <a:gd name="connsiteY326" fmla="*/ 1806140 h 4267200"/>
              <a:gd name="connsiteX327" fmla="*/ 2127533 w 12192000"/>
              <a:gd name="connsiteY327" fmla="*/ 2348380 h 4267200"/>
              <a:gd name="connsiteX328" fmla="*/ 2358080 w 12192000"/>
              <a:gd name="connsiteY328" fmla="*/ 1866134 h 4267200"/>
              <a:gd name="connsiteX329" fmla="*/ 2407436 w 12192000"/>
              <a:gd name="connsiteY329" fmla="*/ 1651070 h 4267200"/>
              <a:gd name="connsiteX330" fmla="*/ 2448558 w 12192000"/>
              <a:gd name="connsiteY330" fmla="*/ 1373435 h 4267200"/>
              <a:gd name="connsiteX331" fmla="*/ 278707 w 12192000"/>
              <a:gd name="connsiteY331" fmla="*/ 1352270 h 4267200"/>
              <a:gd name="connsiteX332" fmla="*/ 321570 w 12192000"/>
              <a:gd name="connsiteY332" fmla="*/ 1861610 h 4267200"/>
              <a:gd name="connsiteX333" fmla="*/ 294281 w 12192000"/>
              <a:gd name="connsiteY333" fmla="*/ 1440658 h 4267200"/>
              <a:gd name="connsiteX334" fmla="*/ 1423821 w 12192000"/>
              <a:gd name="connsiteY334" fmla="*/ 1351958 h 4267200"/>
              <a:gd name="connsiteX335" fmla="*/ 1638521 w 12192000"/>
              <a:gd name="connsiteY335" fmla="*/ 1908470 h 4267200"/>
              <a:gd name="connsiteX336" fmla="*/ 1754199 w 12192000"/>
              <a:gd name="connsiteY336" fmla="*/ 2149284 h 4267200"/>
              <a:gd name="connsiteX337" fmla="*/ 1908359 w 12192000"/>
              <a:gd name="connsiteY337" fmla="*/ 2364988 h 4267200"/>
              <a:gd name="connsiteX338" fmla="*/ 1647661 w 12192000"/>
              <a:gd name="connsiteY338" fmla="*/ 1825945 h 4267200"/>
              <a:gd name="connsiteX339" fmla="*/ 1423821 w 12192000"/>
              <a:gd name="connsiteY339" fmla="*/ 1351958 h 4267200"/>
              <a:gd name="connsiteX340" fmla="*/ 9518298 w 12192000"/>
              <a:gd name="connsiteY340" fmla="*/ 1338235 h 4267200"/>
              <a:gd name="connsiteX341" fmla="*/ 9838009 w 12192000"/>
              <a:gd name="connsiteY341" fmla="*/ 2272553 h 4267200"/>
              <a:gd name="connsiteX342" fmla="*/ 9805906 w 12192000"/>
              <a:gd name="connsiteY342" fmla="*/ 2159819 h 4267200"/>
              <a:gd name="connsiteX343" fmla="*/ 9801623 w 12192000"/>
              <a:gd name="connsiteY343" fmla="*/ 2142555 h 4267200"/>
              <a:gd name="connsiteX344" fmla="*/ 9628671 w 12192000"/>
              <a:gd name="connsiteY344" fmla="*/ 1617375 h 4267200"/>
              <a:gd name="connsiteX345" fmla="*/ 9598299 w 12192000"/>
              <a:gd name="connsiteY345" fmla="*/ 1544643 h 4267200"/>
              <a:gd name="connsiteX346" fmla="*/ 9518298 w 12192000"/>
              <a:gd name="connsiteY346" fmla="*/ 1338235 h 4267200"/>
              <a:gd name="connsiteX347" fmla="*/ 1431890 w 12192000"/>
              <a:gd name="connsiteY347" fmla="*/ 1306475 h 4267200"/>
              <a:gd name="connsiteX348" fmla="*/ 1507597 w 12192000"/>
              <a:gd name="connsiteY348" fmla="*/ 1446132 h 4267200"/>
              <a:gd name="connsiteX349" fmla="*/ 1674586 w 12192000"/>
              <a:gd name="connsiteY349" fmla="*/ 1813832 h 4267200"/>
              <a:gd name="connsiteX350" fmla="*/ 1815950 w 12192000"/>
              <a:gd name="connsiteY350" fmla="*/ 2128564 h 4267200"/>
              <a:gd name="connsiteX351" fmla="*/ 1984242 w 12192000"/>
              <a:gd name="connsiteY351" fmla="*/ 2430829 h 4267200"/>
              <a:gd name="connsiteX352" fmla="*/ 2014023 w 12192000"/>
              <a:gd name="connsiteY352" fmla="*/ 2450995 h 4267200"/>
              <a:gd name="connsiteX353" fmla="*/ 1747337 w 12192000"/>
              <a:gd name="connsiteY353" fmla="*/ 1855264 h 4267200"/>
              <a:gd name="connsiteX354" fmla="*/ 1533749 w 12192000"/>
              <a:gd name="connsiteY354" fmla="*/ 1478656 h 4267200"/>
              <a:gd name="connsiteX355" fmla="*/ 1431890 w 12192000"/>
              <a:gd name="connsiteY355" fmla="*/ 1306475 h 4267200"/>
              <a:gd name="connsiteX356" fmla="*/ 5052692 w 12192000"/>
              <a:gd name="connsiteY356" fmla="*/ 1292994 h 4267200"/>
              <a:gd name="connsiteX357" fmla="*/ 5200661 w 12192000"/>
              <a:gd name="connsiteY357" fmla="*/ 1635186 h 4267200"/>
              <a:gd name="connsiteX358" fmla="*/ 5297138 w 12192000"/>
              <a:gd name="connsiteY358" fmla="*/ 1906351 h 4267200"/>
              <a:gd name="connsiteX359" fmla="*/ 5052692 w 12192000"/>
              <a:gd name="connsiteY359" fmla="*/ 1292994 h 4267200"/>
              <a:gd name="connsiteX360" fmla="*/ 9528078 w 12192000"/>
              <a:gd name="connsiteY360" fmla="*/ 1278636 h 4267200"/>
              <a:gd name="connsiteX361" fmla="*/ 9623946 w 12192000"/>
              <a:gd name="connsiteY361" fmla="*/ 1534260 h 4267200"/>
              <a:gd name="connsiteX362" fmla="*/ 9654858 w 12192000"/>
              <a:gd name="connsiteY362" fmla="*/ 1607218 h 4267200"/>
              <a:gd name="connsiteX363" fmla="*/ 9826304 w 12192000"/>
              <a:gd name="connsiteY363" fmla="*/ 2125320 h 4267200"/>
              <a:gd name="connsiteX364" fmla="*/ 9701198 w 12192000"/>
              <a:gd name="connsiteY364" fmla="*/ 1646797 h 4267200"/>
              <a:gd name="connsiteX365" fmla="*/ 9528078 w 12192000"/>
              <a:gd name="connsiteY365" fmla="*/ 1278636 h 4267200"/>
              <a:gd name="connsiteX366" fmla="*/ 5009948 w 12192000"/>
              <a:gd name="connsiteY366" fmla="*/ 1273619 h 4267200"/>
              <a:gd name="connsiteX367" fmla="*/ 5121777 w 12192000"/>
              <a:gd name="connsiteY367" fmla="*/ 1654213 h 4267200"/>
              <a:gd name="connsiteX368" fmla="*/ 5293545 w 12192000"/>
              <a:gd name="connsiteY368" fmla="*/ 2072247 h 4267200"/>
              <a:gd name="connsiteX369" fmla="*/ 5294042 w 12192000"/>
              <a:gd name="connsiteY369" fmla="*/ 2065019 h 4267200"/>
              <a:gd name="connsiteX370" fmla="*/ 5171936 w 12192000"/>
              <a:gd name="connsiteY370" fmla="*/ 1647613 h 4267200"/>
              <a:gd name="connsiteX371" fmla="*/ 5009948 w 12192000"/>
              <a:gd name="connsiteY371" fmla="*/ 1273619 h 4267200"/>
              <a:gd name="connsiteX372" fmla="*/ 655236 w 12192000"/>
              <a:gd name="connsiteY372" fmla="*/ 1268632 h 4267200"/>
              <a:gd name="connsiteX373" fmla="*/ 839521 w 12192000"/>
              <a:gd name="connsiteY373" fmla="*/ 1685315 h 4267200"/>
              <a:gd name="connsiteX374" fmla="*/ 1109416 w 12192000"/>
              <a:gd name="connsiteY374" fmla="*/ 2061663 h 4267200"/>
              <a:gd name="connsiteX375" fmla="*/ 1298300 w 12192000"/>
              <a:gd name="connsiteY375" fmla="*/ 2247742 h 4267200"/>
              <a:gd name="connsiteX376" fmla="*/ 1125871 w 12192000"/>
              <a:gd name="connsiteY376" fmla="*/ 1989513 h 4267200"/>
              <a:gd name="connsiteX377" fmla="*/ 981574 w 12192000"/>
              <a:gd name="connsiteY377" fmla="*/ 1783157 h 4267200"/>
              <a:gd name="connsiteX378" fmla="*/ 922198 w 12192000"/>
              <a:gd name="connsiteY378" fmla="*/ 1677437 h 4267200"/>
              <a:gd name="connsiteX379" fmla="*/ 869293 w 12192000"/>
              <a:gd name="connsiteY379" fmla="*/ 1583214 h 4267200"/>
              <a:gd name="connsiteX380" fmla="*/ 751431 w 12192000"/>
              <a:gd name="connsiteY380" fmla="*/ 1405731 h 4267200"/>
              <a:gd name="connsiteX381" fmla="*/ 6516292 w 12192000"/>
              <a:gd name="connsiteY381" fmla="*/ 1263064 h 4267200"/>
              <a:gd name="connsiteX382" fmla="*/ 5736320 w 12192000"/>
              <a:gd name="connsiteY382" fmla="*/ 1501803 h 4267200"/>
              <a:gd name="connsiteX383" fmla="*/ 6516292 w 12192000"/>
              <a:gd name="connsiteY383" fmla="*/ 1263064 h 4267200"/>
              <a:gd name="connsiteX384" fmla="*/ 291466 w 12192000"/>
              <a:gd name="connsiteY384" fmla="*/ 1250369 h 4267200"/>
              <a:gd name="connsiteX385" fmla="*/ 323180 w 12192000"/>
              <a:gd name="connsiteY385" fmla="*/ 1435283 h 4267200"/>
              <a:gd name="connsiteX386" fmla="*/ 349381 w 12192000"/>
              <a:gd name="connsiteY386" fmla="*/ 1875041 h 4267200"/>
              <a:gd name="connsiteX387" fmla="*/ 374363 w 12192000"/>
              <a:gd name="connsiteY387" fmla="*/ 1506494 h 4267200"/>
              <a:gd name="connsiteX388" fmla="*/ 302168 w 12192000"/>
              <a:gd name="connsiteY388" fmla="*/ 1274495 h 4267200"/>
              <a:gd name="connsiteX389" fmla="*/ 291466 w 12192000"/>
              <a:gd name="connsiteY389" fmla="*/ 1250369 h 4267200"/>
              <a:gd name="connsiteX390" fmla="*/ 678222 w 12192000"/>
              <a:gd name="connsiteY390" fmla="*/ 1248670 h 4267200"/>
              <a:gd name="connsiteX391" fmla="*/ 775536 w 12192000"/>
              <a:gd name="connsiteY391" fmla="*/ 1388015 h 4267200"/>
              <a:gd name="connsiteX392" fmla="*/ 894529 w 12192000"/>
              <a:gd name="connsiteY392" fmla="*/ 1567739 h 4267200"/>
              <a:gd name="connsiteX393" fmla="*/ 948000 w 12192000"/>
              <a:gd name="connsiteY393" fmla="*/ 1663088 h 4267200"/>
              <a:gd name="connsiteX394" fmla="*/ 1006812 w 12192000"/>
              <a:gd name="connsiteY394" fmla="*/ 1767683 h 4267200"/>
              <a:gd name="connsiteX395" fmla="*/ 1149133 w 12192000"/>
              <a:gd name="connsiteY395" fmla="*/ 1971513 h 4267200"/>
              <a:gd name="connsiteX396" fmla="*/ 1333952 w 12192000"/>
              <a:gd name="connsiteY396" fmla="*/ 2251620 h 4267200"/>
              <a:gd name="connsiteX397" fmla="*/ 1337329 w 12192000"/>
              <a:gd name="connsiteY397" fmla="*/ 2258350 h 4267200"/>
              <a:gd name="connsiteX398" fmla="*/ 1014726 w 12192000"/>
              <a:gd name="connsiteY398" fmla="*/ 1615556 h 4267200"/>
              <a:gd name="connsiteX399" fmla="*/ 678222 w 12192000"/>
              <a:gd name="connsiteY399" fmla="*/ 1248670 h 4267200"/>
              <a:gd name="connsiteX400" fmla="*/ 9441752 w 12192000"/>
              <a:gd name="connsiteY400" fmla="*/ 1245311 h 4267200"/>
              <a:gd name="connsiteX401" fmla="*/ 9278979 w 12192000"/>
              <a:gd name="connsiteY401" fmla="*/ 1406236 h 4267200"/>
              <a:gd name="connsiteX402" fmla="*/ 9235540 w 12192000"/>
              <a:gd name="connsiteY402" fmla="*/ 1546869 h 4267200"/>
              <a:gd name="connsiteX403" fmla="*/ 9264074 w 12192000"/>
              <a:gd name="connsiteY403" fmla="*/ 1557016 h 4267200"/>
              <a:gd name="connsiteX404" fmla="*/ 9441752 w 12192000"/>
              <a:gd name="connsiteY404" fmla="*/ 1245311 h 4267200"/>
              <a:gd name="connsiteX405" fmla="*/ 6691602 w 12192000"/>
              <a:gd name="connsiteY405" fmla="*/ 1140573 h 4267200"/>
              <a:gd name="connsiteX406" fmla="*/ 6571100 w 12192000"/>
              <a:gd name="connsiteY406" fmla="*/ 1183662 h 4267200"/>
              <a:gd name="connsiteX407" fmla="*/ 6241687 w 12192000"/>
              <a:gd name="connsiteY407" fmla="*/ 1257600 h 4267200"/>
              <a:gd name="connsiteX408" fmla="*/ 5693009 w 12192000"/>
              <a:gd name="connsiteY408" fmla="*/ 1478256 h 4267200"/>
              <a:gd name="connsiteX409" fmla="*/ 6548420 w 12192000"/>
              <a:gd name="connsiteY409" fmla="*/ 1214599 h 4267200"/>
              <a:gd name="connsiteX410" fmla="*/ 6605473 w 12192000"/>
              <a:gd name="connsiteY410" fmla="*/ 1184686 h 4267200"/>
              <a:gd name="connsiteX411" fmla="*/ 6691602 w 12192000"/>
              <a:gd name="connsiteY411" fmla="*/ 1140573 h 4267200"/>
              <a:gd name="connsiteX412" fmla="*/ 4002475 w 12192000"/>
              <a:gd name="connsiteY412" fmla="*/ 1037802 h 4267200"/>
              <a:gd name="connsiteX413" fmla="*/ 4000324 w 12192000"/>
              <a:gd name="connsiteY413" fmla="*/ 1039362 h 4267200"/>
              <a:gd name="connsiteX414" fmla="*/ 4002862 w 12192000"/>
              <a:gd name="connsiteY414" fmla="*/ 1042866 h 4267200"/>
              <a:gd name="connsiteX415" fmla="*/ 4002475 w 12192000"/>
              <a:gd name="connsiteY415" fmla="*/ 1037802 h 4267200"/>
              <a:gd name="connsiteX416" fmla="*/ 506322 w 12192000"/>
              <a:gd name="connsiteY416" fmla="*/ 1020997 h 4267200"/>
              <a:gd name="connsiteX417" fmla="*/ 533068 w 12192000"/>
              <a:gd name="connsiteY417" fmla="*/ 1029409 h 4267200"/>
              <a:gd name="connsiteX418" fmla="*/ 1232525 w 12192000"/>
              <a:gd name="connsiteY418" fmla="*/ 1804675 h 4267200"/>
              <a:gd name="connsiteX419" fmla="*/ 1388858 w 12192000"/>
              <a:gd name="connsiteY419" fmla="*/ 2368011 h 4267200"/>
              <a:gd name="connsiteX420" fmla="*/ 1384098 w 12192000"/>
              <a:gd name="connsiteY420" fmla="*/ 2378125 h 4267200"/>
              <a:gd name="connsiteX421" fmla="*/ 1425393 w 12192000"/>
              <a:gd name="connsiteY421" fmla="*/ 2589124 h 4267200"/>
              <a:gd name="connsiteX422" fmla="*/ 1424001 w 12192000"/>
              <a:gd name="connsiteY422" fmla="*/ 2597541 h 4267200"/>
              <a:gd name="connsiteX423" fmla="*/ 2152729 w 12192000"/>
              <a:gd name="connsiteY423" fmla="*/ 2864487 h 4267200"/>
              <a:gd name="connsiteX424" fmla="*/ 2020609 w 12192000"/>
              <a:gd name="connsiteY424" fmla="*/ 2539671 h 4267200"/>
              <a:gd name="connsiteX425" fmla="*/ 2018920 w 12192000"/>
              <a:gd name="connsiteY425" fmla="*/ 2536309 h 4267200"/>
              <a:gd name="connsiteX426" fmla="*/ 1342441 w 12192000"/>
              <a:gd name="connsiteY426" fmla="*/ 1173017 h 4267200"/>
              <a:gd name="connsiteX427" fmla="*/ 1367925 w 12192000"/>
              <a:gd name="connsiteY427" fmla="*/ 1135648 h 4267200"/>
              <a:gd name="connsiteX428" fmla="*/ 1771401 w 12192000"/>
              <a:gd name="connsiteY428" fmla="*/ 1806673 h 4267200"/>
              <a:gd name="connsiteX429" fmla="*/ 1972385 w 12192000"/>
              <a:gd name="connsiteY429" fmla="*/ 2198735 h 4267200"/>
              <a:gd name="connsiteX430" fmla="*/ 2040892 w 12192000"/>
              <a:gd name="connsiteY430" fmla="*/ 2405205 h 4267200"/>
              <a:gd name="connsiteX431" fmla="*/ 2131689 w 12192000"/>
              <a:gd name="connsiteY431" fmla="*/ 1936926 h 4267200"/>
              <a:gd name="connsiteX432" fmla="*/ 2454820 w 12192000"/>
              <a:gd name="connsiteY432" fmla="*/ 1248808 h 4267200"/>
              <a:gd name="connsiteX433" fmla="*/ 2492512 w 12192000"/>
              <a:gd name="connsiteY433" fmla="*/ 1302920 h 4267200"/>
              <a:gd name="connsiteX434" fmla="*/ 2081216 w 12192000"/>
              <a:gd name="connsiteY434" fmla="*/ 2527513 h 4267200"/>
              <a:gd name="connsiteX435" fmla="*/ 2081211 w 12192000"/>
              <a:gd name="connsiteY435" fmla="*/ 2528916 h 4267200"/>
              <a:gd name="connsiteX436" fmla="*/ 2199067 w 12192000"/>
              <a:gd name="connsiteY436" fmla="*/ 2884061 h 4267200"/>
              <a:gd name="connsiteX437" fmla="*/ 3192586 w 12192000"/>
              <a:gd name="connsiteY437" fmla="*/ 3411496 h 4267200"/>
              <a:gd name="connsiteX438" fmla="*/ 3182620 w 12192000"/>
              <a:gd name="connsiteY438" fmla="*/ 3483279 h 4267200"/>
              <a:gd name="connsiteX439" fmla="*/ 2435119 w 12192000"/>
              <a:gd name="connsiteY439" fmla="*/ 3080173 h 4267200"/>
              <a:gd name="connsiteX440" fmla="*/ 2410152 w 12192000"/>
              <a:gd name="connsiteY440" fmla="*/ 3063751 h 4267200"/>
              <a:gd name="connsiteX441" fmla="*/ 2408099 w 12192000"/>
              <a:gd name="connsiteY441" fmla="*/ 3064403 h 4267200"/>
              <a:gd name="connsiteX442" fmla="*/ 2407218 w 12192000"/>
              <a:gd name="connsiteY442" fmla="*/ 3070324 h 4267200"/>
              <a:gd name="connsiteX443" fmla="*/ 2380138 w 12192000"/>
              <a:gd name="connsiteY443" fmla="*/ 3099341 h 4267200"/>
              <a:gd name="connsiteX444" fmla="*/ 1765923 w 12192000"/>
              <a:gd name="connsiteY444" fmla="*/ 3581043 h 4267200"/>
              <a:gd name="connsiteX445" fmla="*/ 1702258 w 12192000"/>
              <a:gd name="connsiteY445" fmla="*/ 3612286 h 4267200"/>
              <a:gd name="connsiteX446" fmla="*/ 1538370 w 12192000"/>
              <a:gd name="connsiteY446" fmla="*/ 3811804 h 4267200"/>
              <a:gd name="connsiteX447" fmla="*/ 1325720 w 12192000"/>
              <a:gd name="connsiteY447" fmla="*/ 4125411 h 4267200"/>
              <a:gd name="connsiteX448" fmla="*/ 1206279 w 12192000"/>
              <a:gd name="connsiteY448" fmla="*/ 4267200 h 4267200"/>
              <a:gd name="connsiteX449" fmla="*/ 1115040 w 12192000"/>
              <a:gd name="connsiteY449" fmla="*/ 4267200 h 4267200"/>
              <a:gd name="connsiteX450" fmla="*/ 1258195 w 12192000"/>
              <a:gd name="connsiteY450" fmla="*/ 4099624 h 4267200"/>
              <a:gd name="connsiteX451" fmla="*/ 1423113 w 12192000"/>
              <a:gd name="connsiteY451" fmla="*/ 3874565 h 4267200"/>
              <a:gd name="connsiteX452" fmla="*/ 1260565 w 12192000"/>
              <a:gd name="connsiteY452" fmla="*/ 4031982 h 4267200"/>
              <a:gd name="connsiteX453" fmla="*/ 1073327 w 12192000"/>
              <a:gd name="connsiteY453" fmla="*/ 4218727 h 4267200"/>
              <a:gd name="connsiteX454" fmla="*/ 1032294 w 12192000"/>
              <a:gd name="connsiteY454" fmla="*/ 4267200 h 4267200"/>
              <a:gd name="connsiteX455" fmla="*/ 993830 w 12192000"/>
              <a:gd name="connsiteY455" fmla="*/ 4267200 h 4267200"/>
              <a:gd name="connsiteX456" fmla="*/ 1051860 w 12192000"/>
              <a:gd name="connsiteY456" fmla="*/ 4198693 h 4267200"/>
              <a:gd name="connsiteX457" fmla="*/ 1240607 w 12192000"/>
              <a:gd name="connsiteY457" fmla="*/ 4010401 h 4267200"/>
              <a:gd name="connsiteX458" fmla="*/ 1310106 w 12192000"/>
              <a:gd name="connsiteY458" fmla="*/ 3943217 h 4267200"/>
              <a:gd name="connsiteX459" fmla="*/ 952103 w 12192000"/>
              <a:gd name="connsiteY459" fmla="*/ 4265972 h 4267200"/>
              <a:gd name="connsiteX460" fmla="*/ 951207 w 12192000"/>
              <a:gd name="connsiteY460" fmla="*/ 4267200 h 4267200"/>
              <a:gd name="connsiteX461" fmla="*/ 862760 w 12192000"/>
              <a:gd name="connsiteY461" fmla="*/ 4267200 h 4267200"/>
              <a:gd name="connsiteX462" fmla="*/ 909145 w 12192000"/>
              <a:gd name="connsiteY462" fmla="*/ 4199225 h 4267200"/>
              <a:gd name="connsiteX463" fmla="*/ 1214067 w 12192000"/>
              <a:gd name="connsiteY463" fmla="*/ 3908561 h 4267200"/>
              <a:gd name="connsiteX464" fmla="*/ 640967 w 12192000"/>
              <a:gd name="connsiteY464" fmla="*/ 4105601 h 4267200"/>
              <a:gd name="connsiteX465" fmla="*/ 372807 w 12192000"/>
              <a:gd name="connsiteY465" fmla="*/ 4243651 h 4267200"/>
              <a:gd name="connsiteX466" fmla="*/ 332830 w 12192000"/>
              <a:gd name="connsiteY466" fmla="*/ 4267200 h 4267200"/>
              <a:gd name="connsiteX467" fmla="*/ 168301 w 12192000"/>
              <a:gd name="connsiteY467" fmla="*/ 4267200 h 4267200"/>
              <a:gd name="connsiteX468" fmla="*/ 278002 w 12192000"/>
              <a:gd name="connsiteY468" fmla="*/ 4201399 h 4267200"/>
              <a:gd name="connsiteX469" fmla="*/ 527241 w 12192000"/>
              <a:gd name="connsiteY469" fmla="*/ 4065078 h 4267200"/>
              <a:gd name="connsiteX470" fmla="*/ 1510397 w 12192000"/>
              <a:gd name="connsiteY470" fmla="*/ 3684705 h 4267200"/>
              <a:gd name="connsiteX471" fmla="*/ 1146550 w 12192000"/>
              <a:gd name="connsiteY471" fmla="*/ 3802012 h 4267200"/>
              <a:gd name="connsiteX472" fmla="*/ 698834 w 12192000"/>
              <a:gd name="connsiteY472" fmla="*/ 3952272 h 4267200"/>
              <a:gd name="connsiteX473" fmla="*/ 192528 w 12192000"/>
              <a:gd name="connsiteY473" fmla="*/ 4236299 h 4267200"/>
              <a:gd name="connsiteX474" fmla="*/ 148586 w 12192000"/>
              <a:gd name="connsiteY474" fmla="*/ 4267200 h 4267200"/>
              <a:gd name="connsiteX475" fmla="*/ 98116 w 12192000"/>
              <a:gd name="connsiteY475" fmla="*/ 4267200 h 4267200"/>
              <a:gd name="connsiteX476" fmla="*/ 169669 w 12192000"/>
              <a:gd name="connsiteY476" fmla="*/ 4216852 h 4267200"/>
              <a:gd name="connsiteX477" fmla="*/ 687572 w 12192000"/>
              <a:gd name="connsiteY477" fmla="*/ 3925629 h 4267200"/>
              <a:gd name="connsiteX478" fmla="*/ 1138365 w 12192000"/>
              <a:gd name="connsiteY478" fmla="*/ 3774515 h 4267200"/>
              <a:gd name="connsiteX479" fmla="*/ 1505579 w 12192000"/>
              <a:gd name="connsiteY479" fmla="*/ 3655526 h 4267200"/>
              <a:gd name="connsiteX480" fmla="*/ 1313114 w 12192000"/>
              <a:gd name="connsiteY480" fmla="*/ 3655216 h 4267200"/>
              <a:gd name="connsiteX481" fmla="*/ 1109304 w 12192000"/>
              <a:gd name="connsiteY481" fmla="*/ 3669030 h 4267200"/>
              <a:gd name="connsiteX482" fmla="*/ 258951 w 12192000"/>
              <a:gd name="connsiteY482" fmla="*/ 4111994 h 4267200"/>
              <a:gd name="connsiteX483" fmla="*/ 80807 w 12192000"/>
              <a:gd name="connsiteY483" fmla="*/ 4267200 h 4267200"/>
              <a:gd name="connsiteX484" fmla="*/ 0 w 12192000"/>
              <a:gd name="connsiteY484" fmla="*/ 4267200 h 4267200"/>
              <a:gd name="connsiteX485" fmla="*/ 0 w 12192000"/>
              <a:gd name="connsiteY485" fmla="*/ 4233763 h 4267200"/>
              <a:gd name="connsiteX486" fmla="*/ 36881 w 12192000"/>
              <a:gd name="connsiteY486" fmla="*/ 4200118 h 4267200"/>
              <a:gd name="connsiteX487" fmla="*/ 910534 w 12192000"/>
              <a:gd name="connsiteY487" fmla="*/ 3629753 h 4267200"/>
              <a:gd name="connsiteX488" fmla="*/ 1578717 w 12192000"/>
              <a:gd name="connsiteY488" fmla="*/ 3575982 h 4267200"/>
              <a:gd name="connsiteX489" fmla="*/ 2338780 w 12192000"/>
              <a:gd name="connsiteY489" fmla="*/ 3033725 h 4267200"/>
              <a:gd name="connsiteX490" fmla="*/ 1807991 w 12192000"/>
              <a:gd name="connsiteY490" fmla="*/ 2807184 h 4267200"/>
              <a:gd name="connsiteX491" fmla="*/ 1416358 w 12192000"/>
              <a:gd name="connsiteY491" fmla="*/ 3112571 h 4267200"/>
              <a:gd name="connsiteX492" fmla="*/ 939066 w 12192000"/>
              <a:gd name="connsiteY492" fmla="*/ 3378798 h 4267200"/>
              <a:gd name="connsiteX493" fmla="*/ 115099 w 12192000"/>
              <a:gd name="connsiteY493" fmla="*/ 3607650 h 4267200"/>
              <a:gd name="connsiteX494" fmla="*/ 97284 w 12192000"/>
              <a:gd name="connsiteY494" fmla="*/ 3520393 h 4267200"/>
              <a:gd name="connsiteX495" fmla="*/ 922050 w 12192000"/>
              <a:gd name="connsiteY495" fmla="*/ 3074867 h 4267200"/>
              <a:gd name="connsiteX496" fmla="*/ 1405265 w 12192000"/>
              <a:gd name="connsiteY496" fmla="*/ 3016319 h 4267200"/>
              <a:gd name="connsiteX497" fmla="*/ 1407512 w 12192000"/>
              <a:gd name="connsiteY497" fmla="*/ 3018001 h 4267200"/>
              <a:gd name="connsiteX498" fmla="*/ 1726266 w 12192000"/>
              <a:gd name="connsiteY498" fmla="*/ 2777274 h 4267200"/>
              <a:gd name="connsiteX499" fmla="*/ 625390 w 12192000"/>
              <a:gd name="connsiteY499" fmla="*/ 2514541 h 4267200"/>
              <a:gd name="connsiteX500" fmla="*/ 619799 w 12192000"/>
              <a:gd name="connsiteY500" fmla="*/ 2527180 h 4267200"/>
              <a:gd name="connsiteX501" fmla="*/ 310030 w 12192000"/>
              <a:gd name="connsiteY501" fmla="*/ 2771818 h 4267200"/>
              <a:gd name="connsiteX502" fmla="*/ 173877 w 12192000"/>
              <a:gd name="connsiteY502" fmla="*/ 2937056 h 4267200"/>
              <a:gd name="connsiteX503" fmla="*/ 77889 w 12192000"/>
              <a:gd name="connsiteY503" fmla="*/ 3138440 h 4267200"/>
              <a:gd name="connsiteX504" fmla="*/ 0 w 12192000"/>
              <a:gd name="connsiteY504" fmla="*/ 3271395 h 4267200"/>
              <a:gd name="connsiteX505" fmla="*/ 0 w 12192000"/>
              <a:gd name="connsiteY505" fmla="*/ 3153002 h 4267200"/>
              <a:gd name="connsiteX506" fmla="*/ 2386 w 12192000"/>
              <a:gd name="connsiteY506" fmla="*/ 3149203 h 4267200"/>
              <a:gd name="connsiteX507" fmla="*/ 89753 w 12192000"/>
              <a:gd name="connsiteY507" fmla="*/ 2987702 h 4267200"/>
              <a:gd name="connsiteX508" fmla="*/ 76869 w 12192000"/>
              <a:gd name="connsiteY508" fmla="*/ 3005404 h 4267200"/>
              <a:gd name="connsiteX509" fmla="*/ 32049 w 12192000"/>
              <a:gd name="connsiteY509" fmla="*/ 3065814 h 4267200"/>
              <a:gd name="connsiteX510" fmla="*/ 0 w 12192000"/>
              <a:gd name="connsiteY510" fmla="*/ 3108744 h 4267200"/>
              <a:gd name="connsiteX511" fmla="*/ 0 w 12192000"/>
              <a:gd name="connsiteY511" fmla="*/ 3058059 h 4267200"/>
              <a:gd name="connsiteX512" fmla="*/ 7610 w 12192000"/>
              <a:gd name="connsiteY512" fmla="*/ 3047889 h 4267200"/>
              <a:gd name="connsiteX513" fmla="*/ 52419 w 12192000"/>
              <a:gd name="connsiteY513" fmla="*/ 2987479 h 4267200"/>
              <a:gd name="connsiteX514" fmla="*/ 59142 w 12192000"/>
              <a:gd name="connsiteY514" fmla="*/ 2978488 h 4267200"/>
              <a:gd name="connsiteX515" fmla="*/ 0 w 12192000"/>
              <a:gd name="connsiteY515" fmla="*/ 3015334 h 4267200"/>
              <a:gd name="connsiteX516" fmla="*/ 0 w 12192000"/>
              <a:gd name="connsiteY516" fmla="*/ 2914286 h 4267200"/>
              <a:gd name="connsiteX517" fmla="*/ 36383 w 12192000"/>
              <a:gd name="connsiteY517" fmla="*/ 2901128 h 4267200"/>
              <a:gd name="connsiteX518" fmla="*/ 156329 w 12192000"/>
              <a:gd name="connsiteY518" fmla="*/ 2840533 h 4267200"/>
              <a:gd name="connsiteX519" fmla="*/ 358355 w 12192000"/>
              <a:gd name="connsiteY519" fmla="*/ 2620471 h 4267200"/>
              <a:gd name="connsiteX520" fmla="*/ 510577 w 12192000"/>
              <a:gd name="connsiteY520" fmla="*/ 2501244 h 4267200"/>
              <a:gd name="connsiteX521" fmla="*/ 211967 w 12192000"/>
              <a:gd name="connsiteY521" fmla="*/ 2479171 h 4267200"/>
              <a:gd name="connsiteX522" fmla="*/ 0 w 12192000"/>
              <a:gd name="connsiteY522" fmla="*/ 2476398 h 4267200"/>
              <a:gd name="connsiteX523" fmla="*/ 0 w 12192000"/>
              <a:gd name="connsiteY523" fmla="*/ 2389189 h 4267200"/>
              <a:gd name="connsiteX524" fmla="*/ 103062 w 12192000"/>
              <a:gd name="connsiteY524" fmla="*/ 2389518 h 4267200"/>
              <a:gd name="connsiteX525" fmla="*/ 510734 w 12192000"/>
              <a:gd name="connsiteY525" fmla="*/ 2416201 h 4267200"/>
              <a:gd name="connsiteX526" fmla="*/ 279257 w 12192000"/>
              <a:gd name="connsiteY526" fmla="*/ 2092102 h 4267200"/>
              <a:gd name="connsiteX527" fmla="*/ 65265 w 12192000"/>
              <a:gd name="connsiteY527" fmla="*/ 2006049 h 4267200"/>
              <a:gd name="connsiteX528" fmla="*/ 0 w 12192000"/>
              <a:gd name="connsiteY528" fmla="*/ 1982532 h 4267200"/>
              <a:gd name="connsiteX529" fmla="*/ 0 w 12192000"/>
              <a:gd name="connsiteY529" fmla="*/ 1912789 h 4267200"/>
              <a:gd name="connsiteX530" fmla="*/ 97460 w 12192000"/>
              <a:gd name="connsiteY530" fmla="*/ 1953725 h 4267200"/>
              <a:gd name="connsiteX531" fmla="*/ 221272 w 12192000"/>
              <a:gd name="connsiteY531" fmla="*/ 1980766 h 4267200"/>
              <a:gd name="connsiteX532" fmla="*/ 116765 w 12192000"/>
              <a:gd name="connsiteY532" fmla="*/ 1911033 h 4267200"/>
              <a:gd name="connsiteX533" fmla="*/ 16405 w 12192000"/>
              <a:gd name="connsiteY533" fmla="*/ 1803412 h 4267200"/>
              <a:gd name="connsiteX534" fmla="*/ 0 w 12192000"/>
              <a:gd name="connsiteY534" fmla="*/ 1784777 h 4267200"/>
              <a:gd name="connsiteX535" fmla="*/ 0 w 12192000"/>
              <a:gd name="connsiteY535" fmla="*/ 1740082 h 4267200"/>
              <a:gd name="connsiteX536" fmla="*/ 39394 w 12192000"/>
              <a:gd name="connsiteY536" fmla="*/ 1784856 h 4267200"/>
              <a:gd name="connsiteX537" fmla="*/ 135813 w 12192000"/>
              <a:gd name="connsiteY537" fmla="*/ 1888838 h 4267200"/>
              <a:gd name="connsiteX538" fmla="*/ 242575 w 12192000"/>
              <a:gd name="connsiteY538" fmla="*/ 1958841 h 4267200"/>
              <a:gd name="connsiteX539" fmla="*/ 82197 w 12192000"/>
              <a:gd name="connsiteY539" fmla="*/ 1754826 h 4267200"/>
              <a:gd name="connsiteX540" fmla="*/ 0 w 12192000"/>
              <a:gd name="connsiteY540" fmla="*/ 1679650 h 4267200"/>
              <a:gd name="connsiteX541" fmla="*/ 0 w 12192000"/>
              <a:gd name="connsiteY541" fmla="*/ 1602463 h 4267200"/>
              <a:gd name="connsiteX542" fmla="*/ 84689 w 12192000"/>
              <a:gd name="connsiteY542" fmla="*/ 1677442 h 4267200"/>
              <a:gd name="connsiteX543" fmla="*/ 298437 w 12192000"/>
              <a:gd name="connsiteY543" fmla="*/ 1968019 h 4267200"/>
              <a:gd name="connsiteX544" fmla="*/ 227269 w 12192000"/>
              <a:gd name="connsiteY544" fmla="*/ 1114064 h 4267200"/>
              <a:gd name="connsiteX545" fmla="*/ 248003 w 12192000"/>
              <a:gd name="connsiteY545" fmla="*/ 1089613 h 4267200"/>
              <a:gd name="connsiteX546" fmla="*/ 427020 w 12192000"/>
              <a:gd name="connsiteY546" fmla="*/ 1619803 h 4267200"/>
              <a:gd name="connsiteX547" fmla="*/ 340345 w 12192000"/>
              <a:gd name="connsiteY547" fmla="*/ 2027739 h 4267200"/>
              <a:gd name="connsiteX548" fmla="*/ 360865 w 12192000"/>
              <a:gd name="connsiteY548" fmla="*/ 2044827 h 4267200"/>
              <a:gd name="connsiteX549" fmla="*/ 560414 w 12192000"/>
              <a:gd name="connsiteY549" fmla="*/ 2421457 h 4267200"/>
              <a:gd name="connsiteX550" fmla="*/ 1359703 w 12192000"/>
              <a:gd name="connsiteY550" fmla="*/ 2578554 h 4267200"/>
              <a:gd name="connsiteX551" fmla="*/ 1359422 w 12192000"/>
              <a:gd name="connsiteY551" fmla="*/ 2577994 h 4267200"/>
              <a:gd name="connsiteX552" fmla="*/ 828701 w 12192000"/>
              <a:gd name="connsiteY552" fmla="*/ 1839520 h 4267200"/>
              <a:gd name="connsiteX553" fmla="*/ 494427 w 12192000"/>
              <a:gd name="connsiteY553" fmla="*/ 1092333 h 4267200"/>
              <a:gd name="connsiteX554" fmla="*/ 506322 w 12192000"/>
              <a:gd name="connsiteY554" fmla="*/ 1020997 h 4267200"/>
              <a:gd name="connsiteX555" fmla="*/ 4570198 w 12192000"/>
              <a:gd name="connsiteY555" fmla="*/ 978081 h 4267200"/>
              <a:gd name="connsiteX556" fmla="*/ 4523691 w 12192000"/>
              <a:gd name="connsiteY556" fmla="*/ 1127776 h 4267200"/>
              <a:gd name="connsiteX557" fmla="*/ 4509875 w 12192000"/>
              <a:gd name="connsiteY557" fmla="*/ 1167552 h 4267200"/>
              <a:gd name="connsiteX558" fmla="*/ 4478168 w 12192000"/>
              <a:gd name="connsiteY558" fmla="*/ 1260735 h 4267200"/>
              <a:gd name="connsiteX559" fmla="*/ 4409309 w 12192000"/>
              <a:gd name="connsiteY559" fmla="*/ 1666996 h 4267200"/>
              <a:gd name="connsiteX560" fmla="*/ 4370031 w 12192000"/>
              <a:gd name="connsiteY560" fmla="*/ 1955666 h 4267200"/>
              <a:gd name="connsiteX561" fmla="*/ 4570198 w 12192000"/>
              <a:gd name="connsiteY561" fmla="*/ 978081 h 4267200"/>
              <a:gd name="connsiteX562" fmla="*/ 12149131 w 12192000"/>
              <a:gd name="connsiteY562" fmla="*/ 959050 h 4267200"/>
              <a:gd name="connsiteX563" fmla="*/ 12105664 w 12192000"/>
              <a:gd name="connsiteY563" fmla="*/ 1006960 h 4267200"/>
              <a:gd name="connsiteX564" fmla="*/ 11883102 w 12192000"/>
              <a:gd name="connsiteY564" fmla="*/ 1184424 h 4267200"/>
              <a:gd name="connsiteX565" fmla="*/ 11665174 w 12192000"/>
              <a:gd name="connsiteY565" fmla="*/ 1317493 h 4267200"/>
              <a:gd name="connsiteX566" fmla="*/ 11590337 w 12192000"/>
              <a:gd name="connsiteY566" fmla="*/ 1348256 h 4267200"/>
              <a:gd name="connsiteX567" fmla="*/ 11492588 w 12192000"/>
              <a:gd name="connsiteY567" fmla="*/ 1390573 h 4267200"/>
              <a:gd name="connsiteX568" fmla="*/ 11888865 w 12192000"/>
              <a:gd name="connsiteY568" fmla="*/ 1220988 h 4267200"/>
              <a:gd name="connsiteX569" fmla="*/ 12149131 w 12192000"/>
              <a:gd name="connsiteY569" fmla="*/ 959050 h 4267200"/>
              <a:gd name="connsiteX570" fmla="*/ 4557898 w 12192000"/>
              <a:gd name="connsiteY570" fmla="*/ 900011 h 4267200"/>
              <a:gd name="connsiteX571" fmla="*/ 4344840 w 12192000"/>
              <a:gd name="connsiteY571" fmla="*/ 1922038 h 4267200"/>
              <a:gd name="connsiteX572" fmla="*/ 4378710 w 12192000"/>
              <a:gd name="connsiteY572" fmla="*/ 1665516 h 4267200"/>
              <a:gd name="connsiteX573" fmla="*/ 4448798 w 12192000"/>
              <a:gd name="connsiteY573" fmla="*/ 1253024 h 4267200"/>
              <a:gd name="connsiteX574" fmla="*/ 4480315 w 12192000"/>
              <a:gd name="connsiteY574" fmla="*/ 1158454 h 4267200"/>
              <a:gd name="connsiteX575" fmla="*/ 4494133 w 12192000"/>
              <a:gd name="connsiteY575" fmla="*/ 1118676 h 4267200"/>
              <a:gd name="connsiteX576" fmla="*/ 4557898 w 12192000"/>
              <a:gd name="connsiteY576" fmla="*/ 900011 h 4267200"/>
              <a:gd name="connsiteX577" fmla="*/ 5870151 w 12192000"/>
              <a:gd name="connsiteY577" fmla="*/ 898890 h 4267200"/>
              <a:gd name="connsiteX578" fmla="*/ 5861335 w 12192000"/>
              <a:gd name="connsiteY578" fmla="*/ 899177 h 4267200"/>
              <a:gd name="connsiteX579" fmla="*/ 5843702 w 12192000"/>
              <a:gd name="connsiteY579" fmla="*/ 899748 h 4267200"/>
              <a:gd name="connsiteX580" fmla="*/ 5651107 w 12192000"/>
              <a:gd name="connsiteY580" fmla="*/ 920306 h 4267200"/>
              <a:gd name="connsiteX581" fmla="*/ 5459407 w 12192000"/>
              <a:gd name="connsiteY581" fmla="*/ 940975 h 4267200"/>
              <a:gd name="connsiteX582" fmla="*/ 5374846 w 12192000"/>
              <a:gd name="connsiteY582" fmla="*/ 941988 h 4267200"/>
              <a:gd name="connsiteX583" fmla="*/ 5256105 w 12192000"/>
              <a:gd name="connsiteY583" fmla="*/ 945632 h 4267200"/>
              <a:gd name="connsiteX584" fmla="*/ 5107071 w 12192000"/>
              <a:gd name="connsiteY584" fmla="*/ 969720 h 4267200"/>
              <a:gd name="connsiteX585" fmla="*/ 4998681 w 12192000"/>
              <a:gd name="connsiteY585" fmla="*/ 988771 h 4267200"/>
              <a:gd name="connsiteX586" fmla="*/ 5870151 w 12192000"/>
              <a:gd name="connsiteY586" fmla="*/ 898890 h 4267200"/>
              <a:gd name="connsiteX587" fmla="*/ 12190084 w 12192000"/>
              <a:gd name="connsiteY587" fmla="*/ 854709 h 4267200"/>
              <a:gd name="connsiteX588" fmla="*/ 12162947 w 12192000"/>
              <a:gd name="connsiteY588" fmla="*/ 879275 h 4267200"/>
              <a:gd name="connsiteX589" fmla="*/ 11721478 w 12192000"/>
              <a:gd name="connsiteY589" fmla="*/ 1216434 h 4267200"/>
              <a:gd name="connsiteX590" fmla="*/ 11680712 w 12192000"/>
              <a:gd name="connsiteY590" fmla="*/ 1239730 h 4267200"/>
              <a:gd name="connsiteX591" fmla="*/ 11505347 w 12192000"/>
              <a:gd name="connsiteY591" fmla="*/ 1352837 h 4267200"/>
              <a:gd name="connsiteX592" fmla="*/ 11580962 w 12192000"/>
              <a:gd name="connsiteY592" fmla="*/ 1321759 h 4267200"/>
              <a:gd name="connsiteX593" fmla="*/ 11654234 w 12192000"/>
              <a:gd name="connsiteY593" fmla="*/ 1291618 h 4267200"/>
              <a:gd name="connsiteX594" fmla="*/ 11867274 w 12192000"/>
              <a:gd name="connsiteY594" fmla="*/ 1160983 h 4267200"/>
              <a:gd name="connsiteX595" fmla="*/ 12086035 w 12192000"/>
              <a:gd name="connsiteY595" fmla="*/ 986418 h 4267200"/>
              <a:gd name="connsiteX596" fmla="*/ 12190084 w 12192000"/>
              <a:gd name="connsiteY596" fmla="*/ 854709 h 4267200"/>
              <a:gd name="connsiteX597" fmla="*/ 5504425 w 12192000"/>
              <a:gd name="connsiteY597" fmla="*/ 848067 h 4267200"/>
              <a:gd name="connsiteX598" fmla="*/ 4968849 w 12192000"/>
              <a:gd name="connsiteY598" fmla="*/ 962318 h 4267200"/>
              <a:gd name="connsiteX599" fmla="*/ 5104039 w 12192000"/>
              <a:gd name="connsiteY599" fmla="*/ 940634 h 4267200"/>
              <a:gd name="connsiteX600" fmla="*/ 5256311 w 12192000"/>
              <a:gd name="connsiteY600" fmla="*/ 916490 h 4267200"/>
              <a:gd name="connsiteX601" fmla="*/ 5377381 w 12192000"/>
              <a:gd name="connsiteY601" fmla="*/ 912671 h 4267200"/>
              <a:gd name="connsiteX602" fmla="*/ 5460148 w 12192000"/>
              <a:gd name="connsiteY602" fmla="*/ 911442 h 4267200"/>
              <a:gd name="connsiteX603" fmla="*/ 5648971 w 12192000"/>
              <a:gd name="connsiteY603" fmla="*/ 891331 h 4267200"/>
              <a:gd name="connsiteX604" fmla="*/ 5844807 w 12192000"/>
              <a:gd name="connsiteY604" fmla="*/ 870718 h 4267200"/>
              <a:gd name="connsiteX605" fmla="*/ 5862975 w 12192000"/>
              <a:gd name="connsiteY605" fmla="*/ 869756 h 4267200"/>
              <a:gd name="connsiteX606" fmla="*/ 5920887 w 12192000"/>
              <a:gd name="connsiteY606" fmla="*/ 865929 h 4267200"/>
              <a:gd name="connsiteX607" fmla="*/ 5504425 w 12192000"/>
              <a:gd name="connsiteY607" fmla="*/ 848067 h 4267200"/>
              <a:gd name="connsiteX608" fmla="*/ 8924104 w 12192000"/>
              <a:gd name="connsiteY608" fmla="*/ 777000 h 4267200"/>
              <a:gd name="connsiteX609" fmla="*/ 8921999 w 12192000"/>
              <a:gd name="connsiteY609" fmla="*/ 794136 h 4267200"/>
              <a:gd name="connsiteX610" fmla="*/ 8916066 w 12192000"/>
              <a:gd name="connsiteY610" fmla="*/ 843129 h 4267200"/>
              <a:gd name="connsiteX611" fmla="*/ 8909852 w 12192000"/>
              <a:gd name="connsiteY611" fmla="*/ 1005313 h 4267200"/>
              <a:gd name="connsiteX612" fmla="*/ 8936982 w 12192000"/>
              <a:gd name="connsiteY612" fmla="*/ 1614896 h 4267200"/>
              <a:gd name="connsiteX613" fmla="*/ 8939706 w 12192000"/>
              <a:gd name="connsiteY613" fmla="*/ 1632791 h 4267200"/>
              <a:gd name="connsiteX614" fmla="*/ 8946691 w 12192000"/>
              <a:gd name="connsiteY614" fmla="*/ 1680170 h 4267200"/>
              <a:gd name="connsiteX615" fmla="*/ 8947643 w 12192000"/>
              <a:gd name="connsiteY615" fmla="*/ 1649028 h 4267200"/>
              <a:gd name="connsiteX616" fmla="*/ 8931687 w 12192000"/>
              <a:gd name="connsiteY616" fmla="*/ 871628 h 4267200"/>
              <a:gd name="connsiteX617" fmla="*/ 8929804 w 12192000"/>
              <a:gd name="connsiteY617" fmla="*/ 850229 h 4267200"/>
              <a:gd name="connsiteX618" fmla="*/ 8924104 w 12192000"/>
              <a:gd name="connsiteY618" fmla="*/ 777000 h 4267200"/>
              <a:gd name="connsiteX619" fmla="*/ 8951219 w 12192000"/>
              <a:gd name="connsiteY619" fmla="*/ 764662 h 4267200"/>
              <a:gd name="connsiteX620" fmla="*/ 8957270 w 12192000"/>
              <a:gd name="connsiteY620" fmla="*/ 847698 h 4267200"/>
              <a:gd name="connsiteX621" fmla="*/ 8959153 w 12192000"/>
              <a:gd name="connsiteY621" fmla="*/ 869097 h 4267200"/>
              <a:gd name="connsiteX622" fmla="*/ 8976081 w 12192000"/>
              <a:gd name="connsiteY622" fmla="*/ 1619865 h 4267200"/>
              <a:gd name="connsiteX623" fmla="*/ 8951219 w 12192000"/>
              <a:gd name="connsiteY623" fmla="*/ 764662 h 4267200"/>
              <a:gd name="connsiteX624" fmla="*/ 8898081 w 12192000"/>
              <a:gd name="connsiteY624" fmla="*/ 630137 h 4267200"/>
              <a:gd name="connsiteX625" fmla="*/ 8910095 w 12192000"/>
              <a:gd name="connsiteY625" fmla="*/ 1626691 h 4267200"/>
              <a:gd name="connsiteX626" fmla="*/ 8908822 w 12192000"/>
              <a:gd name="connsiteY626" fmla="*/ 1619067 h 4267200"/>
              <a:gd name="connsiteX627" fmla="*/ 8881669 w 12192000"/>
              <a:gd name="connsiteY627" fmla="*/ 1004967 h 4267200"/>
              <a:gd name="connsiteX628" fmla="*/ 8888265 w 12192000"/>
              <a:gd name="connsiteY628" fmla="*/ 840369 h 4267200"/>
              <a:gd name="connsiteX629" fmla="*/ 8894429 w 12192000"/>
              <a:gd name="connsiteY629" fmla="*/ 790831 h 4267200"/>
              <a:gd name="connsiteX630" fmla="*/ 8898081 w 12192000"/>
              <a:gd name="connsiteY630" fmla="*/ 630137 h 4267200"/>
              <a:gd name="connsiteX631" fmla="*/ 11491396 w 12192000"/>
              <a:gd name="connsiteY631" fmla="*/ 623931 h 4267200"/>
              <a:gd name="connsiteX632" fmla="*/ 11413329 w 12192000"/>
              <a:gd name="connsiteY632" fmla="*/ 662344 h 4267200"/>
              <a:gd name="connsiteX633" fmla="*/ 10966547 w 12192000"/>
              <a:gd name="connsiteY633" fmla="*/ 818916 h 4267200"/>
              <a:gd name="connsiteX634" fmla="*/ 10498883 w 12192000"/>
              <a:gd name="connsiteY634" fmla="*/ 1111507 h 4267200"/>
              <a:gd name="connsiteX635" fmla="*/ 10671292 w 12192000"/>
              <a:gd name="connsiteY635" fmla="*/ 1035777 h 4267200"/>
              <a:gd name="connsiteX636" fmla="*/ 10685894 w 12192000"/>
              <a:gd name="connsiteY636" fmla="*/ 1027151 h 4267200"/>
              <a:gd name="connsiteX637" fmla="*/ 11104337 w 12192000"/>
              <a:gd name="connsiteY637" fmla="*/ 817377 h 4267200"/>
              <a:gd name="connsiteX638" fmla="*/ 11491396 w 12192000"/>
              <a:gd name="connsiteY638" fmla="*/ 623931 h 4267200"/>
              <a:gd name="connsiteX639" fmla="*/ 10779304 w 12192000"/>
              <a:gd name="connsiteY639" fmla="*/ 584486 h 4267200"/>
              <a:gd name="connsiteX640" fmla="*/ 10658378 w 12192000"/>
              <a:gd name="connsiteY640" fmla="*/ 772788 h 4267200"/>
              <a:gd name="connsiteX641" fmla="*/ 10475581 w 12192000"/>
              <a:gd name="connsiteY641" fmla="*/ 1070739 h 4267200"/>
              <a:gd name="connsiteX642" fmla="*/ 10735178 w 12192000"/>
              <a:gd name="connsiteY642" fmla="*/ 693281 h 4267200"/>
              <a:gd name="connsiteX643" fmla="*/ 10132488 w 12192000"/>
              <a:gd name="connsiteY643" fmla="*/ 518596 h 4267200"/>
              <a:gd name="connsiteX644" fmla="*/ 9879465 w 12192000"/>
              <a:gd name="connsiteY644" fmla="*/ 567273 h 4267200"/>
              <a:gd name="connsiteX645" fmla="*/ 9364243 w 12192000"/>
              <a:gd name="connsiteY645" fmla="*/ 809468 h 4267200"/>
              <a:gd name="connsiteX646" fmla="*/ 9366655 w 12192000"/>
              <a:gd name="connsiteY646" fmla="*/ 809848 h 4267200"/>
              <a:gd name="connsiteX647" fmla="*/ 9914233 w 12192000"/>
              <a:gd name="connsiteY647" fmla="*/ 596159 h 4267200"/>
              <a:gd name="connsiteX648" fmla="*/ 10264524 w 12192000"/>
              <a:gd name="connsiteY648" fmla="*/ 501747 h 4267200"/>
              <a:gd name="connsiteX649" fmla="*/ 9922837 w 12192000"/>
              <a:gd name="connsiteY649" fmla="*/ 622979 h 4267200"/>
              <a:gd name="connsiteX650" fmla="*/ 9416908 w 12192000"/>
              <a:gd name="connsiteY650" fmla="*/ 818889 h 4267200"/>
              <a:gd name="connsiteX651" fmla="*/ 9418234 w 12192000"/>
              <a:gd name="connsiteY651" fmla="*/ 818810 h 4267200"/>
              <a:gd name="connsiteX652" fmla="*/ 10264524 w 12192000"/>
              <a:gd name="connsiteY652" fmla="*/ 501747 h 4267200"/>
              <a:gd name="connsiteX653" fmla="*/ 10802699 w 12192000"/>
              <a:gd name="connsiteY653" fmla="*/ 488163 h 4267200"/>
              <a:gd name="connsiteX654" fmla="*/ 10618739 w 12192000"/>
              <a:gd name="connsiteY654" fmla="*/ 734118 h 4267200"/>
              <a:gd name="connsiteX655" fmla="*/ 10604580 w 12192000"/>
              <a:gd name="connsiteY655" fmla="*/ 753877 h 4267200"/>
              <a:gd name="connsiteX656" fmla="*/ 10529643 w 12192000"/>
              <a:gd name="connsiteY656" fmla="*/ 867004 h 4267200"/>
              <a:gd name="connsiteX657" fmla="*/ 10462194 w 12192000"/>
              <a:gd name="connsiteY657" fmla="*/ 1035452 h 4267200"/>
              <a:gd name="connsiteX658" fmla="*/ 10635117 w 12192000"/>
              <a:gd name="connsiteY658" fmla="*/ 757788 h 4267200"/>
              <a:gd name="connsiteX659" fmla="*/ 10802699 w 12192000"/>
              <a:gd name="connsiteY659" fmla="*/ 488163 h 4267200"/>
              <a:gd name="connsiteX660" fmla="*/ 10359107 w 12192000"/>
              <a:gd name="connsiteY660" fmla="*/ 485136 h 4267200"/>
              <a:gd name="connsiteX661" fmla="*/ 9515108 w 12192000"/>
              <a:gd name="connsiteY661" fmla="*/ 825701 h 4267200"/>
              <a:gd name="connsiteX662" fmla="*/ 10359107 w 12192000"/>
              <a:gd name="connsiteY662" fmla="*/ 485136 h 4267200"/>
              <a:gd name="connsiteX663" fmla="*/ 11886089 w 12192000"/>
              <a:gd name="connsiteY663" fmla="*/ 483936 h 4267200"/>
              <a:gd name="connsiteX664" fmla="*/ 11622890 w 12192000"/>
              <a:gd name="connsiteY664" fmla="*/ 661575 h 4267200"/>
              <a:gd name="connsiteX665" fmla="*/ 11038640 w 12192000"/>
              <a:gd name="connsiteY665" fmla="*/ 996875 h 4267200"/>
              <a:gd name="connsiteX666" fmla="*/ 10561310 w 12192000"/>
              <a:gd name="connsiteY666" fmla="*/ 1145020 h 4267200"/>
              <a:gd name="connsiteX667" fmla="*/ 10675127 w 12192000"/>
              <a:gd name="connsiteY667" fmla="*/ 1163586 h 4267200"/>
              <a:gd name="connsiteX668" fmla="*/ 11120351 w 12192000"/>
              <a:gd name="connsiteY668" fmla="*/ 990907 h 4267200"/>
              <a:gd name="connsiteX669" fmla="*/ 11648506 w 12192000"/>
              <a:gd name="connsiteY669" fmla="*/ 680145 h 4267200"/>
              <a:gd name="connsiteX670" fmla="*/ 11886089 w 12192000"/>
              <a:gd name="connsiteY670" fmla="*/ 483936 h 4267200"/>
              <a:gd name="connsiteX671" fmla="*/ 3607114 w 12192000"/>
              <a:gd name="connsiteY671" fmla="*/ 467441 h 4267200"/>
              <a:gd name="connsiteX672" fmla="*/ 3296242 w 12192000"/>
              <a:gd name="connsiteY672" fmla="*/ 807991 h 4267200"/>
              <a:gd name="connsiteX673" fmla="*/ 3174674 w 12192000"/>
              <a:gd name="connsiteY673" fmla="*/ 919759 h 4267200"/>
              <a:gd name="connsiteX674" fmla="*/ 3042978 w 12192000"/>
              <a:gd name="connsiteY674" fmla="*/ 1054894 h 4267200"/>
              <a:gd name="connsiteX675" fmla="*/ 2968914 w 12192000"/>
              <a:gd name="connsiteY675" fmla="*/ 1133756 h 4267200"/>
              <a:gd name="connsiteX676" fmla="*/ 3103823 w 12192000"/>
              <a:gd name="connsiteY676" fmla="*/ 1026814 h 4267200"/>
              <a:gd name="connsiteX677" fmla="*/ 3607114 w 12192000"/>
              <a:gd name="connsiteY677" fmla="*/ 467441 h 4267200"/>
              <a:gd name="connsiteX678" fmla="*/ 10784544 w 12192000"/>
              <a:gd name="connsiteY678" fmla="*/ 465669 h 4267200"/>
              <a:gd name="connsiteX679" fmla="*/ 10426419 w 12192000"/>
              <a:gd name="connsiteY679" fmla="*/ 1062158 h 4267200"/>
              <a:gd name="connsiteX680" fmla="*/ 10471732 w 12192000"/>
              <a:gd name="connsiteY680" fmla="*/ 921679 h 4267200"/>
              <a:gd name="connsiteX681" fmla="*/ 10504824 w 12192000"/>
              <a:gd name="connsiteY681" fmla="*/ 852631 h 4267200"/>
              <a:gd name="connsiteX682" fmla="*/ 10582237 w 12192000"/>
              <a:gd name="connsiteY682" fmla="*/ 736692 h 4267200"/>
              <a:gd name="connsiteX683" fmla="*/ 10596401 w 12192000"/>
              <a:gd name="connsiteY683" fmla="*/ 716935 h 4267200"/>
              <a:gd name="connsiteX684" fmla="*/ 10784544 w 12192000"/>
              <a:gd name="connsiteY684" fmla="*/ 465669 h 4267200"/>
              <a:gd name="connsiteX685" fmla="*/ 11916494 w 12192000"/>
              <a:gd name="connsiteY685" fmla="*/ 422768 h 4267200"/>
              <a:gd name="connsiteX686" fmla="*/ 11703185 w 12192000"/>
              <a:gd name="connsiteY686" fmla="*/ 528178 h 4267200"/>
              <a:gd name="connsiteX687" fmla="*/ 11680755 w 12192000"/>
              <a:gd name="connsiteY687" fmla="*/ 543149 h 4267200"/>
              <a:gd name="connsiteX688" fmla="*/ 11116818 w 12192000"/>
              <a:gd name="connsiteY688" fmla="*/ 842623 h 4267200"/>
              <a:gd name="connsiteX689" fmla="*/ 10700164 w 12192000"/>
              <a:gd name="connsiteY689" fmla="*/ 1051220 h 4267200"/>
              <a:gd name="connsiteX690" fmla="*/ 10685570 w 12192000"/>
              <a:gd name="connsiteY690" fmla="*/ 1059849 h 4267200"/>
              <a:gd name="connsiteX691" fmla="*/ 10584288 w 12192000"/>
              <a:gd name="connsiteY691" fmla="*/ 1113543 h 4267200"/>
              <a:gd name="connsiteX692" fmla="*/ 11026698 w 12192000"/>
              <a:gd name="connsiteY692" fmla="*/ 971858 h 4267200"/>
              <a:gd name="connsiteX693" fmla="*/ 11607604 w 12192000"/>
              <a:gd name="connsiteY693" fmla="*/ 638368 h 4267200"/>
              <a:gd name="connsiteX694" fmla="*/ 11919452 w 12192000"/>
              <a:gd name="connsiteY694" fmla="*/ 423380 h 4267200"/>
              <a:gd name="connsiteX695" fmla="*/ 11916494 w 12192000"/>
              <a:gd name="connsiteY695" fmla="*/ 422768 h 4267200"/>
              <a:gd name="connsiteX696" fmla="*/ 8148168 w 12192000"/>
              <a:gd name="connsiteY696" fmla="*/ 416949 h 4267200"/>
              <a:gd name="connsiteX697" fmla="*/ 7862052 w 12192000"/>
              <a:gd name="connsiteY697" fmla="*/ 694330 h 4267200"/>
              <a:gd name="connsiteX698" fmla="*/ 7808002 w 12192000"/>
              <a:gd name="connsiteY698" fmla="*/ 759654 h 4267200"/>
              <a:gd name="connsiteX699" fmla="*/ 8295299 w 12192000"/>
              <a:gd name="connsiteY699" fmla="*/ 416143 h 4267200"/>
              <a:gd name="connsiteX700" fmla="*/ 8309124 w 12192000"/>
              <a:gd name="connsiteY700" fmla="*/ 534021 h 4267200"/>
              <a:gd name="connsiteX701" fmla="*/ 8293154 w 12192000"/>
              <a:gd name="connsiteY701" fmla="*/ 672115 h 4267200"/>
              <a:gd name="connsiteX702" fmla="*/ 8279099 w 12192000"/>
              <a:gd name="connsiteY702" fmla="*/ 769176 h 4267200"/>
              <a:gd name="connsiteX703" fmla="*/ 8309186 w 12192000"/>
              <a:gd name="connsiteY703" fmla="*/ 1060039 h 4267200"/>
              <a:gd name="connsiteX704" fmla="*/ 8410512 w 12192000"/>
              <a:gd name="connsiteY704" fmla="*/ 1511108 h 4267200"/>
              <a:gd name="connsiteX705" fmla="*/ 8351657 w 12192000"/>
              <a:gd name="connsiteY705" fmla="*/ 521768 h 4267200"/>
              <a:gd name="connsiteX706" fmla="*/ 8295299 w 12192000"/>
              <a:gd name="connsiteY706" fmla="*/ 416143 h 4267200"/>
              <a:gd name="connsiteX707" fmla="*/ 8266483 w 12192000"/>
              <a:gd name="connsiteY707" fmla="*/ 414244 h 4267200"/>
              <a:gd name="connsiteX708" fmla="*/ 8343425 w 12192000"/>
              <a:gd name="connsiteY708" fmla="*/ 1357811 h 4267200"/>
              <a:gd name="connsiteX709" fmla="*/ 8282114 w 12192000"/>
              <a:gd name="connsiteY709" fmla="*/ 1064671 h 4267200"/>
              <a:gd name="connsiteX710" fmla="*/ 8251298 w 12192000"/>
              <a:gd name="connsiteY710" fmla="*/ 766414 h 4267200"/>
              <a:gd name="connsiteX711" fmla="*/ 8265729 w 12192000"/>
              <a:gd name="connsiteY711" fmla="*/ 666939 h 4267200"/>
              <a:gd name="connsiteX712" fmla="*/ 8281494 w 12192000"/>
              <a:gd name="connsiteY712" fmla="*/ 533909 h 4267200"/>
              <a:gd name="connsiteX713" fmla="*/ 8266483 w 12192000"/>
              <a:gd name="connsiteY713" fmla="*/ 414244 h 4267200"/>
              <a:gd name="connsiteX714" fmla="*/ 8140802 w 12192000"/>
              <a:gd name="connsiteY714" fmla="*/ 388720 h 4267200"/>
              <a:gd name="connsiteX715" fmla="*/ 7860379 w 12192000"/>
              <a:gd name="connsiteY715" fmla="*/ 596411 h 4267200"/>
              <a:gd name="connsiteX716" fmla="*/ 7737688 w 12192000"/>
              <a:gd name="connsiteY716" fmla="*/ 790400 h 4267200"/>
              <a:gd name="connsiteX717" fmla="*/ 7726885 w 12192000"/>
              <a:gd name="connsiteY717" fmla="*/ 812869 h 4267200"/>
              <a:gd name="connsiteX718" fmla="*/ 7840490 w 12192000"/>
              <a:gd name="connsiteY718" fmla="*/ 676832 h 4267200"/>
              <a:gd name="connsiteX719" fmla="*/ 8140802 w 12192000"/>
              <a:gd name="connsiteY719" fmla="*/ 388720 h 4267200"/>
              <a:gd name="connsiteX720" fmla="*/ 3744487 w 12192000"/>
              <a:gd name="connsiteY720" fmla="*/ 383136 h 4267200"/>
              <a:gd name="connsiteX721" fmla="*/ 3970213 w 12192000"/>
              <a:gd name="connsiteY721" fmla="*/ 995559 h 4267200"/>
              <a:gd name="connsiteX722" fmla="*/ 3744487 w 12192000"/>
              <a:gd name="connsiteY722" fmla="*/ 383136 h 4267200"/>
              <a:gd name="connsiteX723" fmla="*/ 3624562 w 12192000"/>
              <a:gd name="connsiteY723" fmla="*/ 367041 h 4267200"/>
              <a:gd name="connsiteX724" fmla="*/ 3489712 w 12192000"/>
              <a:gd name="connsiteY724" fmla="*/ 485386 h 4267200"/>
              <a:gd name="connsiteX725" fmla="*/ 3182994 w 12192000"/>
              <a:gd name="connsiteY725" fmla="*/ 828265 h 4267200"/>
              <a:gd name="connsiteX726" fmla="*/ 2892114 w 12192000"/>
              <a:gd name="connsiteY726" fmla="*/ 1172635 h 4267200"/>
              <a:gd name="connsiteX727" fmla="*/ 3021459 w 12192000"/>
              <a:gd name="connsiteY727" fmla="*/ 1035385 h 4267200"/>
              <a:gd name="connsiteX728" fmla="*/ 3153873 w 12192000"/>
              <a:gd name="connsiteY728" fmla="*/ 898971 h 4267200"/>
              <a:gd name="connsiteX729" fmla="*/ 3276511 w 12192000"/>
              <a:gd name="connsiteY729" fmla="*/ 786423 h 4267200"/>
              <a:gd name="connsiteX730" fmla="*/ 3584154 w 12192000"/>
              <a:gd name="connsiteY730" fmla="*/ 448218 h 4267200"/>
              <a:gd name="connsiteX731" fmla="*/ 3624562 w 12192000"/>
              <a:gd name="connsiteY731" fmla="*/ 367041 h 4267200"/>
              <a:gd name="connsiteX732" fmla="*/ 3766672 w 12192000"/>
              <a:gd name="connsiteY732" fmla="*/ 359429 h 4267200"/>
              <a:gd name="connsiteX733" fmla="*/ 3996338 w 12192000"/>
              <a:gd name="connsiteY733" fmla="*/ 968237 h 4267200"/>
              <a:gd name="connsiteX734" fmla="*/ 3766672 w 12192000"/>
              <a:gd name="connsiteY734" fmla="*/ 359429 h 4267200"/>
              <a:gd name="connsiteX735" fmla="*/ 5805386 w 12192000"/>
              <a:gd name="connsiteY735" fmla="*/ 239240 h 4267200"/>
              <a:gd name="connsiteX736" fmla="*/ 5736947 w 12192000"/>
              <a:gd name="connsiteY736" fmla="*/ 261367 h 4267200"/>
              <a:gd name="connsiteX737" fmla="*/ 5427012 w 12192000"/>
              <a:gd name="connsiteY737" fmla="*/ 311272 h 4267200"/>
              <a:gd name="connsiteX738" fmla="*/ 5147818 w 12192000"/>
              <a:gd name="connsiteY738" fmla="*/ 322112 h 4267200"/>
              <a:gd name="connsiteX739" fmla="*/ 5060854 w 12192000"/>
              <a:gd name="connsiteY739" fmla="*/ 311882 h 4267200"/>
              <a:gd name="connsiteX740" fmla="*/ 4945989 w 12192000"/>
              <a:gd name="connsiteY740" fmla="*/ 300516 h 4267200"/>
              <a:gd name="connsiteX741" fmla="*/ 5410479 w 12192000"/>
              <a:gd name="connsiteY741" fmla="*/ 348434 h 4267200"/>
              <a:gd name="connsiteX742" fmla="*/ 5805386 w 12192000"/>
              <a:gd name="connsiteY742" fmla="*/ 239240 h 4267200"/>
              <a:gd name="connsiteX743" fmla="*/ 5905192 w 12192000"/>
              <a:gd name="connsiteY743" fmla="*/ 163079 h 4267200"/>
              <a:gd name="connsiteX744" fmla="*/ 5865655 w 12192000"/>
              <a:gd name="connsiteY744" fmla="*/ 171901 h 4267200"/>
              <a:gd name="connsiteX745" fmla="*/ 5259740 w 12192000"/>
              <a:gd name="connsiteY745" fmla="*/ 257013 h 4267200"/>
              <a:gd name="connsiteX746" fmla="*/ 5208466 w 12192000"/>
              <a:gd name="connsiteY746" fmla="*/ 257550 h 4267200"/>
              <a:gd name="connsiteX747" fmla="*/ 4980204 w 12192000"/>
              <a:gd name="connsiteY747" fmla="*/ 271903 h 4267200"/>
              <a:gd name="connsiteX748" fmla="*/ 5068068 w 12192000"/>
              <a:gd name="connsiteY748" fmla="*/ 282244 h 4267200"/>
              <a:gd name="connsiteX749" fmla="*/ 5153231 w 12192000"/>
              <a:gd name="connsiteY749" fmla="*/ 292240 h 4267200"/>
              <a:gd name="connsiteX750" fmla="*/ 5426491 w 12192000"/>
              <a:gd name="connsiteY750" fmla="*/ 281128 h 4267200"/>
              <a:gd name="connsiteX751" fmla="*/ 5731212 w 12192000"/>
              <a:gd name="connsiteY751" fmla="*/ 231951 h 4267200"/>
              <a:gd name="connsiteX752" fmla="*/ 5905192 w 12192000"/>
              <a:gd name="connsiteY752" fmla="*/ 163079 h 4267200"/>
              <a:gd name="connsiteX753" fmla="*/ 5944437 w 12192000"/>
              <a:gd name="connsiteY753" fmla="*/ 113829 h 4267200"/>
              <a:gd name="connsiteX754" fmla="*/ 5825032 w 12192000"/>
              <a:gd name="connsiteY754" fmla="*/ 146405 h 4267200"/>
              <a:gd name="connsiteX755" fmla="*/ 4955599 w 12192000"/>
              <a:gd name="connsiteY755" fmla="*/ 247008 h 4267200"/>
              <a:gd name="connsiteX756" fmla="*/ 5210104 w 12192000"/>
              <a:gd name="connsiteY756" fmla="*/ 228123 h 4267200"/>
              <a:gd name="connsiteX757" fmla="*/ 5261015 w 12192000"/>
              <a:gd name="connsiteY757" fmla="*/ 227087 h 4267200"/>
              <a:gd name="connsiteX758" fmla="*/ 5861181 w 12192000"/>
              <a:gd name="connsiteY758" fmla="*/ 143093 h 4267200"/>
              <a:gd name="connsiteX759" fmla="*/ 5961252 w 12192000"/>
              <a:gd name="connsiteY759" fmla="*/ 114820 h 4267200"/>
              <a:gd name="connsiteX760" fmla="*/ 5944437 w 12192000"/>
              <a:gd name="connsiteY760" fmla="*/ 113829 h 4267200"/>
              <a:gd name="connsiteX761" fmla="*/ 9095810 w 12192000"/>
              <a:gd name="connsiteY761" fmla="*/ 0 h 4267200"/>
              <a:gd name="connsiteX762" fmla="*/ 9215999 w 12192000"/>
              <a:gd name="connsiteY762" fmla="*/ 0 h 4267200"/>
              <a:gd name="connsiteX763" fmla="*/ 9250991 w 12192000"/>
              <a:gd name="connsiteY763" fmla="*/ 17650 h 4267200"/>
              <a:gd name="connsiteX764" fmla="*/ 9551793 w 12192000"/>
              <a:gd name="connsiteY764" fmla="*/ 69947 h 4267200"/>
              <a:gd name="connsiteX765" fmla="*/ 10211701 w 12192000"/>
              <a:gd name="connsiteY765" fmla="*/ 15192 h 4267200"/>
              <a:gd name="connsiteX766" fmla="*/ 9665014 w 12192000"/>
              <a:gd name="connsiteY766" fmla="*/ 41266 h 4267200"/>
              <a:gd name="connsiteX767" fmla="*/ 9382567 w 12192000"/>
              <a:gd name="connsiteY767" fmla="*/ 18583 h 4267200"/>
              <a:gd name="connsiteX768" fmla="*/ 9283159 w 12192000"/>
              <a:gd name="connsiteY768" fmla="*/ 0 h 4267200"/>
              <a:gd name="connsiteX769" fmla="*/ 9469266 w 12192000"/>
              <a:gd name="connsiteY769" fmla="*/ 0 h 4267200"/>
              <a:gd name="connsiteX770" fmla="*/ 9504117 w 12192000"/>
              <a:gd name="connsiteY770" fmla="*/ 4274 h 4267200"/>
              <a:gd name="connsiteX771" fmla="*/ 9667223 w 12192000"/>
              <a:gd name="connsiteY771" fmla="*/ 13232 h 4267200"/>
              <a:gd name="connsiteX772" fmla="*/ 9887703 w 12192000"/>
              <a:gd name="connsiteY772" fmla="*/ 12601 h 4267200"/>
              <a:gd name="connsiteX773" fmla="*/ 10088930 w 12192000"/>
              <a:gd name="connsiteY773" fmla="*/ 0 h 4267200"/>
              <a:gd name="connsiteX774" fmla="*/ 10544171 w 12192000"/>
              <a:gd name="connsiteY774" fmla="*/ 0 h 4267200"/>
              <a:gd name="connsiteX775" fmla="*/ 10392396 w 12192000"/>
              <a:gd name="connsiteY775" fmla="*/ 36772 h 4267200"/>
              <a:gd name="connsiteX776" fmla="*/ 9413803 w 12192000"/>
              <a:gd name="connsiteY776" fmla="*/ 131277 h 4267200"/>
              <a:gd name="connsiteX777" fmla="*/ 9174626 w 12192000"/>
              <a:gd name="connsiteY777" fmla="*/ 44983 h 4267200"/>
              <a:gd name="connsiteX778" fmla="*/ 8474998 w 12192000"/>
              <a:gd name="connsiteY778" fmla="*/ 0 h 4267200"/>
              <a:gd name="connsiteX779" fmla="*/ 8573502 w 12192000"/>
              <a:gd name="connsiteY779" fmla="*/ 0 h 4267200"/>
              <a:gd name="connsiteX780" fmla="*/ 8659539 w 12192000"/>
              <a:gd name="connsiteY780" fmla="*/ 117664 h 4267200"/>
              <a:gd name="connsiteX781" fmla="*/ 9248507 w 12192000"/>
              <a:gd name="connsiteY781" fmla="*/ 743734 h 4267200"/>
              <a:gd name="connsiteX782" fmla="*/ 9309457 w 12192000"/>
              <a:gd name="connsiteY782" fmla="*/ 795932 h 4267200"/>
              <a:gd name="connsiteX783" fmla="*/ 9785496 w 12192000"/>
              <a:gd name="connsiteY783" fmla="*/ 530713 h 4267200"/>
              <a:gd name="connsiteX784" fmla="*/ 10482828 w 12192000"/>
              <a:gd name="connsiteY784" fmla="*/ 399738 h 4267200"/>
              <a:gd name="connsiteX785" fmla="*/ 10468382 w 12192000"/>
              <a:gd name="connsiteY785" fmla="*/ 461219 h 4267200"/>
              <a:gd name="connsiteX786" fmla="*/ 9430790 w 12192000"/>
              <a:gd name="connsiteY786" fmla="*/ 895589 h 4267200"/>
              <a:gd name="connsiteX787" fmla="*/ 10019780 w 12192000"/>
              <a:gd name="connsiteY787" fmla="*/ 1298815 h 4267200"/>
              <a:gd name="connsiteX788" fmla="*/ 10372218 w 12192000"/>
              <a:gd name="connsiteY788" fmla="*/ 1146081 h 4267200"/>
              <a:gd name="connsiteX789" fmla="*/ 10896429 w 12192000"/>
              <a:gd name="connsiteY789" fmla="*/ 310883 h 4267200"/>
              <a:gd name="connsiteX790" fmla="*/ 10919735 w 12192000"/>
              <a:gd name="connsiteY790" fmla="*/ 318176 h 4267200"/>
              <a:gd name="connsiteX791" fmla="*/ 10637064 w 12192000"/>
              <a:gd name="connsiteY791" fmla="*/ 935661 h 4267200"/>
              <a:gd name="connsiteX792" fmla="*/ 10516995 w 12192000"/>
              <a:gd name="connsiteY792" fmla="*/ 1070245 h 4267200"/>
              <a:gd name="connsiteX793" fmla="*/ 10868835 w 12192000"/>
              <a:gd name="connsiteY793" fmla="*/ 815534 h 4267200"/>
              <a:gd name="connsiteX794" fmla="*/ 11704547 w 12192000"/>
              <a:gd name="connsiteY794" fmla="*/ 465665 h 4267200"/>
              <a:gd name="connsiteX795" fmla="*/ 12033562 w 12192000"/>
              <a:gd name="connsiteY795" fmla="*/ 350012 h 4267200"/>
              <a:gd name="connsiteX796" fmla="*/ 12025537 w 12192000"/>
              <a:gd name="connsiteY796" fmla="*/ 382666 h 4267200"/>
              <a:gd name="connsiteX797" fmla="*/ 11088649 w 12192000"/>
              <a:gd name="connsiteY797" fmla="*/ 1056676 h 4267200"/>
              <a:gd name="connsiteX798" fmla="*/ 10561600 w 12192000"/>
              <a:gd name="connsiteY798" fmla="*/ 1229477 h 4267200"/>
              <a:gd name="connsiteX799" fmla="*/ 10280797 w 12192000"/>
              <a:gd name="connsiteY799" fmla="*/ 1263181 h 4267200"/>
              <a:gd name="connsiteX800" fmla="*/ 10083376 w 12192000"/>
              <a:gd name="connsiteY800" fmla="*/ 1334114 h 4267200"/>
              <a:gd name="connsiteX801" fmla="*/ 10832582 w 12192000"/>
              <a:gd name="connsiteY801" fmla="*/ 1687356 h 4267200"/>
              <a:gd name="connsiteX802" fmla="*/ 10839263 w 12192000"/>
              <a:gd name="connsiteY802" fmla="*/ 1683743 h 4267200"/>
              <a:gd name="connsiteX803" fmla="*/ 11350910 w 12192000"/>
              <a:gd name="connsiteY803" fmla="*/ 1443899 h 4267200"/>
              <a:gd name="connsiteX804" fmla="*/ 11360346 w 12192000"/>
              <a:gd name="connsiteY804" fmla="*/ 1429225 h 4267200"/>
              <a:gd name="connsiteX805" fmla="*/ 12167580 w 12192000"/>
              <a:gd name="connsiteY805" fmla="*/ 789523 h 4267200"/>
              <a:gd name="connsiteX806" fmla="*/ 12192000 w 12192000"/>
              <a:gd name="connsiteY806" fmla="*/ 769876 h 4267200"/>
              <a:gd name="connsiteX807" fmla="*/ 12192000 w 12192000"/>
              <a:gd name="connsiteY807" fmla="*/ 802845 h 4267200"/>
              <a:gd name="connsiteX808" fmla="*/ 12173558 w 12192000"/>
              <a:gd name="connsiteY808" fmla="*/ 821317 h 4267200"/>
              <a:gd name="connsiteX809" fmla="*/ 12117398 w 12192000"/>
              <a:gd name="connsiteY809" fmla="*/ 877374 h 4267200"/>
              <a:gd name="connsiteX810" fmla="*/ 11472926 w 12192000"/>
              <a:gd name="connsiteY810" fmla="*/ 1344259 h 4267200"/>
              <a:gd name="connsiteX811" fmla="*/ 11666978 w 12192000"/>
              <a:gd name="connsiteY811" fmla="*/ 1215889 h 4267200"/>
              <a:gd name="connsiteX812" fmla="*/ 11707200 w 12192000"/>
              <a:gd name="connsiteY812" fmla="*/ 1192361 h 4267200"/>
              <a:gd name="connsiteX813" fmla="*/ 12144637 w 12192000"/>
              <a:gd name="connsiteY813" fmla="*/ 858646 h 4267200"/>
              <a:gd name="connsiteX814" fmla="*/ 12192000 w 12192000"/>
              <a:gd name="connsiteY814" fmla="*/ 810414 h 4267200"/>
              <a:gd name="connsiteX815" fmla="*/ 12192000 w 12192000"/>
              <a:gd name="connsiteY815" fmla="*/ 916439 h 4267200"/>
              <a:gd name="connsiteX816" fmla="*/ 12150630 w 12192000"/>
              <a:gd name="connsiteY816" fmla="*/ 982925 h 4267200"/>
              <a:gd name="connsiteX817" fmla="*/ 11389484 w 12192000"/>
              <a:gd name="connsiteY817" fmla="*/ 1469889 h 4267200"/>
              <a:gd name="connsiteX818" fmla="*/ 10923736 w 12192000"/>
              <a:gd name="connsiteY818" fmla="*/ 1721439 h 4267200"/>
              <a:gd name="connsiteX819" fmla="*/ 11091913 w 12192000"/>
              <a:gd name="connsiteY819" fmla="*/ 1780406 h 4267200"/>
              <a:gd name="connsiteX820" fmla="*/ 11771238 w 12192000"/>
              <a:gd name="connsiteY820" fmla="*/ 1944400 h 4267200"/>
              <a:gd name="connsiteX821" fmla="*/ 11783166 w 12192000"/>
              <a:gd name="connsiteY821" fmla="*/ 1931422 h 4267200"/>
              <a:gd name="connsiteX822" fmla="*/ 12131988 w 12192000"/>
              <a:gd name="connsiteY822" fmla="*/ 1574357 h 4267200"/>
              <a:gd name="connsiteX823" fmla="*/ 12192000 w 12192000"/>
              <a:gd name="connsiteY823" fmla="*/ 1537429 h 4267200"/>
              <a:gd name="connsiteX824" fmla="*/ 12192000 w 12192000"/>
              <a:gd name="connsiteY824" fmla="*/ 1589108 h 4267200"/>
              <a:gd name="connsiteX825" fmla="*/ 12112105 w 12192000"/>
              <a:gd name="connsiteY825" fmla="*/ 1640352 h 4267200"/>
              <a:gd name="connsiteX826" fmla="*/ 11849203 w 12192000"/>
              <a:gd name="connsiteY826" fmla="*/ 1900149 h 4267200"/>
              <a:gd name="connsiteX827" fmla="*/ 11946326 w 12192000"/>
              <a:gd name="connsiteY827" fmla="*/ 1822808 h 4267200"/>
              <a:gd name="connsiteX828" fmla="*/ 12055863 w 12192000"/>
              <a:gd name="connsiteY828" fmla="*/ 1735914 h 4267200"/>
              <a:gd name="connsiteX829" fmla="*/ 12150816 w 12192000"/>
              <a:gd name="connsiteY829" fmla="*/ 1678902 h 4267200"/>
              <a:gd name="connsiteX830" fmla="*/ 12192000 w 12192000"/>
              <a:gd name="connsiteY830" fmla="*/ 1655121 h 4267200"/>
              <a:gd name="connsiteX831" fmla="*/ 12192000 w 12192000"/>
              <a:gd name="connsiteY831" fmla="*/ 1686869 h 4267200"/>
              <a:gd name="connsiteX832" fmla="*/ 12163772 w 12192000"/>
              <a:gd name="connsiteY832" fmla="*/ 1703058 h 4267200"/>
              <a:gd name="connsiteX833" fmla="*/ 12070597 w 12192000"/>
              <a:gd name="connsiteY833" fmla="*/ 1758893 h 4267200"/>
              <a:gd name="connsiteX834" fmla="*/ 11963621 w 12192000"/>
              <a:gd name="connsiteY834" fmla="*/ 1844299 h 4267200"/>
              <a:gd name="connsiteX835" fmla="*/ 11886604 w 12192000"/>
              <a:gd name="connsiteY835" fmla="*/ 1907617 h 4267200"/>
              <a:gd name="connsiteX836" fmla="*/ 12153575 w 12192000"/>
              <a:gd name="connsiteY836" fmla="*/ 1786372 h 4267200"/>
              <a:gd name="connsiteX837" fmla="*/ 12192000 w 12192000"/>
              <a:gd name="connsiteY837" fmla="*/ 1759693 h 4267200"/>
              <a:gd name="connsiteX838" fmla="*/ 12192000 w 12192000"/>
              <a:gd name="connsiteY838" fmla="*/ 1809459 h 4267200"/>
              <a:gd name="connsiteX839" fmla="*/ 12121362 w 12192000"/>
              <a:gd name="connsiteY839" fmla="*/ 1857561 h 4267200"/>
              <a:gd name="connsiteX840" fmla="*/ 11895949 w 12192000"/>
              <a:gd name="connsiteY840" fmla="*/ 1963079 h 4267200"/>
              <a:gd name="connsiteX841" fmla="*/ 12192000 w 12192000"/>
              <a:gd name="connsiteY841" fmla="*/ 1990579 h 4267200"/>
              <a:gd name="connsiteX842" fmla="*/ 12192000 w 12192000"/>
              <a:gd name="connsiteY842" fmla="*/ 2065582 h 4267200"/>
              <a:gd name="connsiteX843" fmla="*/ 12153918 w 12192000"/>
              <a:gd name="connsiteY843" fmla="*/ 2063926 h 4267200"/>
              <a:gd name="connsiteX844" fmla="*/ 12192000 w 12192000"/>
              <a:gd name="connsiteY844" fmla="*/ 2085104 h 4267200"/>
              <a:gd name="connsiteX845" fmla="*/ 12192000 w 12192000"/>
              <a:gd name="connsiteY845" fmla="*/ 2178471 h 4267200"/>
              <a:gd name="connsiteX846" fmla="*/ 12085355 w 12192000"/>
              <a:gd name="connsiteY846" fmla="*/ 2122457 h 4267200"/>
              <a:gd name="connsiteX847" fmla="*/ 12192000 w 12192000"/>
              <a:gd name="connsiteY847" fmla="*/ 2196158 h 4267200"/>
              <a:gd name="connsiteX848" fmla="*/ 12192000 w 12192000"/>
              <a:gd name="connsiteY848" fmla="*/ 2230374 h 4267200"/>
              <a:gd name="connsiteX849" fmla="*/ 12041237 w 12192000"/>
              <a:gd name="connsiteY849" fmla="*/ 2126309 h 4267200"/>
              <a:gd name="connsiteX850" fmla="*/ 12174450 w 12192000"/>
              <a:gd name="connsiteY850" fmla="*/ 2262541 h 4267200"/>
              <a:gd name="connsiteX851" fmla="*/ 12192000 w 12192000"/>
              <a:gd name="connsiteY851" fmla="*/ 2275857 h 4267200"/>
              <a:gd name="connsiteX852" fmla="*/ 12192000 w 12192000"/>
              <a:gd name="connsiteY852" fmla="*/ 2377131 h 4267200"/>
              <a:gd name="connsiteX853" fmla="*/ 12155801 w 12192000"/>
              <a:gd name="connsiteY853" fmla="*/ 2349925 h 4267200"/>
              <a:gd name="connsiteX854" fmla="*/ 11930164 w 12192000"/>
              <a:gd name="connsiteY854" fmla="*/ 2041945 h 4267200"/>
              <a:gd name="connsiteX855" fmla="*/ 11561767 w 12192000"/>
              <a:gd name="connsiteY855" fmla="*/ 1984479 h 4267200"/>
              <a:gd name="connsiteX856" fmla="*/ 11987997 w 12192000"/>
              <a:gd name="connsiteY856" fmla="*/ 3153822 h 4267200"/>
              <a:gd name="connsiteX857" fmla="*/ 11926558 w 12192000"/>
              <a:gd name="connsiteY857" fmla="*/ 3203134 h 4267200"/>
              <a:gd name="connsiteX858" fmla="*/ 11440430 w 12192000"/>
              <a:gd name="connsiteY858" fmla="*/ 1973028 h 4267200"/>
              <a:gd name="connsiteX859" fmla="*/ 11446754 w 12192000"/>
              <a:gd name="connsiteY859" fmla="*/ 1959605 h 4267200"/>
              <a:gd name="connsiteX860" fmla="*/ 11050651 w 12192000"/>
              <a:gd name="connsiteY860" fmla="*/ 1850495 h 4267200"/>
              <a:gd name="connsiteX861" fmla="*/ 10389960 w 12192000"/>
              <a:gd name="connsiteY861" fmla="*/ 1586232 h 4267200"/>
              <a:gd name="connsiteX862" fmla="*/ 10500699 w 12192000"/>
              <a:gd name="connsiteY862" fmla="*/ 1913175 h 4267200"/>
              <a:gd name="connsiteX863" fmla="*/ 10507814 w 12192000"/>
              <a:gd name="connsiteY863" fmla="*/ 1920694 h 4267200"/>
              <a:gd name="connsiteX864" fmla="*/ 10518908 w 12192000"/>
              <a:gd name="connsiteY864" fmla="*/ 1911226 h 4267200"/>
              <a:gd name="connsiteX865" fmla="*/ 11258935 w 12192000"/>
              <a:gd name="connsiteY865" fmla="*/ 2442781 h 4267200"/>
              <a:gd name="connsiteX866" fmla="*/ 11211663 w 12192000"/>
              <a:gd name="connsiteY866" fmla="*/ 2510325 h 4267200"/>
              <a:gd name="connsiteX867" fmla="*/ 10571295 w 12192000"/>
              <a:gd name="connsiteY867" fmla="*/ 2105302 h 4267200"/>
              <a:gd name="connsiteX868" fmla="*/ 10435737 w 12192000"/>
              <a:gd name="connsiteY868" fmla="*/ 2805672 h 4267200"/>
              <a:gd name="connsiteX869" fmla="*/ 10206831 w 12192000"/>
              <a:gd name="connsiteY869" fmla="*/ 3151701 h 4267200"/>
              <a:gd name="connsiteX870" fmla="*/ 10196482 w 12192000"/>
              <a:gd name="connsiteY870" fmla="*/ 3135084 h 4267200"/>
              <a:gd name="connsiteX871" fmla="*/ 10381882 w 12192000"/>
              <a:gd name="connsiteY871" fmla="*/ 2155807 h 4267200"/>
              <a:gd name="connsiteX872" fmla="*/ 10439260 w 12192000"/>
              <a:gd name="connsiteY872" fmla="*/ 1962486 h 4267200"/>
              <a:gd name="connsiteX873" fmla="*/ 10439409 w 12192000"/>
              <a:gd name="connsiteY873" fmla="*/ 1960615 h 4267200"/>
              <a:gd name="connsiteX874" fmla="*/ 10439915 w 12192000"/>
              <a:gd name="connsiteY874" fmla="*/ 1951821 h 4267200"/>
              <a:gd name="connsiteX875" fmla="*/ 10314241 w 12192000"/>
              <a:gd name="connsiteY875" fmla="*/ 1556749 h 4267200"/>
              <a:gd name="connsiteX876" fmla="*/ 10315061 w 12192000"/>
              <a:gd name="connsiteY876" fmla="*/ 1548729 h 4267200"/>
              <a:gd name="connsiteX877" fmla="*/ 9526158 w 12192000"/>
              <a:gd name="connsiteY877" fmla="*/ 1071804 h 4267200"/>
              <a:gd name="connsiteX878" fmla="*/ 9758689 w 12192000"/>
              <a:gd name="connsiteY878" fmla="*/ 1585512 h 4267200"/>
              <a:gd name="connsiteX879" fmla="*/ 9941392 w 12192000"/>
              <a:gd name="connsiteY879" fmla="*/ 2432858 h 4267200"/>
              <a:gd name="connsiteX880" fmla="*/ 9887724 w 12192000"/>
              <a:gd name="connsiteY880" fmla="*/ 2495762 h 4267200"/>
              <a:gd name="connsiteX881" fmla="*/ 9587446 w 12192000"/>
              <a:gd name="connsiteY881" fmla="*/ 1872898 h 4267200"/>
              <a:gd name="connsiteX882" fmla="*/ 9462810 w 12192000"/>
              <a:gd name="connsiteY882" fmla="*/ 1288346 h 4267200"/>
              <a:gd name="connsiteX883" fmla="*/ 9318575 w 12192000"/>
              <a:gd name="connsiteY883" fmla="*/ 1540820 h 4267200"/>
              <a:gd name="connsiteX884" fmla="*/ 9191090 w 12192000"/>
              <a:gd name="connsiteY884" fmla="*/ 1688355 h 4267200"/>
              <a:gd name="connsiteX885" fmla="*/ 9177757 w 12192000"/>
              <a:gd name="connsiteY885" fmla="*/ 1683354 h 4267200"/>
              <a:gd name="connsiteX886" fmla="*/ 9274865 w 12192000"/>
              <a:gd name="connsiteY886" fmla="*/ 1336896 h 4267200"/>
              <a:gd name="connsiteX887" fmla="*/ 9478649 w 12192000"/>
              <a:gd name="connsiteY887" fmla="*/ 1173376 h 4267200"/>
              <a:gd name="connsiteX888" fmla="*/ 9482281 w 12192000"/>
              <a:gd name="connsiteY888" fmla="*/ 1167830 h 4267200"/>
              <a:gd name="connsiteX889" fmla="*/ 9438637 w 12192000"/>
              <a:gd name="connsiteY889" fmla="*/ 1015438 h 4267200"/>
              <a:gd name="connsiteX890" fmla="*/ 9439458 w 12192000"/>
              <a:gd name="connsiteY890" fmla="*/ 1007420 h 4267200"/>
              <a:gd name="connsiteX891" fmla="*/ 9197105 w 12192000"/>
              <a:gd name="connsiteY891" fmla="*/ 808882 h 4267200"/>
              <a:gd name="connsiteX892" fmla="*/ 8973607 w 12192000"/>
              <a:gd name="connsiteY892" fmla="*/ 597733 h 4267200"/>
              <a:gd name="connsiteX893" fmla="*/ 8967512 w 12192000"/>
              <a:gd name="connsiteY893" fmla="*/ 1795211 h 4267200"/>
              <a:gd name="connsiteX894" fmla="*/ 8912526 w 12192000"/>
              <a:gd name="connsiteY894" fmla="*/ 1841464 h 4267200"/>
              <a:gd name="connsiteX895" fmla="*/ 8893391 w 12192000"/>
              <a:gd name="connsiteY895" fmla="*/ 572788 h 4267200"/>
              <a:gd name="connsiteX896" fmla="*/ 8902990 w 12192000"/>
              <a:gd name="connsiteY896" fmla="*/ 560750 h 4267200"/>
              <a:gd name="connsiteX897" fmla="*/ 8919102 w 12192000"/>
              <a:gd name="connsiteY897" fmla="*/ 542471 h 4267200"/>
              <a:gd name="connsiteX898" fmla="*/ 8661728 w 12192000"/>
              <a:gd name="connsiteY898" fmla="*/ 250903 h 4267200"/>
              <a:gd name="connsiteX899" fmla="*/ 8357758 w 12192000"/>
              <a:gd name="connsiteY899" fmla="*/ 0 h 4267200"/>
              <a:gd name="connsiteX900" fmla="*/ 8405492 w 12192000"/>
              <a:gd name="connsiteY900" fmla="*/ 0 h 4267200"/>
              <a:gd name="connsiteX901" fmla="*/ 8392083 w 12192000"/>
              <a:gd name="connsiteY901" fmla="*/ 30495 h 4267200"/>
              <a:gd name="connsiteX902" fmla="*/ 8339888 w 12192000"/>
              <a:gd name="connsiteY902" fmla="*/ 306259 h 4267200"/>
              <a:gd name="connsiteX903" fmla="*/ 8473847 w 12192000"/>
              <a:gd name="connsiteY903" fmla="*/ 727373 h 4267200"/>
              <a:gd name="connsiteX904" fmla="*/ 8454081 w 12192000"/>
              <a:gd name="connsiteY904" fmla="*/ 1611960 h 4267200"/>
              <a:gd name="connsiteX905" fmla="*/ 8396000 w 12192000"/>
              <a:gd name="connsiteY905" fmla="*/ 1663986 h 4267200"/>
              <a:gd name="connsiteX906" fmla="*/ 8238881 w 12192000"/>
              <a:gd name="connsiteY906" fmla="*/ 368438 h 4267200"/>
              <a:gd name="connsiteX907" fmla="*/ 7668140 w 12192000"/>
              <a:gd name="connsiteY907" fmla="*/ 942511 h 4267200"/>
              <a:gd name="connsiteX908" fmla="*/ 7637853 w 12192000"/>
              <a:gd name="connsiteY908" fmla="*/ 942567 h 4267200"/>
              <a:gd name="connsiteX909" fmla="*/ 7909649 w 12192000"/>
              <a:gd name="connsiteY909" fmla="*/ 489150 h 4267200"/>
              <a:gd name="connsiteX910" fmla="*/ 8256182 w 12192000"/>
              <a:gd name="connsiteY910" fmla="*/ 301724 h 4267200"/>
              <a:gd name="connsiteX911" fmla="*/ 8255912 w 12192000"/>
              <a:gd name="connsiteY911" fmla="*/ 276498 h 4267200"/>
              <a:gd name="connsiteX912" fmla="*/ 8315225 w 12192000"/>
              <a:gd name="connsiteY912" fmla="*/ 89075 h 4267200"/>
              <a:gd name="connsiteX913" fmla="*/ 7497388 w 12192000"/>
              <a:gd name="connsiteY913" fmla="*/ 0 h 4267200"/>
              <a:gd name="connsiteX914" fmla="*/ 7560921 w 12192000"/>
              <a:gd name="connsiteY914" fmla="*/ 0 h 4267200"/>
              <a:gd name="connsiteX915" fmla="*/ 7546742 w 12192000"/>
              <a:gd name="connsiteY915" fmla="*/ 68966 h 4267200"/>
              <a:gd name="connsiteX916" fmla="*/ 7488853 w 12192000"/>
              <a:gd name="connsiteY916" fmla="*/ 535687 h 4267200"/>
              <a:gd name="connsiteX917" fmla="*/ 7529509 w 12192000"/>
              <a:gd name="connsiteY917" fmla="*/ 380358 h 4267200"/>
              <a:gd name="connsiteX918" fmla="*/ 7585939 w 12192000"/>
              <a:gd name="connsiteY918" fmla="*/ 184712 h 4267200"/>
              <a:gd name="connsiteX919" fmla="*/ 7621792 w 12192000"/>
              <a:gd name="connsiteY919" fmla="*/ 87864 h 4267200"/>
              <a:gd name="connsiteX920" fmla="*/ 7654204 w 12192000"/>
              <a:gd name="connsiteY920" fmla="*/ 0 h 4267200"/>
              <a:gd name="connsiteX921" fmla="*/ 7683986 w 12192000"/>
              <a:gd name="connsiteY921" fmla="*/ 0 h 4267200"/>
              <a:gd name="connsiteX922" fmla="*/ 7647914 w 12192000"/>
              <a:gd name="connsiteY922" fmla="*/ 97640 h 4267200"/>
              <a:gd name="connsiteX923" fmla="*/ 7612524 w 12192000"/>
              <a:gd name="connsiteY923" fmla="*/ 193392 h 4267200"/>
              <a:gd name="connsiteX924" fmla="*/ 7557013 w 12192000"/>
              <a:gd name="connsiteY924" fmla="*/ 386853 h 4267200"/>
              <a:gd name="connsiteX925" fmla="*/ 7517286 w 12192000"/>
              <a:gd name="connsiteY925" fmla="*/ 539999 h 4267200"/>
              <a:gd name="connsiteX926" fmla="*/ 7704204 w 12192000"/>
              <a:gd name="connsiteY926" fmla="*/ 152292 h 4267200"/>
              <a:gd name="connsiteX927" fmla="*/ 7756975 w 12192000"/>
              <a:gd name="connsiteY927" fmla="*/ 0 h 4267200"/>
              <a:gd name="connsiteX928" fmla="*/ 7837329 w 12192000"/>
              <a:gd name="connsiteY928" fmla="*/ 0 h 4267200"/>
              <a:gd name="connsiteX929" fmla="*/ 7821760 w 12192000"/>
              <a:gd name="connsiteY929" fmla="*/ 65656 h 4267200"/>
              <a:gd name="connsiteX930" fmla="*/ 7488925 w 12192000"/>
              <a:gd name="connsiteY930" fmla="*/ 763628 h 4267200"/>
              <a:gd name="connsiteX931" fmla="*/ 7419999 w 12192000"/>
              <a:gd name="connsiteY931" fmla="*/ 774360 h 4267200"/>
              <a:gd name="connsiteX932" fmla="*/ 7487820 w 12192000"/>
              <a:gd name="connsiteY932" fmla="*/ 37416 h 4267200"/>
              <a:gd name="connsiteX933" fmla="*/ 3882765 w 12192000"/>
              <a:gd name="connsiteY933" fmla="*/ 0 h 4267200"/>
              <a:gd name="connsiteX934" fmla="*/ 3995099 w 12192000"/>
              <a:gd name="connsiteY934" fmla="*/ 0 h 4267200"/>
              <a:gd name="connsiteX935" fmla="*/ 4163818 w 12192000"/>
              <a:gd name="connsiteY935" fmla="*/ 234104 h 4267200"/>
              <a:gd name="connsiteX936" fmla="*/ 4172099 w 12192000"/>
              <a:gd name="connsiteY936" fmla="*/ 234207 h 4267200"/>
              <a:gd name="connsiteX937" fmla="*/ 4784282 w 12192000"/>
              <a:gd name="connsiteY937" fmla="*/ 276561 h 4267200"/>
              <a:gd name="connsiteX938" fmla="*/ 4801687 w 12192000"/>
              <a:gd name="connsiteY938" fmla="*/ 267764 h 4267200"/>
              <a:gd name="connsiteX939" fmla="*/ 6082788 w 12192000"/>
              <a:gd name="connsiteY939" fmla="*/ 64119 h 4267200"/>
              <a:gd name="connsiteX940" fmla="*/ 6099442 w 12192000"/>
              <a:gd name="connsiteY940" fmla="*/ 82568 h 4267200"/>
              <a:gd name="connsiteX941" fmla="*/ 4804137 w 12192000"/>
              <a:gd name="connsiteY941" fmla="*/ 320931 h 4267200"/>
              <a:gd name="connsiteX942" fmla="*/ 4227047 w 12192000"/>
              <a:gd name="connsiteY942" fmla="*/ 313415 h 4267200"/>
              <a:gd name="connsiteX943" fmla="*/ 4346041 w 12192000"/>
              <a:gd name="connsiteY943" fmla="*/ 456086 h 4267200"/>
              <a:gd name="connsiteX944" fmla="*/ 4870967 w 12192000"/>
              <a:gd name="connsiteY944" fmla="*/ 963061 h 4267200"/>
              <a:gd name="connsiteX945" fmla="*/ 4889647 w 12192000"/>
              <a:gd name="connsiteY945" fmla="*/ 957147 h 4267200"/>
              <a:gd name="connsiteX946" fmla="*/ 5422504 w 12192000"/>
              <a:gd name="connsiteY946" fmla="*/ 805191 h 4267200"/>
              <a:gd name="connsiteX947" fmla="*/ 6087656 w 12192000"/>
              <a:gd name="connsiteY947" fmla="*/ 826703 h 4267200"/>
              <a:gd name="connsiteX948" fmla="*/ 6058717 w 12192000"/>
              <a:gd name="connsiteY948" fmla="*/ 865992 h 4267200"/>
              <a:gd name="connsiteX949" fmla="*/ 4974153 w 12192000"/>
              <a:gd name="connsiteY949" fmla="*/ 1045456 h 4267200"/>
              <a:gd name="connsiteX950" fmla="*/ 5627835 w 12192000"/>
              <a:gd name="connsiteY950" fmla="*/ 1472077 h 4267200"/>
              <a:gd name="connsiteX951" fmla="*/ 5629817 w 12192000"/>
              <a:gd name="connsiteY951" fmla="*/ 1471412 h 4267200"/>
              <a:gd name="connsiteX952" fmla="*/ 5634124 w 12192000"/>
              <a:gd name="connsiteY952" fmla="*/ 1470572 h 4267200"/>
              <a:gd name="connsiteX953" fmla="*/ 5755832 w 12192000"/>
              <a:gd name="connsiteY953" fmla="*/ 1383886 h 4267200"/>
              <a:gd name="connsiteX954" fmla="*/ 6014186 w 12192000"/>
              <a:gd name="connsiteY954" fmla="*/ 1279799 h 4267200"/>
              <a:gd name="connsiteX955" fmla="*/ 6901619 w 12192000"/>
              <a:gd name="connsiteY955" fmla="*/ 1047874 h 4267200"/>
              <a:gd name="connsiteX956" fmla="*/ 6931566 w 12192000"/>
              <a:gd name="connsiteY956" fmla="*/ 1062034 h 4267200"/>
              <a:gd name="connsiteX957" fmla="*/ 5790982 w 12192000"/>
              <a:gd name="connsiteY957" fmla="*/ 1561380 h 4267200"/>
              <a:gd name="connsiteX958" fmla="*/ 6188971 w 12192000"/>
              <a:gd name="connsiteY958" fmla="*/ 1755168 h 4267200"/>
              <a:gd name="connsiteX959" fmla="*/ 6202446 w 12192000"/>
              <a:gd name="connsiteY959" fmla="*/ 1752268 h 4267200"/>
              <a:gd name="connsiteX960" fmla="*/ 7179560 w 12192000"/>
              <a:gd name="connsiteY960" fmla="*/ 1467551 h 4267200"/>
              <a:gd name="connsiteX961" fmla="*/ 7158730 w 12192000"/>
              <a:gd name="connsiteY961" fmla="*/ 1507835 h 4267200"/>
              <a:gd name="connsiteX962" fmla="*/ 6326959 w 12192000"/>
              <a:gd name="connsiteY962" fmla="*/ 1817686 h 4267200"/>
              <a:gd name="connsiteX963" fmla="*/ 6537433 w 12192000"/>
              <a:gd name="connsiteY963" fmla="*/ 1907790 h 4267200"/>
              <a:gd name="connsiteX964" fmla="*/ 6550221 w 12192000"/>
              <a:gd name="connsiteY964" fmla="*/ 1910729 h 4267200"/>
              <a:gd name="connsiteX965" fmla="*/ 6964438 w 12192000"/>
              <a:gd name="connsiteY965" fmla="*/ 2209505 h 4267200"/>
              <a:gd name="connsiteX966" fmla="*/ 7367862 w 12192000"/>
              <a:gd name="connsiteY966" fmla="*/ 2806833 h 4267200"/>
              <a:gd name="connsiteX967" fmla="*/ 7364329 w 12192000"/>
              <a:gd name="connsiteY967" fmla="*/ 2826907 h 4267200"/>
              <a:gd name="connsiteX968" fmla="*/ 7290545 w 12192000"/>
              <a:gd name="connsiteY968" fmla="*/ 2850663 h 4267200"/>
              <a:gd name="connsiteX969" fmla="*/ 6472036 w 12192000"/>
              <a:gd name="connsiteY969" fmla="*/ 1959003 h 4267200"/>
              <a:gd name="connsiteX970" fmla="*/ 5792897 w 12192000"/>
              <a:gd name="connsiteY970" fmla="*/ 1647747 h 4267200"/>
              <a:gd name="connsiteX971" fmla="*/ 5842751 w 12192000"/>
              <a:gd name="connsiteY971" fmla="*/ 1816112 h 4267200"/>
              <a:gd name="connsiteX972" fmla="*/ 5847424 w 12192000"/>
              <a:gd name="connsiteY972" fmla="*/ 1815776 h 4267200"/>
              <a:gd name="connsiteX973" fmla="*/ 6399821 w 12192000"/>
              <a:gd name="connsiteY973" fmla="*/ 2344799 h 4267200"/>
              <a:gd name="connsiteX974" fmla="*/ 6323232 w 12192000"/>
              <a:gd name="connsiteY974" fmla="*/ 2389634 h 4267200"/>
              <a:gd name="connsiteX975" fmla="*/ 5942958 w 12192000"/>
              <a:gd name="connsiteY975" fmla="*/ 2077708 h 4267200"/>
              <a:gd name="connsiteX976" fmla="*/ 5921559 w 12192000"/>
              <a:gd name="connsiteY976" fmla="*/ 2378596 h 4267200"/>
              <a:gd name="connsiteX977" fmla="*/ 5817651 w 12192000"/>
              <a:gd name="connsiteY977" fmla="*/ 3023919 h 4267200"/>
              <a:gd name="connsiteX978" fmla="*/ 5729634 w 12192000"/>
              <a:gd name="connsiteY978" fmla="*/ 3051849 h 4267200"/>
              <a:gd name="connsiteX979" fmla="*/ 5611018 w 12192000"/>
              <a:gd name="connsiteY979" fmla="*/ 2316769 h 4267200"/>
              <a:gd name="connsiteX980" fmla="*/ 5687608 w 12192000"/>
              <a:gd name="connsiteY980" fmla="*/ 2039972 h 4267200"/>
              <a:gd name="connsiteX981" fmla="*/ 5657554 w 12192000"/>
              <a:gd name="connsiteY981" fmla="*/ 1576445 h 4267200"/>
              <a:gd name="connsiteX982" fmla="*/ 5150475 w 12192000"/>
              <a:gd name="connsiteY982" fmla="*/ 1274012 h 4267200"/>
              <a:gd name="connsiteX983" fmla="*/ 5349142 w 12192000"/>
              <a:gd name="connsiteY983" fmla="*/ 2204405 h 4267200"/>
              <a:gd name="connsiteX984" fmla="*/ 5262214 w 12192000"/>
              <a:gd name="connsiteY984" fmla="*/ 2233836 h 4267200"/>
              <a:gd name="connsiteX985" fmla="*/ 4981539 w 12192000"/>
              <a:gd name="connsiteY985" fmla="*/ 1542201 h 4267200"/>
              <a:gd name="connsiteX986" fmla="*/ 4958461 w 12192000"/>
              <a:gd name="connsiteY986" fmla="*/ 1136957 h 4267200"/>
              <a:gd name="connsiteX987" fmla="*/ 4655015 w 12192000"/>
              <a:gd name="connsiteY987" fmla="*/ 891426 h 4267200"/>
              <a:gd name="connsiteX988" fmla="*/ 4348002 w 12192000"/>
              <a:gd name="connsiteY988" fmla="*/ 2205895 h 4267200"/>
              <a:gd name="connsiteX989" fmla="*/ 4262250 w 12192000"/>
              <a:gd name="connsiteY989" fmla="*/ 2219972 h 4267200"/>
              <a:gd name="connsiteX990" fmla="*/ 4550611 w 12192000"/>
              <a:gd name="connsiteY990" fmla="*/ 817540 h 4267200"/>
              <a:gd name="connsiteX991" fmla="*/ 4564418 w 12192000"/>
              <a:gd name="connsiteY991" fmla="*/ 808293 h 4267200"/>
              <a:gd name="connsiteX992" fmla="*/ 4266388 w 12192000"/>
              <a:gd name="connsiteY992" fmla="*/ 500083 h 4267200"/>
              <a:gd name="connsiteX993" fmla="*/ 4032842 w 12192000"/>
              <a:gd name="connsiteY993" fmla="*/ 211809 h 4267200"/>
              <a:gd name="connsiteX994" fmla="*/ 3721337 w 12192000"/>
              <a:gd name="connsiteY994" fmla="*/ 0 h 4267200"/>
              <a:gd name="connsiteX995" fmla="*/ 3797544 w 12192000"/>
              <a:gd name="connsiteY995" fmla="*/ 0 h 4267200"/>
              <a:gd name="connsiteX996" fmla="*/ 3775734 w 12192000"/>
              <a:gd name="connsiteY996" fmla="*/ 95131 h 4267200"/>
              <a:gd name="connsiteX997" fmla="*/ 3724807 w 12192000"/>
              <a:gd name="connsiteY997" fmla="*/ 272257 h 4267200"/>
              <a:gd name="connsiteX998" fmla="*/ 3726844 w 12192000"/>
              <a:gd name="connsiteY998" fmla="*/ 282988 h 4267200"/>
              <a:gd name="connsiteX999" fmla="*/ 3742664 w 12192000"/>
              <a:gd name="connsiteY999" fmla="*/ 279918 h 4267200"/>
              <a:gd name="connsiteX1000" fmla="*/ 4103910 w 12192000"/>
              <a:gd name="connsiteY1000" fmla="*/ 1161917 h 4267200"/>
              <a:gd name="connsiteX1001" fmla="*/ 4020269 w 12192000"/>
              <a:gd name="connsiteY1001" fmla="*/ 1200406 h 4267200"/>
              <a:gd name="connsiteX1002" fmla="*/ 3674882 w 12192000"/>
              <a:gd name="connsiteY1002" fmla="*/ 488524 h 4267200"/>
              <a:gd name="connsiteX1003" fmla="*/ 3132682 w 12192000"/>
              <a:gd name="connsiteY1003" fmla="*/ 1072284 h 4267200"/>
              <a:gd name="connsiteX1004" fmla="*/ 2716346 w 12192000"/>
              <a:gd name="connsiteY1004" fmla="*/ 1276376 h 4267200"/>
              <a:gd name="connsiteX1005" fmla="*/ 2716772 w 12192000"/>
              <a:gd name="connsiteY1005" fmla="*/ 1255462 h 4267200"/>
              <a:gd name="connsiteX1006" fmla="*/ 3471096 w 12192000"/>
              <a:gd name="connsiteY1006" fmla="*/ 437072 h 4267200"/>
              <a:gd name="connsiteX1007" fmla="*/ 3639057 w 12192000"/>
              <a:gd name="connsiteY1007" fmla="*/ 286334 h 4267200"/>
              <a:gd name="connsiteX1008" fmla="*/ 3640309 w 12192000"/>
              <a:gd name="connsiteY1008" fmla="*/ 284664 h 4267200"/>
              <a:gd name="connsiteX1009" fmla="*/ 3646022 w 12192000"/>
              <a:gd name="connsiteY1009" fmla="*/ 276711 h 4267200"/>
              <a:gd name="connsiteX1010" fmla="*/ 3707943 w 12192000"/>
              <a:gd name="connsiteY1010" fmla="*/ 65958 h 4267200"/>
              <a:gd name="connsiteX1011" fmla="*/ 2867960 w 12192000"/>
              <a:gd name="connsiteY1011" fmla="*/ 0 h 4267200"/>
              <a:gd name="connsiteX1012" fmla="*/ 2926351 w 12192000"/>
              <a:gd name="connsiteY1012" fmla="*/ 0 h 4267200"/>
              <a:gd name="connsiteX1013" fmla="*/ 2902823 w 12192000"/>
              <a:gd name="connsiteY1013" fmla="*/ 262929 h 4267200"/>
              <a:gd name="connsiteX1014" fmla="*/ 2940663 w 12192000"/>
              <a:gd name="connsiteY1014" fmla="*/ 140884 h 4267200"/>
              <a:gd name="connsiteX1015" fmla="*/ 2947039 w 12192000"/>
              <a:gd name="connsiteY1015" fmla="*/ 122524 h 4267200"/>
              <a:gd name="connsiteX1016" fmla="*/ 2984316 w 12192000"/>
              <a:gd name="connsiteY1016" fmla="*/ 0 h 4267200"/>
              <a:gd name="connsiteX1017" fmla="*/ 3016114 w 12192000"/>
              <a:gd name="connsiteY1017" fmla="*/ 0 h 4267200"/>
              <a:gd name="connsiteX1018" fmla="*/ 2979949 w 12192000"/>
              <a:gd name="connsiteY1018" fmla="*/ 119274 h 4267200"/>
              <a:gd name="connsiteX1019" fmla="*/ 3023879 w 12192000"/>
              <a:gd name="connsiteY1019" fmla="*/ 0 h 4267200"/>
              <a:gd name="connsiteX1020" fmla="*/ 3105400 w 12192000"/>
              <a:gd name="connsiteY1020" fmla="*/ 0 h 4267200"/>
              <a:gd name="connsiteX1021" fmla="*/ 3094669 w 12192000"/>
              <a:gd name="connsiteY1021" fmla="*/ 30308 h 4267200"/>
              <a:gd name="connsiteX1022" fmla="*/ 2901945 w 12192000"/>
              <a:gd name="connsiteY1022" fmla="*/ 466538 h 4267200"/>
              <a:gd name="connsiteX1023" fmla="*/ 2815209 w 12192000"/>
              <a:gd name="connsiteY1023" fmla="*/ 497361 h 4267200"/>
              <a:gd name="connsiteX1024" fmla="*/ 2844845 w 12192000"/>
              <a:gd name="connsiteY1024" fmla="*/ 127638 h 4267200"/>
              <a:gd name="connsiteX1025" fmla="*/ 1057230 w 12192000"/>
              <a:gd name="connsiteY1025" fmla="*/ 0 h 4267200"/>
              <a:gd name="connsiteX1026" fmla="*/ 1111003 w 12192000"/>
              <a:gd name="connsiteY1026" fmla="*/ 0 h 4267200"/>
              <a:gd name="connsiteX1027" fmla="*/ 1125553 w 12192000"/>
              <a:gd name="connsiteY1027" fmla="*/ 52588 h 4267200"/>
              <a:gd name="connsiteX1028" fmla="*/ 1304276 w 12192000"/>
              <a:gd name="connsiteY1028" fmla="*/ 476275 h 4267200"/>
              <a:gd name="connsiteX1029" fmla="*/ 1492066 w 12192000"/>
              <a:gd name="connsiteY1029" fmla="*/ 886333 h 4267200"/>
              <a:gd name="connsiteX1030" fmla="*/ 1423698 w 12192000"/>
              <a:gd name="connsiteY1030" fmla="*/ 710817 h 4267200"/>
              <a:gd name="connsiteX1031" fmla="*/ 1357609 w 12192000"/>
              <a:gd name="connsiteY1031" fmla="*/ 532892 h 4267200"/>
              <a:gd name="connsiteX1032" fmla="*/ 1309550 w 12192000"/>
              <a:gd name="connsiteY1032" fmla="*/ 374031 h 4267200"/>
              <a:gd name="connsiteX1033" fmla="*/ 1193673 w 12192000"/>
              <a:gd name="connsiteY1033" fmla="*/ 49533 h 4267200"/>
              <a:gd name="connsiteX1034" fmla="*/ 1164391 w 12192000"/>
              <a:gd name="connsiteY1034" fmla="*/ 0 h 4267200"/>
              <a:gd name="connsiteX1035" fmla="*/ 1200666 w 12192000"/>
              <a:gd name="connsiteY1035" fmla="*/ 0 h 4267200"/>
              <a:gd name="connsiteX1036" fmla="*/ 1223408 w 12192000"/>
              <a:gd name="connsiteY1036" fmla="*/ 38996 h 4267200"/>
              <a:gd name="connsiteX1037" fmla="*/ 1339635 w 12192000"/>
              <a:gd name="connsiteY1037" fmla="*/ 365517 h 4267200"/>
              <a:gd name="connsiteX1038" fmla="*/ 1387469 w 12192000"/>
              <a:gd name="connsiteY1038" fmla="*/ 523079 h 4267200"/>
              <a:gd name="connsiteX1039" fmla="*/ 1452685 w 12192000"/>
              <a:gd name="connsiteY1039" fmla="*/ 699806 h 4267200"/>
              <a:gd name="connsiteX1040" fmla="*/ 1492092 w 12192000"/>
              <a:gd name="connsiteY1040" fmla="*/ 800424 h 4267200"/>
              <a:gd name="connsiteX1041" fmla="*/ 1455302 w 12192000"/>
              <a:gd name="connsiteY1041" fmla="*/ 632913 h 4267200"/>
              <a:gd name="connsiteX1042" fmla="*/ 1222336 w 12192000"/>
              <a:gd name="connsiteY1042" fmla="*/ 9480 h 4267200"/>
              <a:gd name="connsiteX1043" fmla="*/ 1214634 w 12192000"/>
              <a:gd name="connsiteY1043" fmla="*/ 0 h 4267200"/>
              <a:gd name="connsiteX1044" fmla="*/ 1289827 w 12192000"/>
              <a:gd name="connsiteY1044" fmla="*/ 0 h 4267200"/>
              <a:gd name="connsiteX1045" fmla="*/ 1321076 w 12192000"/>
              <a:gd name="connsiteY1045" fmla="*/ 59722 h 4267200"/>
              <a:gd name="connsiteX1046" fmla="*/ 1512579 w 12192000"/>
              <a:gd name="connsiteY1046" fmla="*/ 626441 h 4267200"/>
              <a:gd name="connsiteX1047" fmla="*/ 1506076 w 12192000"/>
              <a:gd name="connsiteY1047" fmla="*/ 1089289 h 4267200"/>
              <a:gd name="connsiteX1048" fmla="*/ 1486346 w 12192000"/>
              <a:gd name="connsiteY1048" fmla="*/ 1079919 h 4267200"/>
              <a:gd name="connsiteX1049" fmla="*/ 1070511 w 12192000"/>
              <a:gd name="connsiteY1049" fmla="*/ 48609 h 4267200"/>
              <a:gd name="connsiteX1050" fmla="*/ 43151 w 12192000"/>
              <a:gd name="connsiteY1050" fmla="*/ 0 h 4267200"/>
              <a:gd name="connsiteX1051" fmla="*/ 95283 w 12192000"/>
              <a:gd name="connsiteY1051" fmla="*/ 0 h 4267200"/>
              <a:gd name="connsiteX1052" fmla="*/ 300708 w 12192000"/>
              <a:gd name="connsiteY1052" fmla="*/ 154571 h 4267200"/>
              <a:gd name="connsiteX1053" fmla="*/ 530414 w 12192000"/>
              <a:gd name="connsiteY1053" fmla="*/ 354673 h 4267200"/>
              <a:gd name="connsiteX1054" fmla="*/ 333785 w 12192000"/>
              <a:gd name="connsiteY1054" fmla="*/ 161564 h 4267200"/>
              <a:gd name="connsiteX1055" fmla="*/ 147005 w 12192000"/>
              <a:gd name="connsiteY1055" fmla="*/ 0 h 4267200"/>
              <a:gd name="connsiteX1056" fmla="*/ 272509 w 12192000"/>
              <a:gd name="connsiteY1056" fmla="*/ 0 h 4267200"/>
              <a:gd name="connsiteX1057" fmla="*/ 326276 w 12192000"/>
              <a:gd name="connsiteY1057" fmla="*/ 45847 h 4267200"/>
              <a:gd name="connsiteX1058" fmla="*/ 823759 w 12192000"/>
              <a:gd name="connsiteY1058" fmla="*/ 574145 h 4267200"/>
              <a:gd name="connsiteX1059" fmla="*/ 811254 w 12192000"/>
              <a:gd name="connsiteY1059" fmla="*/ 665546 h 4267200"/>
              <a:gd name="connsiteX1060" fmla="*/ 154042 w 12192000"/>
              <a:gd name="connsiteY1060" fmla="*/ 261522 h 4267200"/>
              <a:gd name="connsiteX1061" fmla="*/ 13550 w 12192000"/>
              <a:gd name="connsiteY1061" fmla="*/ 158423 h 4267200"/>
              <a:gd name="connsiteX1062" fmla="*/ 0 w 12192000"/>
              <a:gd name="connsiteY1062" fmla="*/ 146618 h 4267200"/>
              <a:gd name="connsiteX1063" fmla="*/ 0 w 12192000"/>
              <a:gd name="connsiteY1063" fmla="*/ 59161 h 4267200"/>
              <a:gd name="connsiteX1064" fmla="*/ 45427 w 12192000"/>
              <a:gd name="connsiteY1064" fmla="*/ 101078 h 4267200"/>
              <a:gd name="connsiteX1065" fmla="*/ 630103 w 12192000"/>
              <a:gd name="connsiteY1065" fmla="*/ 485885 h 4267200"/>
              <a:gd name="connsiteX1066" fmla="*/ 532040 w 12192000"/>
              <a:gd name="connsiteY1066" fmla="*/ 399359 h 4267200"/>
              <a:gd name="connsiteX1067" fmla="*/ 517618 w 12192000"/>
              <a:gd name="connsiteY1067" fmla="*/ 385726 h 4267200"/>
              <a:gd name="connsiteX1068" fmla="*/ 285074 w 12192000"/>
              <a:gd name="connsiteY1068" fmla="*/ 182755 h 426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Lst>
            <a:rect l="l" t="t" r="r" b="b"/>
            <a:pathLst>
              <a:path w="12192000" h="4267200">
                <a:moveTo>
                  <a:pt x="2537169" y="4125568"/>
                </a:moveTo>
                <a:cubicBezTo>
                  <a:pt x="2788218" y="4126068"/>
                  <a:pt x="3025872" y="4161336"/>
                  <a:pt x="3246267" y="4262961"/>
                </a:cubicBezTo>
                <a:lnTo>
                  <a:pt x="3253970" y="4267200"/>
                </a:lnTo>
                <a:lnTo>
                  <a:pt x="3071791" y="4267200"/>
                </a:lnTo>
                <a:lnTo>
                  <a:pt x="2975095" y="4243356"/>
                </a:lnTo>
                <a:cubicBezTo>
                  <a:pt x="2862058" y="4220032"/>
                  <a:pt x="2745568" y="4209031"/>
                  <a:pt x="2626982" y="4206450"/>
                </a:cubicBezTo>
                <a:cubicBezTo>
                  <a:pt x="2581807" y="4205467"/>
                  <a:pt x="2536327" y="4205706"/>
                  <a:pt x="2490617" y="4206951"/>
                </a:cubicBezTo>
                <a:cubicBezTo>
                  <a:pt x="2601507" y="4219748"/>
                  <a:pt x="2711611" y="4236309"/>
                  <a:pt x="2819869" y="4252936"/>
                </a:cubicBezTo>
                <a:lnTo>
                  <a:pt x="2900997" y="4267200"/>
                </a:lnTo>
                <a:lnTo>
                  <a:pt x="2705858" y="4267200"/>
                </a:lnTo>
                <a:lnTo>
                  <a:pt x="2561467" y="4246270"/>
                </a:lnTo>
                <a:cubicBezTo>
                  <a:pt x="2476258" y="4235123"/>
                  <a:pt x="2390533" y="4225627"/>
                  <a:pt x="2305292" y="4219492"/>
                </a:cubicBezTo>
                <a:lnTo>
                  <a:pt x="2409349" y="4267200"/>
                </a:lnTo>
                <a:lnTo>
                  <a:pt x="2266705" y="4267200"/>
                </a:lnTo>
                <a:lnTo>
                  <a:pt x="2183576" y="4227150"/>
                </a:lnTo>
                <a:cubicBezTo>
                  <a:pt x="2170260" y="4220226"/>
                  <a:pt x="2115765" y="4150220"/>
                  <a:pt x="2151029" y="4146947"/>
                </a:cubicBezTo>
                <a:cubicBezTo>
                  <a:pt x="2282770" y="4133761"/>
                  <a:pt x="2411644" y="4125319"/>
                  <a:pt x="2537169" y="4125568"/>
                </a:cubicBezTo>
                <a:close/>
                <a:moveTo>
                  <a:pt x="9258094" y="3958602"/>
                </a:moveTo>
                <a:cubicBezTo>
                  <a:pt x="9013678" y="4006086"/>
                  <a:pt x="8768731" y="4060051"/>
                  <a:pt x="8526712" y="4119804"/>
                </a:cubicBezTo>
                <a:cubicBezTo>
                  <a:pt x="8781748" y="4123003"/>
                  <a:pt x="9026494" y="4069940"/>
                  <a:pt x="9258094" y="3958602"/>
                </a:cubicBezTo>
                <a:close/>
                <a:moveTo>
                  <a:pt x="9168987" y="3919232"/>
                </a:moveTo>
                <a:cubicBezTo>
                  <a:pt x="8975366" y="3912045"/>
                  <a:pt x="8788341" y="3989836"/>
                  <a:pt x="8603910" y="4068895"/>
                </a:cubicBezTo>
                <a:cubicBezTo>
                  <a:pt x="8818554" y="4017452"/>
                  <a:pt x="9035976" y="3970366"/>
                  <a:pt x="9252382" y="3927759"/>
                </a:cubicBezTo>
                <a:cubicBezTo>
                  <a:pt x="9224441" y="3923020"/>
                  <a:pt x="9196646" y="3920259"/>
                  <a:pt x="9168987" y="3919232"/>
                </a:cubicBezTo>
                <a:close/>
                <a:moveTo>
                  <a:pt x="1635889" y="3709494"/>
                </a:moveTo>
                <a:lnTo>
                  <a:pt x="1634800" y="3731111"/>
                </a:lnTo>
                <a:cubicBezTo>
                  <a:pt x="1634800" y="3731111"/>
                  <a:pt x="1635342" y="3716795"/>
                  <a:pt x="1635889" y="3709494"/>
                </a:cubicBezTo>
                <a:close/>
                <a:moveTo>
                  <a:pt x="3174829" y="3620110"/>
                </a:moveTo>
                <a:cubicBezTo>
                  <a:pt x="3177710" y="3619202"/>
                  <a:pt x="3182308" y="3620648"/>
                  <a:pt x="3189263" y="3625726"/>
                </a:cubicBezTo>
                <a:cubicBezTo>
                  <a:pt x="3348177" y="3744655"/>
                  <a:pt x="3463235" y="3908187"/>
                  <a:pt x="3560912" y="4079863"/>
                </a:cubicBezTo>
                <a:cubicBezTo>
                  <a:pt x="3582321" y="4117314"/>
                  <a:pt x="3599153" y="4153173"/>
                  <a:pt x="3611854" y="4188366"/>
                </a:cubicBezTo>
                <a:lnTo>
                  <a:pt x="3631583" y="4267200"/>
                </a:lnTo>
                <a:lnTo>
                  <a:pt x="3575699" y="4267200"/>
                </a:lnTo>
                <a:lnTo>
                  <a:pt x="3575567" y="4263588"/>
                </a:lnTo>
                <a:cubicBezTo>
                  <a:pt x="3563792" y="4170010"/>
                  <a:pt x="3527316" y="4081090"/>
                  <a:pt x="3467355" y="3988130"/>
                </a:cubicBezTo>
                <a:cubicBezTo>
                  <a:pt x="3420192" y="3915029"/>
                  <a:pt x="3371016" y="3849934"/>
                  <a:pt x="3310753" y="3787140"/>
                </a:cubicBezTo>
                <a:cubicBezTo>
                  <a:pt x="3303466" y="3779509"/>
                  <a:pt x="3297626" y="3773227"/>
                  <a:pt x="3291335" y="3767420"/>
                </a:cubicBezTo>
                <a:cubicBezTo>
                  <a:pt x="3324815" y="3824296"/>
                  <a:pt x="3358740" y="3880691"/>
                  <a:pt x="3390805" y="3937163"/>
                </a:cubicBezTo>
                <a:cubicBezTo>
                  <a:pt x="3450145" y="4040978"/>
                  <a:pt x="3506325" y="4144397"/>
                  <a:pt x="3545740" y="4251102"/>
                </a:cubicBezTo>
                <a:lnTo>
                  <a:pt x="3550709" y="4267200"/>
                </a:lnTo>
                <a:lnTo>
                  <a:pt x="3513586" y="4267200"/>
                </a:lnTo>
                <a:lnTo>
                  <a:pt x="3470728" y="4152456"/>
                </a:lnTo>
                <a:cubicBezTo>
                  <a:pt x="3439124" y="4085665"/>
                  <a:pt x="3402484" y="4019598"/>
                  <a:pt x="3364433" y="3953121"/>
                </a:cubicBezTo>
                <a:lnTo>
                  <a:pt x="3316479" y="3872136"/>
                </a:lnTo>
                <a:lnTo>
                  <a:pt x="3504482" y="4267200"/>
                </a:lnTo>
                <a:lnTo>
                  <a:pt x="3467547" y="4267200"/>
                </a:lnTo>
                <a:lnTo>
                  <a:pt x="3177952" y="3657386"/>
                </a:lnTo>
                <a:cubicBezTo>
                  <a:pt x="3172991" y="3646754"/>
                  <a:pt x="3166185" y="3622836"/>
                  <a:pt x="3174829" y="3620110"/>
                </a:cubicBezTo>
                <a:close/>
                <a:moveTo>
                  <a:pt x="11279315" y="3618448"/>
                </a:moveTo>
                <a:cubicBezTo>
                  <a:pt x="11299830" y="3614620"/>
                  <a:pt x="11318737" y="3618623"/>
                  <a:pt x="11317765" y="3638405"/>
                </a:cubicBezTo>
                <a:cubicBezTo>
                  <a:pt x="11309587" y="3820966"/>
                  <a:pt x="11315203" y="4012597"/>
                  <a:pt x="11304886" y="4200582"/>
                </a:cubicBezTo>
                <a:lnTo>
                  <a:pt x="11298904" y="4267200"/>
                </a:lnTo>
                <a:lnTo>
                  <a:pt x="11213088" y="4267200"/>
                </a:lnTo>
                <a:lnTo>
                  <a:pt x="11219157" y="4210725"/>
                </a:lnTo>
                <a:cubicBezTo>
                  <a:pt x="11223807" y="4119600"/>
                  <a:pt x="11224640" y="4027718"/>
                  <a:pt x="11225213" y="3936722"/>
                </a:cubicBezTo>
                <a:cubicBezTo>
                  <a:pt x="11207028" y="4022695"/>
                  <a:pt x="11194593" y="4110355"/>
                  <a:pt x="11182914" y="4196771"/>
                </a:cubicBezTo>
                <a:lnTo>
                  <a:pt x="11172266" y="4267200"/>
                </a:lnTo>
                <a:lnTo>
                  <a:pt x="11140975" y="4267200"/>
                </a:lnTo>
                <a:lnTo>
                  <a:pt x="11152239" y="4192628"/>
                </a:lnTo>
                <a:cubicBezTo>
                  <a:pt x="11165272" y="4096160"/>
                  <a:pt x="11178361" y="3997344"/>
                  <a:pt x="11201005" y="3900089"/>
                </a:cubicBezTo>
                <a:cubicBezTo>
                  <a:pt x="11166930" y="3979173"/>
                  <a:pt x="11134730" y="4058831"/>
                  <a:pt x="11105754" y="4139192"/>
                </a:cubicBezTo>
                <a:lnTo>
                  <a:pt x="11065821" y="4267200"/>
                </a:lnTo>
                <a:lnTo>
                  <a:pt x="10978133" y="4267200"/>
                </a:lnTo>
                <a:lnTo>
                  <a:pt x="11088889" y="3963916"/>
                </a:lnTo>
                <a:cubicBezTo>
                  <a:pt x="11133459" y="3856779"/>
                  <a:pt x="11181967" y="3750740"/>
                  <a:pt x="11231212" y="3645474"/>
                </a:cubicBezTo>
                <a:cubicBezTo>
                  <a:pt x="11236675" y="3633934"/>
                  <a:pt x="11258799" y="3622276"/>
                  <a:pt x="11279315" y="3618448"/>
                </a:cubicBezTo>
                <a:close/>
                <a:moveTo>
                  <a:pt x="10296877" y="3526602"/>
                </a:moveTo>
                <a:cubicBezTo>
                  <a:pt x="10305089" y="3527517"/>
                  <a:pt x="10311503" y="3531079"/>
                  <a:pt x="10314210" y="3538353"/>
                </a:cubicBezTo>
                <a:cubicBezTo>
                  <a:pt x="10361472" y="3659113"/>
                  <a:pt x="10407318" y="3780392"/>
                  <a:pt x="10450858" y="3902477"/>
                </a:cubicBezTo>
                <a:lnTo>
                  <a:pt x="10572255" y="4267200"/>
                </a:lnTo>
                <a:lnTo>
                  <a:pt x="10477642" y="4267200"/>
                </a:lnTo>
                <a:lnTo>
                  <a:pt x="10436479" y="4144570"/>
                </a:lnTo>
                <a:cubicBezTo>
                  <a:pt x="10386976" y="3995354"/>
                  <a:pt x="10333255" y="3848072"/>
                  <a:pt x="10277529" y="3701307"/>
                </a:cubicBezTo>
                <a:cubicBezTo>
                  <a:pt x="10277467" y="3703640"/>
                  <a:pt x="10276853" y="3706334"/>
                  <a:pt x="10276797" y="3708672"/>
                </a:cubicBezTo>
                <a:cubicBezTo>
                  <a:pt x="10284209" y="3854149"/>
                  <a:pt x="10331835" y="3999199"/>
                  <a:pt x="10385906" y="4147031"/>
                </a:cubicBezTo>
                <a:lnTo>
                  <a:pt x="10431445" y="4267200"/>
                </a:lnTo>
                <a:lnTo>
                  <a:pt x="10398237" y="4267200"/>
                </a:lnTo>
                <a:lnTo>
                  <a:pt x="10356661" y="4157302"/>
                </a:lnTo>
                <a:cubicBezTo>
                  <a:pt x="10321871" y="4061517"/>
                  <a:pt x="10289232" y="3966669"/>
                  <a:pt x="10268559" y="3871054"/>
                </a:cubicBezTo>
                <a:cubicBezTo>
                  <a:pt x="10272790" y="3985997"/>
                  <a:pt x="10299544" y="4094770"/>
                  <a:pt x="10340065" y="4201637"/>
                </a:cubicBezTo>
                <a:lnTo>
                  <a:pt x="10368861" y="4267200"/>
                </a:lnTo>
                <a:lnTo>
                  <a:pt x="10267862" y="4267200"/>
                </a:lnTo>
                <a:lnTo>
                  <a:pt x="10236210" y="4185635"/>
                </a:lnTo>
                <a:cubicBezTo>
                  <a:pt x="10169925" y="3991261"/>
                  <a:pt x="10150284" y="3789583"/>
                  <a:pt x="10225980" y="3561061"/>
                </a:cubicBezTo>
                <a:cubicBezTo>
                  <a:pt x="10231424" y="3544935"/>
                  <a:pt x="10272241" y="3523857"/>
                  <a:pt x="10296877" y="3526602"/>
                </a:cubicBezTo>
                <a:close/>
                <a:moveTo>
                  <a:pt x="3429186" y="3458784"/>
                </a:moveTo>
                <a:cubicBezTo>
                  <a:pt x="3434043" y="3458424"/>
                  <a:pt x="3439865" y="3459167"/>
                  <a:pt x="3446761" y="3461278"/>
                </a:cubicBezTo>
                <a:cubicBezTo>
                  <a:pt x="3801752" y="3568638"/>
                  <a:pt x="4119982" y="3746863"/>
                  <a:pt x="4419733" y="3963555"/>
                </a:cubicBezTo>
                <a:cubicBezTo>
                  <a:pt x="4508451" y="4027538"/>
                  <a:pt x="4593765" y="4093753"/>
                  <a:pt x="4659448" y="4172746"/>
                </a:cubicBezTo>
                <a:lnTo>
                  <a:pt x="4719140" y="4267200"/>
                </a:lnTo>
                <a:lnTo>
                  <a:pt x="4641222" y="4267200"/>
                </a:lnTo>
                <a:lnTo>
                  <a:pt x="4599968" y="4207074"/>
                </a:lnTo>
                <a:cubicBezTo>
                  <a:pt x="4478590" y="4057581"/>
                  <a:pt x="4278987" y="3946713"/>
                  <a:pt x="4136093" y="3858466"/>
                </a:cubicBezTo>
                <a:cubicBezTo>
                  <a:pt x="3985171" y="3764831"/>
                  <a:pt x="3831168" y="3687155"/>
                  <a:pt x="3670252" y="3622798"/>
                </a:cubicBezTo>
                <a:lnTo>
                  <a:pt x="3817258" y="3723577"/>
                </a:lnTo>
                <a:cubicBezTo>
                  <a:pt x="3878082" y="3765387"/>
                  <a:pt x="3941278" y="3808498"/>
                  <a:pt x="4000461" y="3855966"/>
                </a:cubicBezTo>
                <a:cubicBezTo>
                  <a:pt x="4030299" y="3879926"/>
                  <a:pt x="4059233" y="3904849"/>
                  <a:pt x="4088180" y="3929774"/>
                </a:cubicBezTo>
                <a:cubicBezTo>
                  <a:pt x="4119532" y="3956928"/>
                  <a:pt x="4151864" y="3984979"/>
                  <a:pt x="4184555" y="4010683"/>
                </a:cubicBezTo>
                <a:cubicBezTo>
                  <a:pt x="4252374" y="4064322"/>
                  <a:pt x="4327401" y="4112085"/>
                  <a:pt x="4399563" y="4158106"/>
                </a:cubicBezTo>
                <a:cubicBezTo>
                  <a:pt x="4448555" y="4189447"/>
                  <a:pt x="4498141" y="4221114"/>
                  <a:pt x="4546299" y="4254934"/>
                </a:cubicBezTo>
                <a:lnTo>
                  <a:pt x="4561743" y="4267200"/>
                </a:lnTo>
                <a:lnTo>
                  <a:pt x="4509274" y="4267200"/>
                </a:lnTo>
                <a:lnTo>
                  <a:pt x="4383389" y="4184369"/>
                </a:lnTo>
                <a:cubicBezTo>
                  <a:pt x="4310251" y="4137460"/>
                  <a:pt x="4234739" y="4089250"/>
                  <a:pt x="4165508" y="4035196"/>
                </a:cubicBezTo>
                <a:cubicBezTo>
                  <a:pt x="4131846" y="4008598"/>
                  <a:pt x="4099524" y="3980549"/>
                  <a:pt x="4068162" y="3953394"/>
                </a:cubicBezTo>
                <a:cubicBezTo>
                  <a:pt x="4039704" y="3928919"/>
                  <a:pt x="4010763" y="3903992"/>
                  <a:pt x="3981416" y="3880482"/>
                </a:cubicBezTo>
                <a:cubicBezTo>
                  <a:pt x="3923199" y="3833909"/>
                  <a:pt x="3860482" y="3791236"/>
                  <a:pt x="3800147" y="3749872"/>
                </a:cubicBezTo>
                <a:lnTo>
                  <a:pt x="3655073" y="3650884"/>
                </a:lnTo>
                <a:cubicBezTo>
                  <a:pt x="3768399" y="3765347"/>
                  <a:pt x="3873410" y="3884450"/>
                  <a:pt x="3989938" y="3991685"/>
                </a:cubicBezTo>
                <a:cubicBezTo>
                  <a:pt x="4106468" y="4098916"/>
                  <a:pt x="4234512" y="4194281"/>
                  <a:pt x="4393907" y="4261258"/>
                </a:cubicBezTo>
                <a:lnTo>
                  <a:pt x="4408201" y="4267200"/>
                </a:lnTo>
                <a:lnTo>
                  <a:pt x="4250346" y="4267200"/>
                </a:lnTo>
                <a:lnTo>
                  <a:pt x="4245269" y="4265040"/>
                </a:lnTo>
                <a:cubicBezTo>
                  <a:pt x="4167858" y="4230709"/>
                  <a:pt x="4095232" y="4193560"/>
                  <a:pt x="4036318" y="4147013"/>
                </a:cubicBezTo>
                <a:cubicBezTo>
                  <a:pt x="3810777" y="3969273"/>
                  <a:pt x="3654591" y="3720297"/>
                  <a:pt x="3432098" y="3537312"/>
                </a:cubicBezTo>
                <a:cubicBezTo>
                  <a:pt x="3408505" y="3517876"/>
                  <a:pt x="3395188" y="3461306"/>
                  <a:pt x="3429186" y="3458784"/>
                </a:cubicBezTo>
                <a:close/>
                <a:moveTo>
                  <a:pt x="9334796" y="3456584"/>
                </a:moveTo>
                <a:cubicBezTo>
                  <a:pt x="9406875" y="3608228"/>
                  <a:pt x="9503788" y="3758542"/>
                  <a:pt x="9651570" y="3826505"/>
                </a:cubicBezTo>
                <a:cubicBezTo>
                  <a:pt x="9559808" y="3686686"/>
                  <a:pt x="9456900" y="3564734"/>
                  <a:pt x="9334796" y="3456584"/>
                </a:cubicBezTo>
                <a:close/>
                <a:moveTo>
                  <a:pt x="4440129" y="3448571"/>
                </a:moveTo>
                <a:cubicBezTo>
                  <a:pt x="4500684" y="3600308"/>
                  <a:pt x="4765312" y="3823987"/>
                  <a:pt x="4856525" y="3915351"/>
                </a:cubicBezTo>
                <a:cubicBezTo>
                  <a:pt x="4921046" y="3979838"/>
                  <a:pt x="4987678" y="4047617"/>
                  <a:pt x="5059055" y="4108918"/>
                </a:cubicBezTo>
                <a:cubicBezTo>
                  <a:pt x="5130436" y="4170218"/>
                  <a:pt x="5206561" y="4225043"/>
                  <a:pt x="5290070" y="4263619"/>
                </a:cubicBezTo>
                <a:cubicBezTo>
                  <a:pt x="5126032" y="4132785"/>
                  <a:pt x="4978794" y="3979858"/>
                  <a:pt x="4834991" y="3830985"/>
                </a:cubicBezTo>
                <a:cubicBezTo>
                  <a:pt x="4709629" y="3700933"/>
                  <a:pt x="4579958" y="3567796"/>
                  <a:pt x="4440129" y="3448571"/>
                </a:cubicBezTo>
                <a:close/>
                <a:moveTo>
                  <a:pt x="5425834" y="3162785"/>
                </a:moveTo>
                <a:cubicBezTo>
                  <a:pt x="5393133" y="3300089"/>
                  <a:pt x="5401723" y="3491623"/>
                  <a:pt x="5401644" y="3617847"/>
                </a:cubicBezTo>
                <a:cubicBezTo>
                  <a:pt x="5401790" y="3807859"/>
                  <a:pt x="5425483" y="3992734"/>
                  <a:pt x="5467256" y="4175494"/>
                </a:cubicBezTo>
                <a:cubicBezTo>
                  <a:pt x="5469824" y="3971868"/>
                  <a:pt x="5459296" y="3766904"/>
                  <a:pt x="5448069" y="3567554"/>
                </a:cubicBezTo>
                <a:close/>
                <a:moveTo>
                  <a:pt x="1318687" y="3113840"/>
                </a:moveTo>
                <a:cubicBezTo>
                  <a:pt x="1233126" y="3142037"/>
                  <a:pt x="1148133" y="3174161"/>
                  <a:pt x="1066793" y="3212171"/>
                </a:cubicBezTo>
                <a:cubicBezTo>
                  <a:pt x="1042399" y="3223712"/>
                  <a:pt x="1017440" y="3235542"/>
                  <a:pt x="993319" y="3247648"/>
                </a:cubicBezTo>
                <a:cubicBezTo>
                  <a:pt x="947600" y="3269890"/>
                  <a:pt x="900765" y="3292688"/>
                  <a:pt x="853081" y="3312410"/>
                </a:cubicBezTo>
                <a:cubicBezTo>
                  <a:pt x="837376" y="3318884"/>
                  <a:pt x="821948" y="3324526"/>
                  <a:pt x="805957" y="3330443"/>
                </a:cubicBezTo>
                <a:cubicBezTo>
                  <a:pt x="973723" y="3284161"/>
                  <a:pt x="1193682" y="3229943"/>
                  <a:pt x="1318687" y="3113840"/>
                </a:cubicBezTo>
                <a:close/>
                <a:moveTo>
                  <a:pt x="5453702" y="3090882"/>
                </a:moveTo>
                <a:lnTo>
                  <a:pt x="5480135" y="3565802"/>
                </a:lnTo>
                <a:cubicBezTo>
                  <a:pt x="5490809" y="3762845"/>
                  <a:pt x="5501220" y="3965024"/>
                  <a:pt x="5499023" y="4166310"/>
                </a:cubicBezTo>
                <a:cubicBezTo>
                  <a:pt x="5546233" y="3984186"/>
                  <a:pt x="5562118" y="3799116"/>
                  <a:pt x="5547022" y="3607838"/>
                </a:cubicBezTo>
                <a:cubicBezTo>
                  <a:pt x="5541143" y="3530760"/>
                  <a:pt x="5529684" y="3453908"/>
                  <a:pt x="5515964" y="3378541"/>
                </a:cubicBezTo>
                <a:cubicBezTo>
                  <a:pt x="5505773" y="3321668"/>
                  <a:pt x="5475310" y="3095607"/>
                  <a:pt x="5453702" y="3090882"/>
                </a:cubicBezTo>
                <a:close/>
                <a:moveTo>
                  <a:pt x="9790480" y="3078533"/>
                </a:moveTo>
                <a:cubicBezTo>
                  <a:pt x="9782502" y="3134217"/>
                  <a:pt x="9773626" y="3189710"/>
                  <a:pt x="9763295" y="3245370"/>
                </a:cubicBezTo>
                <a:cubicBezTo>
                  <a:pt x="9730259" y="3421320"/>
                  <a:pt x="9693170" y="3586065"/>
                  <a:pt x="9736458" y="3758413"/>
                </a:cubicBezTo>
                <a:cubicBezTo>
                  <a:pt x="9741385" y="3680922"/>
                  <a:pt x="9752472" y="3603320"/>
                  <a:pt x="9763499" y="3528057"/>
                </a:cubicBezTo>
                <a:cubicBezTo>
                  <a:pt x="9778184" y="3430521"/>
                  <a:pt x="9793478" y="3330298"/>
                  <a:pt x="9793906" y="3231157"/>
                </a:cubicBezTo>
                <a:cubicBezTo>
                  <a:pt x="9793949" y="3202011"/>
                  <a:pt x="9792735" y="3172131"/>
                  <a:pt x="9791874" y="3142788"/>
                </a:cubicBezTo>
                <a:cubicBezTo>
                  <a:pt x="9791175" y="3121009"/>
                  <a:pt x="9790832" y="3099770"/>
                  <a:pt x="9790480" y="3078533"/>
                </a:cubicBezTo>
                <a:close/>
                <a:moveTo>
                  <a:pt x="1238695" y="3076820"/>
                </a:moveTo>
                <a:cubicBezTo>
                  <a:pt x="1051055" y="3082190"/>
                  <a:pt x="886407" y="3192548"/>
                  <a:pt x="716371" y="3293249"/>
                </a:cubicBezTo>
                <a:cubicBezTo>
                  <a:pt x="670943" y="3320259"/>
                  <a:pt x="625512" y="3345868"/>
                  <a:pt x="579522" y="3371759"/>
                </a:cubicBezTo>
                <a:cubicBezTo>
                  <a:pt x="586257" y="3369787"/>
                  <a:pt x="592991" y="3367806"/>
                  <a:pt x="600288" y="3365555"/>
                </a:cubicBezTo>
                <a:cubicBezTo>
                  <a:pt x="680240" y="3341573"/>
                  <a:pt x="762713" y="3317034"/>
                  <a:pt x="840692" y="3284921"/>
                </a:cubicBezTo>
                <a:cubicBezTo>
                  <a:pt x="887813" y="3265484"/>
                  <a:pt x="934087" y="3242968"/>
                  <a:pt x="979248" y="3221003"/>
                </a:cubicBezTo>
                <a:cubicBezTo>
                  <a:pt x="1004208" y="3209175"/>
                  <a:pt x="1028322" y="3197074"/>
                  <a:pt x="1053282" y="3185247"/>
                </a:cubicBezTo>
                <a:cubicBezTo>
                  <a:pt x="1139666" y="3144704"/>
                  <a:pt x="1229994" y="3110602"/>
                  <a:pt x="1320603" y="3081281"/>
                </a:cubicBezTo>
                <a:cubicBezTo>
                  <a:pt x="1292776" y="3077429"/>
                  <a:pt x="1265502" y="3076054"/>
                  <a:pt x="1238695" y="3076820"/>
                </a:cubicBezTo>
                <a:close/>
                <a:moveTo>
                  <a:pt x="5425627" y="2954192"/>
                </a:moveTo>
                <a:cubicBezTo>
                  <a:pt x="5441934" y="2956815"/>
                  <a:pt x="5467954" y="2996115"/>
                  <a:pt x="5470770" y="3005435"/>
                </a:cubicBezTo>
                <a:cubicBezTo>
                  <a:pt x="5591522" y="3395900"/>
                  <a:pt x="5656650" y="3795361"/>
                  <a:pt x="5567647" y="4190286"/>
                </a:cubicBezTo>
                <a:lnTo>
                  <a:pt x="5545854" y="4267200"/>
                </a:lnTo>
                <a:lnTo>
                  <a:pt x="5391871" y="4267200"/>
                </a:lnTo>
                <a:lnTo>
                  <a:pt x="5318171" y="4175818"/>
                </a:lnTo>
                <a:cubicBezTo>
                  <a:pt x="5204859" y="4048423"/>
                  <a:pt x="5075331" y="3936412"/>
                  <a:pt x="4943646" y="3822916"/>
                </a:cubicBezTo>
                <a:cubicBezTo>
                  <a:pt x="4828850" y="3724110"/>
                  <a:pt x="4714058" y="3625311"/>
                  <a:pt x="4594837" y="3532274"/>
                </a:cubicBezTo>
                <a:cubicBezTo>
                  <a:pt x="4562450" y="3507077"/>
                  <a:pt x="4474786" y="3410282"/>
                  <a:pt x="4441737" y="3399734"/>
                </a:cubicBezTo>
                <a:cubicBezTo>
                  <a:pt x="4437014" y="3398227"/>
                  <a:pt x="4433408" y="3398482"/>
                  <a:pt x="4431236" y="3400954"/>
                </a:cubicBezTo>
                <a:cubicBezTo>
                  <a:pt x="4474088" y="3436036"/>
                  <a:pt x="4516531" y="3472527"/>
                  <a:pt x="4557150" y="3510023"/>
                </a:cubicBezTo>
                <a:cubicBezTo>
                  <a:pt x="4661606" y="3606446"/>
                  <a:pt x="4760255" y="3709152"/>
                  <a:pt x="4856936" y="3809146"/>
                </a:cubicBezTo>
                <a:cubicBezTo>
                  <a:pt x="4939779" y="3895025"/>
                  <a:pt x="5024071" y="3982240"/>
                  <a:pt x="5111996" y="4065759"/>
                </a:cubicBezTo>
                <a:cubicBezTo>
                  <a:pt x="5155961" y="4107518"/>
                  <a:pt x="5200834" y="4148352"/>
                  <a:pt x="5246890" y="4187633"/>
                </a:cubicBezTo>
                <a:lnTo>
                  <a:pt x="5347266" y="4267200"/>
                </a:lnTo>
                <a:lnTo>
                  <a:pt x="5164092" y="4267200"/>
                </a:lnTo>
                <a:lnTo>
                  <a:pt x="5108945" y="4232176"/>
                </a:lnTo>
                <a:cubicBezTo>
                  <a:pt x="4772838" y="3999708"/>
                  <a:pt x="4490756" y="3581960"/>
                  <a:pt x="4294126" y="3303048"/>
                </a:cubicBezTo>
                <a:cubicBezTo>
                  <a:pt x="4284225" y="3288537"/>
                  <a:pt x="4271318" y="3233630"/>
                  <a:pt x="4305321" y="3256953"/>
                </a:cubicBezTo>
                <a:cubicBezTo>
                  <a:pt x="4530520" y="3414680"/>
                  <a:pt x="4740956" y="3587440"/>
                  <a:pt x="4949299" y="3766336"/>
                </a:cubicBezTo>
                <a:cubicBezTo>
                  <a:pt x="5065543" y="3866477"/>
                  <a:pt x="5184542" y="3965579"/>
                  <a:pt x="5291452" y="4076801"/>
                </a:cubicBezTo>
                <a:cubicBezTo>
                  <a:pt x="5309900" y="4095629"/>
                  <a:pt x="5393714" y="4211504"/>
                  <a:pt x="5434998" y="4254100"/>
                </a:cubicBezTo>
                <a:cubicBezTo>
                  <a:pt x="5369347" y="4172892"/>
                  <a:pt x="5356822" y="3836202"/>
                  <a:pt x="5351015" y="3760989"/>
                </a:cubicBezTo>
                <a:cubicBezTo>
                  <a:pt x="5330486" y="3492147"/>
                  <a:pt x="5355823" y="3228927"/>
                  <a:pt x="5413780" y="2966265"/>
                </a:cubicBezTo>
                <a:cubicBezTo>
                  <a:pt x="5415835" y="2956520"/>
                  <a:pt x="5420191" y="2953318"/>
                  <a:pt x="5425627" y="2954192"/>
                </a:cubicBezTo>
                <a:close/>
                <a:moveTo>
                  <a:pt x="8380397" y="2896659"/>
                </a:moveTo>
                <a:cubicBezTo>
                  <a:pt x="8455275" y="3038078"/>
                  <a:pt x="8545153" y="3173735"/>
                  <a:pt x="8634801" y="3304169"/>
                </a:cubicBezTo>
                <a:cubicBezTo>
                  <a:pt x="8726195" y="3437326"/>
                  <a:pt x="8821496" y="3600936"/>
                  <a:pt x="8971448" y="3675946"/>
                </a:cubicBezTo>
                <a:cubicBezTo>
                  <a:pt x="8910775" y="3621244"/>
                  <a:pt x="8864937" y="3553231"/>
                  <a:pt x="8820691" y="3486482"/>
                </a:cubicBezTo>
                <a:cubicBezTo>
                  <a:pt x="8816331" y="3480073"/>
                  <a:pt x="8811972" y="3473665"/>
                  <a:pt x="8807612" y="3467256"/>
                </a:cubicBezTo>
                <a:cubicBezTo>
                  <a:pt x="8727274" y="3347730"/>
                  <a:pt x="8640362" y="3230102"/>
                  <a:pt x="8556796" y="3116474"/>
                </a:cubicBezTo>
                <a:cubicBezTo>
                  <a:pt x="8515702" y="3060746"/>
                  <a:pt x="8472667" y="3003195"/>
                  <a:pt x="8427018" y="2948853"/>
                </a:cubicBezTo>
                <a:cubicBezTo>
                  <a:pt x="8411728" y="2931040"/>
                  <a:pt x="8396239" y="2914119"/>
                  <a:pt x="8380397" y="2896659"/>
                </a:cubicBezTo>
                <a:close/>
                <a:moveTo>
                  <a:pt x="9831020" y="2871730"/>
                </a:moveTo>
                <a:lnTo>
                  <a:pt x="9827707" y="2915231"/>
                </a:lnTo>
                <a:cubicBezTo>
                  <a:pt x="9824540" y="2960178"/>
                  <a:pt x="9821168" y="3006017"/>
                  <a:pt x="9820699" y="3051540"/>
                </a:cubicBezTo>
                <a:cubicBezTo>
                  <a:pt x="9820458" y="3081589"/>
                  <a:pt x="9821664" y="3111470"/>
                  <a:pt x="9822525" y="3140814"/>
                </a:cubicBezTo>
                <a:cubicBezTo>
                  <a:pt x="9823738" y="3170696"/>
                  <a:pt x="9824947" y="3200579"/>
                  <a:pt x="9824704" y="3230628"/>
                </a:cubicBezTo>
                <a:cubicBezTo>
                  <a:pt x="9823869" y="3331557"/>
                  <a:pt x="9808712" y="3433224"/>
                  <a:pt x="9793821" y="3531652"/>
                </a:cubicBezTo>
                <a:cubicBezTo>
                  <a:pt x="9783066" y="3603683"/>
                  <a:pt x="9772446" y="3677150"/>
                  <a:pt x="9767436" y="3750864"/>
                </a:cubicBezTo>
                <a:cubicBezTo>
                  <a:pt x="9782786" y="3724954"/>
                  <a:pt x="9799440" y="3697443"/>
                  <a:pt x="9814477" y="3662531"/>
                </a:cubicBezTo>
                <a:cubicBezTo>
                  <a:pt x="9926754" y="3406015"/>
                  <a:pt x="9892054" y="3133900"/>
                  <a:pt x="9831020" y="2871730"/>
                </a:cubicBezTo>
                <a:close/>
                <a:moveTo>
                  <a:pt x="8380521" y="2850596"/>
                </a:moveTo>
                <a:cubicBezTo>
                  <a:pt x="8404481" y="2875897"/>
                  <a:pt x="8428794" y="2901731"/>
                  <a:pt x="8451446" y="2928627"/>
                </a:cubicBezTo>
                <a:cubicBezTo>
                  <a:pt x="8497446" y="2983517"/>
                  <a:pt x="8540828" y="3041610"/>
                  <a:pt x="8582269" y="3097880"/>
                </a:cubicBezTo>
                <a:cubicBezTo>
                  <a:pt x="8666744" y="3211700"/>
                  <a:pt x="8753998" y="3329876"/>
                  <a:pt x="8833783" y="3449753"/>
                </a:cubicBezTo>
                <a:cubicBezTo>
                  <a:pt x="8838143" y="3456162"/>
                  <a:pt x="8842503" y="3462572"/>
                  <a:pt x="8846863" y="3468981"/>
                </a:cubicBezTo>
                <a:cubicBezTo>
                  <a:pt x="8881714" y="3521040"/>
                  <a:pt x="8917610" y="3574725"/>
                  <a:pt x="8960046" y="3620389"/>
                </a:cubicBezTo>
                <a:cubicBezTo>
                  <a:pt x="8847240" y="3316219"/>
                  <a:pt x="8665033" y="3014288"/>
                  <a:pt x="8380521" y="2850596"/>
                </a:cubicBezTo>
                <a:close/>
                <a:moveTo>
                  <a:pt x="9854151" y="2642862"/>
                </a:moveTo>
                <a:cubicBezTo>
                  <a:pt x="9862376" y="2644690"/>
                  <a:pt x="9868748" y="2649859"/>
                  <a:pt x="9871341" y="2659697"/>
                </a:cubicBezTo>
                <a:cubicBezTo>
                  <a:pt x="9936549" y="2907705"/>
                  <a:pt x="10004418" y="3164740"/>
                  <a:pt x="9966678" y="3423399"/>
                </a:cubicBezTo>
                <a:cubicBezTo>
                  <a:pt x="9951724" y="3524170"/>
                  <a:pt x="9914841" y="3605244"/>
                  <a:pt x="9880832" y="3700562"/>
                </a:cubicBezTo>
                <a:cubicBezTo>
                  <a:pt x="9817639" y="3880472"/>
                  <a:pt x="9825316" y="4002022"/>
                  <a:pt x="9896024" y="4178295"/>
                </a:cubicBezTo>
                <a:lnTo>
                  <a:pt x="10028060" y="4267200"/>
                </a:lnTo>
                <a:lnTo>
                  <a:pt x="9651813" y="4267200"/>
                </a:lnTo>
                <a:lnTo>
                  <a:pt x="9814527" y="4248048"/>
                </a:lnTo>
                <a:cubicBezTo>
                  <a:pt x="9748431" y="4225943"/>
                  <a:pt x="9681848" y="4217991"/>
                  <a:pt x="9615182" y="4220499"/>
                </a:cubicBezTo>
                <a:cubicBezTo>
                  <a:pt x="9565183" y="4222381"/>
                  <a:pt x="9515136" y="4230147"/>
                  <a:pt x="9465210" y="4242240"/>
                </a:cubicBezTo>
                <a:lnTo>
                  <a:pt x="9387108" y="4267200"/>
                </a:lnTo>
                <a:lnTo>
                  <a:pt x="9268441" y="4267200"/>
                </a:lnTo>
                <a:lnTo>
                  <a:pt x="9307676" y="4251276"/>
                </a:lnTo>
                <a:cubicBezTo>
                  <a:pt x="9459842" y="4196603"/>
                  <a:pt x="9613869" y="4164948"/>
                  <a:pt x="9761570" y="4182283"/>
                </a:cubicBezTo>
                <a:cubicBezTo>
                  <a:pt x="9633677" y="4101602"/>
                  <a:pt x="9502269" y="4023929"/>
                  <a:pt x="9368237" y="3949470"/>
                </a:cubicBezTo>
                <a:cubicBezTo>
                  <a:pt x="9363677" y="3950852"/>
                  <a:pt x="9358768" y="3951697"/>
                  <a:pt x="9354614" y="3951288"/>
                </a:cubicBezTo>
                <a:cubicBezTo>
                  <a:pt x="9045666" y="4112095"/>
                  <a:pt x="8711508" y="4184792"/>
                  <a:pt x="8364351" y="4159267"/>
                </a:cubicBezTo>
                <a:cubicBezTo>
                  <a:pt x="8322605" y="4156073"/>
                  <a:pt x="8373028" y="4125362"/>
                  <a:pt x="8386567" y="4119760"/>
                </a:cubicBezTo>
                <a:cubicBezTo>
                  <a:pt x="8661942" y="4017222"/>
                  <a:pt x="8938634" y="3857115"/>
                  <a:pt x="9231713" y="3873539"/>
                </a:cubicBezTo>
                <a:cubicBezTo>
                  <a:pt x="9162796" y="3836374"/>
                  <a:pt x="9093324" y="3799562"/>
                  <a:pt x="9023301" y="3763109"/>
                </a:cubicBezTo>
                <a:cubicBezTo>
                  <a:pt x="9018245" y="3762512"/>
                  <a:pt x="9014299" y="3761207"/>
                  <a:pt x="9010556" y="3758998"/>
                </a:cubicBezTo>
                <a:cubicBezTo>
                  <a:pt x="8818026" y="3719652"/>
                  <a:pt x="8714888" y="3571783"/>
                  <a:pt x="8604324" y="3417171"/>
                </a:cubicBezTo>
                <a:cubicBezTo>
                  <a:pt x="8460937" y="3216099"/>
                  <a:pt x="8313620" y="2999153"/>
                  <a:pt x="8218577" y="2770227"/>
                </a:cubicBezTo>
                <a:cubicBezTo>
                  <a:pt x="8215211" y="2762227"/>
                  <a:pt x="8217371" y="2755481"/>
                  <a:pt x="8222774" y="2749954"/>
                </a:cubicBezTo>
                <a:cubicBezTo>
                  <a:pt x="8238990" y="2733370"/>
                  <a:pt x="8284424" y="2727735"/>
                  <a:pt x="8297623" y="2731935"/>
                </a:cubicBezTo>
                <a:cubicBezTo>
                  <a:pt x="8726387" y="2883841"/>
                  <a:pt x="8964880" y="3311498"/>
                  <a:pt x="9090618" y="3716225"/>
                </a:cubicBezTo>
                <a:cubicBezTo>
                  <a:pt x="9321070" y="3835548"/>
                  <a:pt x="9546131" y="3959850"/>
                  <a:pt x="9762441" y="4093587"/>
                </a:cubicBezTo>
                <a:cubicBezTo>
                  <a:pt x="9739891" y="4035197"/>
                  <a:pt x="9720655" y="3974696"/>
                  <a:pt x="9717826" y="3916719"/>
                </a:cubicBezTo>
                <a:cubicBezTo>
                  <a:pt x="9716379" y="3916883"/>
                  <a:pt x="9714371" y="3917401"/>
                  <a:pt x="9713123" y="3916663"/>
                </a:cubicBezTo>
                <a:cubicBezTo>
                  <a:pt x="9419408" y="3876118"/>
                  <a:pt x="9276568" y="3571232"/>
                  <a:pt x="9175594" y="3326950"/>
                </a:cubicBezTo>
                <a:cubicBezTo>
                  <a:pt x="9162477" y="3295477"/>
                  <a:pt x="9234580" y="3273123"/>
                  <a:pt x="9253941" y="3287566"/>
                </a:cubicBezTo>
                <a:cubicBezTo>
                  <a:pt x="9396995" y="3390749"/>
                  <a:pt x="9519263" y="3506453"/>
                  <a:pt x="9625671" y="3639960"/>
                </a:cubicBezTo>
                <a:cubicBezTo>
                  <a:pt x="9622492" y="3540061"/>
                  <a:pt x="9637797" y="3439839"/>
                  <a:pt x="9656881" y="3333361"/>
                </a:cubicBezTo>
                <a:cubicBezTo>
                  <a:pt x="9696972" y="3116116"/>
                  <a:pt x="9713720" y="2891570"/>
                  <a:pt x="9782066" y="2680771"/>
                </a:cubicBezTo>
                <a:cubicBezTo>
                  <a:pt x="9788129" y="2661952"/>
                  <a:pt x="9829478" y="2637374"/>
                  <a:pt x="9854151" y="2642862"/>
                </a:cubicBezTo>
                <a:close/>
                <a:moveTo>
                  <a:pt x="11114299" y="2390555"/>
                </a:moveTo>
                <a:lnTo>
                  <a:pt x="11113373" y="2392739"/>
                </a:lnTo>
                <a:lnTo>
                  <a:pt x="11117197" y="2394358"/>
                </a:lnTo>
                <a:cubicBezTo>
                  <a:pt x="11116333" y="2393349"/>
                  <a:pt x="11115474" y="2392343"/>
                  <a:pt x="11114299" y="2390555"/>
                </a:cubicBezTo>
                <a:close/>
                <a:moveTo>
                  <a:pt x="10506276" y="2118977"/>
                </a:moveTo>
                <a:cubicBezTo>
                  <a:pt x="10510550" y="2257918"/>
                  <a:pt x="10470507" y="2393544"/>
                  <a:pt x="10431542" y="2525128"/>
                </a:cubicBezTo>
                <a:cubicBezTo>
                  <a:pt x="10417502" y="2571972"/>
                  <a:pt x="10403548" y="2620144"/>
                  <a:pt x="10391375" y="2667145"/>
                </a:cubicBezTo>
                <a:cubicBezTo>
                  <a:pt x="10377290" y="2721696"/>
                  <a:pt x="10366481" y="2777642"/>
                  <a:pt x="10355047" y="2832031"/>
                </a:cubicBezTo>
                <a:lnTo>
                  <a:pt x="10336080" y="2927011"/>
                </a:lnTo>
                <a:cubicBezTo>
                  <a:pt x="10349636" y="2893472"/>
                  <a:pt x="10367643" y="2846374"/>
                  <a:pt x="10389394" y="2782834"/>
                </a:cubicBezTo>
                <a:cubicBezTo>
                  <a:pt x="10448427" y="2611467"/>
                  <a:pt x="10546967" y="2325483"/>
                  <a:pt x="10506276" y="2118977"/>
                </a:cubicBezTo>
                <a:close/>
                <a:moveTo>
                  <a:pt x="11538179" y="2090376"/>
                </a:moveTo>
                <a:cubicBezTo>
                  <a:pt x="11552237" y="2136248"/>
                  <a:pt x="11565750" y="2181883"/>
                  <a:pt x="11577479" y="2228695"/>
                </a:cubicBezTo>
                <a:lnTo>
                  <a:pt x="11586754" y="2266098"/>
                </a:lnTo>
                <a:cubicBezTo>
                  <a:pt x="11593656" y="2295423"/>
                  <a:pt x="11600787" y="2324193"/>
                  <a:pt x="11609011" y="2353427"/>
                </a:cubicBezTo>
                <a:cubicBezTo>
                  <a:pt x="11644349" y="2475257"/>
                  <a:pt x="11704023" y="2591295"/>
                  <a:pt x="11761579" y="2703223"/>
                </a:cubicBezTo>
                <a:cubicBezTo>
                  <a:pt x="11802170" y="2782214"/>
                  <a:pt x="11843944" y="2862994"/>
                  <a:pt x="11877711" y="2947465"/>
                </a:cubicBezTo>
                <a:cubicBezTo>
                  <a:pt x="11815017" y="2640863"/>
                  <a:pt x="11724956" y="2342636"/>
                  <a:pt x="11538179" y="2090376"/>
                </a:cubicBezTo>
                <a:close/>
                <a:moveTo>
                  <a:pt x="6604735" y="2041381"/>
                </a:moveTo>
                <a:cubicBezTo>
                  <a:pt x="6726311" y="2327927"/>
                  <a:pt x="6916754" y="2606522"/>
                  <a:pt x="7204487" y="2742112"/>
                </a:cubicBezTo>
                <a:cubicBezTo>
                  <a:pt x="7179895" y="2719491"/>
                  <a:pt x="7154936" y="2696378"/>
                  <a:pt x="7131592" y="2672096"/>
                </a:cubicBezTo>
                <a:cubicBezTo>
                  <a:pt x="7084181" y="2622518"/>
                  <a:pt x="7039271" y="2569608"/>
                  <a:pt x="6996344" y="2518310"/>
                </a:cubicBezTo>
                <a:cubicBezTo>
                  <a:pt x="6908871" y="2414600"/>
                  <a:pt x="6818501" y="2306884"/>
                  <a:pt x="6735495" y="2196890"/>
                </a:cubicBezTo>
                <a:lnTo>
                  <a:pt x="6721901" y="2179274"/>
                </a:lnTo>
                <a:cubicBezTo>
                  <a:pt x="6685654" y="2131523"/>
                  <a:pt x="6648317" y="2082278"/>
                  <a:pt x="6604735" y="2041381"/>
                </a:cubicBezTo>
                <a:close/>
                <a:moveTo>
                  <a:pt x="11488421" y="2034549"/>
                </a:moveTo>
                <a:cubicBezTo>
                  <a:pt x="11459234" y="2371132"/>
                  <a:pt x="11651925" y="2658088"/>
                  <a:pt x="11840356" y="2932293"/>
                </a:cubicBezTo>
                <a:cubicBezTo>
                  <a:pt x="11809128" y="2858555"/>
                  <a:pt x="11772688" y="2786473"/>
                  <a:pt x="11736331" y="2715710"/>
                </a:cubicBezTo>
                <a:cubicBezTo>
                  <a:pt x="11678147" y="2602235"/>
                  <a:pt x="11617611" y="2485181"/>
                  <a:pt x="11581560" y="2360474"/>
                </a:cubicBezTo>
                <a:cubicBezTo>
                  <a:pt x="11573334" y="2331239"/>
                  <a:pt x="11565889" y="2301693"/>
                  <a:pt x="11558442" y="2272139"/>
                </a:cubicBezTo>
                <a:lnTo>
                  <a:pt x="11549169" y="2234734"/>
                </a:lnTo>
                <a:cubicBezTo>
                  <a:pt x="11532130" y="2167007"/>
                  <a:pt x="11511443" y="2100302"/>
                  <a:pt x="11488421" y="2034549"/>
                </a:cubicBezTo>
                <a:close/>
                <a:moveTo>
                  <a:pt x="10468916" y="2032338"/>
                </a:moveTo>
                <a:cubicBezTo>
                  <a:pt x="10450533" y="2081859"/>
                  <a:pt x="10434093" y="2132840"/>
                  <a:pt x="10421480" y="2185446"/>
                </a:cubicBezTo>
                <a:cubicBezTo>
                  <a:pt x="10388668" y="2317695"/>
                  <a:pt x="10374105" y="2457032"/>
                  <a:pt x="10351264" y="2591574"/>
                </a:cubicBezTo>
                <a:cubicBezTo>
                  <a:pt x="10332355" y="2700098"/>
                  <a:pt x="10281261" y="2959166"/>
                  <a:pt x="10294485" y="2991809"/>
                </a:cubicBezTo>
                <a:lnTo>
                  <a:pt x="10327850" y="2826310"/>
                </a:lnTo>
                <a:cubicBezTo>
                  <a:pt x="10338741" y="2771690"/>
                  <a:pt x="10350331" y="2715434"/>
                  <a:pt x="10364099" y="2660098"/>
                </a:cubicBezTo>
                <a:cubicBezTo>
                  <a:pt x="10376185" y="2611783"/>
                  <a:pt x="10390682" y="2563843"/>
                  <a:pt x="10404725" y="2516991"/>
                </a:cubicBezTo>
                <a:cubicBezTo>
                  <a:pt x="10443463" y="2385961"/>
                  <a:pt x="10483500" y="2250332"/>
                  <a:pt x="10478071" y="2114122"/>
                </a:cubicBezTo>
                <a:cubicBezTo>
                  <a:pt x="10476867" y="2086568"/>
                  <a:pt x="10473555" y="2059413"/>
                  <a:pt x="10468916" y="2032338"/>
                </a:cubicBezTo>
                <a:close/>
                <a:moveTo>
                  <a:pt x="10573132" y="1991479"/>
                </a:moveTo>
                <a:cubicBezTo>
                  <a:pt x="10722027" y="2144650"/>
                  <a:pt x="10877543" y="2280670"/>
                  <a:pt x="11066880" y="2371770"/>
                </a:cubicBezTo>
                <a:cubicBezTo>
                  <a:pt x="10930664" y="2234271"/>
                  <a:pt x="10767866" y="2088089"/>
                  <a:pt x="10573132" y="1991479"/>
                </a:cubicBezTo>
                <a:close/>
                <a:moveTo>
                  <a:pt x="6591670" y="1988277"/>
                </a:moveTo>
                <a:cubicBezTo>
                  <a:pt x="6653650" y="2036451"/>
                  <a:pt x="6701310" y="2098809"/>
                  <a:pt x="6747349" y="2160069"/>
                </a:cubicBezTo>
                <a:lnTo>
                  <a:pt x="6760943" y="2177686"/>
                </a:lnTo>
                <a:cubicBezTo>
                  <a:pt x="6844486" y="2287290"/>
                  <a:pt x="6934499" y="2394502"/>
                  <a:pt x="7021065" y="2498102"/>
                </a:cubicBezTo>
                <a:cubicBezTo>
                  <a:pt x="7063629" y="2548900"/>
                  <a:pt x="7108178" y="2601313"/>
                  <a:pt x="7155223" y="2650386"/>
                </a:cubicBezTo>
                <a:cubicBezTo>
                  <a:pt x="7170968" y="2666443"/>
                  <a:pt x="7186885" y="2681619"/>
                  <a:pt x="7203167" y="2697288"/>
                </a:cubicBezTo>
                <a:cubicBezTo>
                  <a:pt x="7124362" y="2565928"/>
                  <a:pt x="7030837" y="2441422"/>
                  <a:pt x="6937703" y="2321981"/>
                </a:cubicBezTo>
                <a:cubicBezTo>
                  <a:pt x="6842752" y="2200032"/>
                  <a:pt x="6742965" y="2048781"/>
                  <a:pt x="6591670" y="1988277"/>
                </a:cubicBezTo>
                <a:close/>
                <a:moveTo>
                  <a:pt x="5798671" y="1981601"/>
                </a:moveTo>
                <a:cubicBezTo>
                  <a:pt x="5784234" y="2008086"/>
                  <a:pt x="5768551" y="2036236"/>
                  <a:pt x="5754709" y="2071454"/>
                </a:cubicBezTo>
                <a:cubicBezTo>
                  <a:pt x="5651219" y="2330361"/>
                  <a:pt x="5694208" y="2592217"/>
                  <a:pt x="5763044" y="2842206"/>
                </a:cubicBezTo>
                <a:lnTo>
                  <a:pt x="5764974" y="2799609"/>
                </a:lnTo>
                <a:cubicBezTo>
                  <a:pt x="5766710" y="2755616"/>
                  <a:pt x="5768626" y="2710738"/>
                  <a:pt x="5767665" y="2666409"/>
                </a:cubicBezTo>
                <a:cubicBezTo>
                  <a:pt x="5766964" y="2637156"/>
                  <a:pt x="5764828" y="2608182"/>
                  <a:pt x="5763055" y="2579705"/>
                </a:cubicBezTo>
                <a:cubicBezTo>
                  <a:pt x="5760913" y="2550734"/>
                  <a:pt x="5758780" y="2521760"/>
                  <a:pt x="5758079" y="2492508"/>
                </a:cubicBezTo>
                <a:cubicBezTo>
                  <a:pt x="5755745" y="2394242"/>
                  <a:pt x="5767619" y="2294070"/>
                  <a:pt x="5779325" y="2197069"/>
                </a:cubicBezTo>
                <a:cubicBezTo>
                  <a:pt x="5787753" y="2126095"/>
                  <a:pt x="5796001" y="2053736"/>
                  <a:pt x="5798671" y="1981601"/>
                </a:cubicBezTo>
                <a:close/>
                <a:moveTo>
                  <a:pt x="5829202" y="1971679"/>
                </a:moveTo>
                <a:cubicBezTo>
                  <a:pt x="5826736" y="2047481"/>
                  <a:pt x="5818154" y="2123904"/>
                  <a:pt x="5809558" y="2198043"/>
                </a:cubicBezTo>
                <a:cubicBezTo>
                  <a:pt x="5798026" y="2294159"/>
                  <a:pt x="5785973" y="2392938"/>
                  <a:pt x="5788653" y="2489430"/>
                </a:cubicBezTo>
                <a:cubicBezTo>
                  <a:pt x="5789524" y="2517790"/>
                  <a:pt x="5791665" y="2546759"/>
                  <a:pt x="5793439" y="2575235"/>
                </a:cubicBezTo>
                <a:cubicBezTo>
                  <a:pt x="5794815" y="2596366"/>
                  <a:pt x="5795822" y="2617001"/>
                  <a:pt x="5796837" y="2637633"/>
                </a:cubicBezTo>
                <a:cubicBezTo>
                  <a:pt x="5803017" y="2582794"/>
                  <a:pt x="5810098" y="2528066"/>
                  <a:pt x="5818614" y="2473055"/>
                </a:cubicBezTo>
                <a:cubicBezTo>
                  <a:pt x="5845917" y="2299125"/>
                  <a:pt x="5877599" y="2135758"/>
                  <a:pt x="5829202" y="1971679"/>
                </a:cubicBezTo>
                <a:close/>
                <a:moveTo>
                  <a:pt x="10578769" y="1962963"/>
                </a:moveTo>
                <a:cubicBezTo>
                  <a:pt x="10773649" y="2057701"/>
                  <a:pt x="10936285" y="2201237"/>
                  <a:pt x="11073823" y="2338658"/>
                </a:cubicBezTo>
                <a:cubicBezTo>
                  <a:pt x="10938241" y="2169232"/>
                  <a:pt x="10752627" y="1968969"/>
                  <a:pt x="10578769" y="1962963"/>
                </a:cubicBezTo>
                <a:close/>
                <a:moveTo>
                  <a:pt x="5911389" y="1898371"/>
                </a:moveTo>
                <a:cubicBezTo>
                  <a:pt x="6006914" y="2026768"/>
                  <a:pt x="6112955" y="2136857"/>
                  <a:pt x="6237627" y="2231921"/>
                </a:cubicBezTo>
                <a:cubicBezTo>
                  <a:pt x="6161282" y="2090381"/>
                  <a:pt x="6060308" y="1952200"/>
                  <a:pt x="5911389" y="1898371"/>
                </a:cubicBezTo>
                <a:close/>
                <a:moveTo>
                  <a:pt x="6944437" y="1575402"/>
                </a:moveTo>
                <a:cubicBezTo>
                  <a:pt x="6732842" y="1643305"/>
                  <a:pt x="6518352" y="1707201"/>
                  <a:pt x="6304730" y="1766654"/>
                </a:cubicBezTo>
                <a:cubicBezTo>
                  <a:pt x="6527947" y="1784949"/>
                  <a:pt x="6737901" y="1680839"/>
                  <a:pt x="6944437" y="1575402"/>
                </a:cubicBezTo>
                <a:close/>
                <a:moveTo>
                  <a:pt x="7019523" y="1519450"/>
                </a:moveTo>
                <a:cubicBezTo>
                  <a:pt x="6766096" y="1537552"/>
                  <a:pt x="6524653" y="1609537"/>
                  <a:pt x="6298091" y="1737122"/>
                </a:cubicBezTo>
                <a:cubicBezTo>
                  <a:pt x="6539381" y="1670594"/>
                  <a:pt x="6780997" y="1597715"/>
                  <a:pt x="7019523" y="1519450"/>
                </a:cubicBezTo>
                <a:close/>
                <a:moveTo>
                  <a:pt x="2399523" y="1428234"/>
                </a:moveTo>
                <a:cubicBezTo>
                  <a:pt x="2324192" y="1539775"/>
                  <a:pt x="2267478" y="1713586"/>
                  <a:pt x="2224982" y="1826201"/>
                </a:cubicBezTo>
                <a:cubicBezTo>
                  <a:pt x="2161246" y="1995817"/>
                  <a:pt x="2120250" y="2168765"/>
                  <a:pt x="2096099" y="2345900"/>
                </a:cubicBezTo>
                <a:cubicBezTo>
                  <a:pt x="2166834" y="2165047"/>
                  <a:pt x="2226331" y="1978598"/>
                  <a:pt x="2283317" y="1796925"/>
                </a:cubicBezTo>
                <a:close/>
                <a:moveTo>
                  <a:pt x="2448558" y="1373435"/>
                </a:moveTo>
                <a:lnTo>
                  <a:pt x="2312521" y="1806140"/>
                </a:lnTo>
                <a:cubicBezTo>
                  <a:pt x="2255817" y="1985569"/>
                  <a:pt x="2197150" y="2169492"/>
                  <a:pt x="2127533" y="2348380"/>
                </a:cubicBezTo>
                <a:cubicBezTo>
                  <a:pt x="2230881" y="2201722"/>
                  <a:pt x="2307261" y="2041905"/>
                  <a:pt x="2358080" y="1866134"/>
                </a:cubicBezTo>
                <a:cubicBezTo>
                  <a:pt x="2378743" y="1795373"/>
                  <a:pt x="2394349" y="1722940"/>
                  <a:pt x="2407436" y="1651070"/>
                </a:cubicBezTo>
                <a:cubicBezTo>
                  <a:pt x="2417458" y="1596892"/>
                  <a:pt x="2466254" y="1384915"/>
                  <a:pt x="2448558" y="1373435"/>
                </a:cubicBezTo>
                <a:close/>
                <a:moveTo>
                  <a:pt x="278707" y="1352270"/>
                </a:moveTo>
                <a:lnTo>
                  <a:pt x="321570" y="1861610"/>
                </a:lnTo>
                <a:cubicBezTo>
                  <a:pt x="336248" y="1725752"/>
                  <a:pt x="317508" y="1584885"/>
                  <a:pt x="294281" y="1440658"/>
                </a:cubicBezTo>
                <a:close/>
                <a:moveTo>
                  <a:pt x="1423821" y="1351958"/>
                </a:moveTo>
                <a:cubicBezTo>
                  <a:pt x="1426859" y="1507722"/>
                  <a:pt x="1587831" y="1796280"/>
                  <a:pt x="1638521" y="1908470"/>
                </a:cubicBezTo>
                <a:cubicBezTo>
                  <a:pt x="1674424" y="1987707"/>
                  <a:pt x="1711105" y="2070587"/>
                  <a:pt x="1754199" y="2149284"/>
                </a:cubicBezTo>
                <a:cubicBezTo>
                  <a:pt x="1797295" y="2227981"/>
                  <a:pt x="1846801" y="2302493"/>
                  <a:pt x="1908359" y="2364988"/>
                </a:cubicBezTo>
                <a:cubicBezTo>
                  <a:pt x="1805946" y="2193096"/>
                  <a:pt x="1725953" y="2007134"/>
                  <a:pt x="1647661" y="1825945"/>
                </a:cubicBezTo>
                <a:cubicBezTo>
                  <a:pt x="1579500" y="1667751"/>
                  <a:pt x="1508533" y="1505355"/>
                  <a:pt x="1423821" y="1351958"/>
                </a:cubicBezTo>
                <a:close/>
                <a:moveTo>
                  <a:pt x="9518298" y="1338235"/>
                </a:moveTo>
                <a:cubicBezTo>
                  <a:pt x="9531977" y="1651120"/>
                  <a:pt x="9677527" y="1999242"/>
                  <a:pt x="9838009" y="2272553"/>
                </a:cubicBezTo>
                <a:cubicBezTo>
                  <a:pt x="9825312" y="2235634"/>
                  <a:pt x="9815180" y="2197225"/>
                  <a:pt x="9805906" y="2159819"/>
                </a:cubicBezTo>
                <a:lnTo>
                  <a:pt x="9801623" y="2142555"/>
                </a:lnTo>
                <a:cubicBezTo>
                  <a:pt x="9756626" y="1964482"/>
                  <a:pt x="9698390" y="1787247"/>
                  <a:pt x="9628671" y="1617375"/>
                </a:cubicBezTo>
                <a:cubicBezTo>
                  <a:pt x="9618364" y="1593060"/>
                  <a:pt x="9608603" y="1568967"/>
                  <a:pt x="9598299" y="1544643"/>
                </a:cubicBezTo>
                <a:cubicBezTo>
                  <a:pt x="9570133" y="1477354"/>
                  <a:pt x="9541339" y="1408510"/>
                  <a:pt x="9518298" y="1338235"/>
                </a:cubicBezTo>
                <a:close/>
                <a:moveTo>
                  <a:pt x="1431890" y="1306475"/>
                </a:moveTo>
                <a:cubicBezTo>
                  <a:pt x="1458339" y="1352187"/>
                  <a:pt x="1483952" y="1399016"/>
                  <a:pt x="1507597" y="1446132"/>
                </a:cubicBezTo>
                <a:cubicBezTo>
                  <a:pt x="1568403" y="1567288"/>
                  <a:pt x="1621917" y="1692101"/>
                  <a:pt x="1674586" y="1813832"/>
                </a:cubicBezTo>
                <a:cubicBezTo>
                  <a:pt x="1719648" y="1918315"/>
                  <a:pt x="1765554" y="2024477"/>
                  <a:pt x="1815950" y="2128564"/>
                </a:cubicBezTo>
                <a:cubicBezTo>
                  <a:pt x="1866346" y="2232648"/>
                  <a:pt x="1921228" y="2334658"/>
                  <a:pt x="1984242" y="2430829"/>
                </a:cubicBezTo>
                <a:cubicBezTo>
                  <a:pt x="1994073" y="2437830"/>
                  <a:pt x="2003908" y="2444836"/>
                  <a:pt x="2014023" y="2450995"/>
                </a:cubicBezTo>
                <a:cubicBezTo>
                  <a:pt x="1956448" y="2239741"/>
                  <a:pt x="1853160" y="2049325"/>
                  <a:pt x="1747337" y="1855264"/>
                </a:cubicBezTo>
                <a:cubicBezTo>
                  <a:pt x="1678102" y="1728504"/>
                  <a:pt x="1608870" y="1601753"/>
                  <a:pt x="1533749" y="1478656"/>
                </a:cubicBezTo>
                <a:cubicBezTo>
                  <a:pt x="1510398" y="1440515"/>
                  <a:pt x="1454048" y="1294657"/>
                  <a:pt x="1431890" y="1306475"/>
                </a:cubicBezTo>
                <a:close/>
                <a:moveTo>
                  <a:pt x="5052692" y="1292994"/>
                </a:moveTo>
                <a:cubicBezTo>
                  <a:pt x="5103155" y="1406739"/>
                  <a:pt x="5153078" y="1520878"/>
                  <a:pt x="5200661" y="1635186"/>
                </a:cubicBezTo>
                <a:cubicBezTo>
                  <a:pt x="5238218" y="1725483"/>
                  <a:pt x="5273610" y="1815047"/>
                  <a:pt x="5297138" y="1906351"/>
                </a:cubicBezTo>
                <a:cubicBezTo>
                  <a:pt x="5281533" y="1683399"/>
                  <a:pt x="5177210" y="1491946"/>
                  <a:pt x="5052692" y="1292994"/>
                </a:cubicBezTo>
                <a:close/>
                <a:moveTo>
                  <a:pt x="9528078" y="1278636"/>
                </a:moveTo>
                <a:cubicBezTo>
                  <a:pt x="9552982" y="1365794"/>
                  <a:pt x="9588937" y="1451189"/>
                  <a:pt x="9623946" y="1534260"/>
                </a:cubicBezTo>
                <a:lnTo>
                  <a:pt x="9654858" y="1607218"/>
                </a:lnTo>
                <a:cubicBezTo>
                  <a:pt x="9724183" y="1774989"/>
                  <a:pt x="9781702" y="1949347"/>
                  <a:pt x="9826304" y="2125320"/>
                </a:cubicBezTo>
                <a:cubicBezTo>
                  <a:pt x="9794296" y="1963695"/>
                  <a:pt x="9753660" y="1804203"/>
                  <a:pt x="9701198" y="1646797"/>
                </a:cubicBezTo>
                <a:cubicBezTo>
                  <a:pt x="9655682" y="1511000"/>
                  <a:pt x="9586050" y="1397178"/>
                  <a:pt x="9528078" y="1278636"/>
                </a:cubicBezTo>
                <a:close/>
                <a:moveTo>
                  <a:pt x="5009948" y="1273619"/>
                </a:moveTo>
                <a:cubicBezTo>
                  <a:pt x="5013363" y="1406203"/>
                  <a:pt x="5078144" y="1538571"/>
                  <a:pt x="5121777" y="1654213"/>
                </a:cubicBezTo>
                <a:cubicBezTo>
                  <a:pt x="5175625" y="1795269"/>
                  <a:pt x="5233597" y="1934093"/>
                  <a:pt x="5293545" y="2072247"/>
                </a:cubicBezTo>
                <a:cubicBezTo>
                  <a:pt x="5293533" y="2069971"/>
                  <a:pt x="5294060" y="2067298"/>
                  <a:pt x="5294042" y="2065019"/>
                </a:cubicBezTo>
                <a:cubicBezTo>
                  <a:pt x="5282123" y="1924099"/>
                  <a:pt x="5230273" y="1786942"/>
                  <a:pt x="5171936" y="1647613"/>
                </a:cubicBezTo>
                <a:cubicBezTo>
                  <a:pt x="5119977" y="1522743"/>
                  <a:pt x="5065315" y="1397539"/>
                  <a:pt x="5009948" y="1273619"/>
                </a:cubicBezTo>
                <a:close/>
                <a:moveTo>
                  <a:pt x="655236" y="1268632"/>
                </a:moveTo>
                <a:cubicBezTo>
                  <a:pt x="717895" y="1408869"/>
                  <a:pt x="771574" y="1550454"/>
                  <a:pt x="839521" y="1685315"/>
                </a:cubicBezTo>
                <a:cubicBezTo>
                  <a:pt x="907470" y="1820177"/>
                  <a:pt x="989683" y="1948318"/>
                  <a:pt x="1109416" y="2061663"/>
                </a:cubicBezTo>
                <a:cubicBezTo>
                  <a:pt x="1177718" y="2126399"/>
                  <a:pt x="1244319" y="2184954"/>
                  <a:pt x="1298300" y="2247742"/>
                </a:cubicBezTo>
                <a:cubicBezTo>
                  <a:pt x="1250168" y="2156040"/>
                  <a:pt x="1187457" y="2071655"/>
                  <a:pt x="1125871" y="1989513"/>
                </a:cubicBezTo>
                <a:cubicBezTo>
                  <a:pt x="1076370" y="1923070"/>
                  <a:pt x="1025189" y="1854667"/>
                  <a:pt x="981574" y="1783157"/>
                </a:cubicBezTo>
                <a:cubicBezTo>
                  <a:pt x="960475" y="1748106"/>
                  <a:pt x="941058" y="1712211"/>
                  <a:pt x="922198" y="1677437"/>
                </a:cubicBezTo>
                <a:cubicBezTo>
                  <a:pt x="905028" y="1646031"/>
                  <a:pt x="887579" y="1614059"/>
                  <a:pt x="869293" y="1583214"/>
                </a:cubicBezTo>
                <a:cubicBezTo>
                  <a:pt x="832994" y="1522086"/>
                  <a:pt x="791368" y="1462924"/>
                  <a:pt x="751431" y="1405731"/>
                </a:cubicBezTo>
                <a:close/>
                <a:moveTo>
                  <a:pt x="6516292" y="1263064"/>
                </a:moveTo>
                <a:cubicBezTo>
                  <a:pt x="6288018" y="1373581"/>
                  <a:pt x="6031500" y="1451909"/>
                  <a:pt x="5736320" y="1501803"/>
                </a:cubicBezTo>
                <a:cubicBezTo>
                  <a:pt x="6001708" y="1565837"/>
                  <a:pt x="6267694" y="1408906"/>
                  <a:pt x="6516292" y="1263064"/>
                </a:cubicBezTo>
                <a:close/>
                <a:moveTo>
                  <a:pt x="291466" y="1250369"/>
                </a:moveTo>
                <a:cubicBezTo>
                  <a:pt x="302228" y="1312380"/>
                  <a:pt x="313548" y="1374109"/>
                  <a:pt x="323180" y="1435283"/>
                </a:cubicBezTo>
                <a:cubicBezTo>
                  <a:pt x="347262" y="1585402"/>
                  <a:pt x="366566" y="1733005"/>
                  <a:pt x="349381" y="1875041"/>
                </a:cubicBezTo>
                <a:cubicBezTo>
                  <a:pt x="398887" y="1761016"/>
                  <a:pt x="404047" y="1643975"/>
                  <a:pt x="374363" y="1506494"/>
                </a:cubicBezTo>
                <a:cubicBezTo>
                  <a:pt x="356845" y="1425406"/>
                  <a:pt x="334841" y="1350786"/>
                  <a:pt x="302168" y="1274495"/>
                </a:cubicBezTo>
                <a:cubicBezTo>
                  <a:pt x="298229" y="1265236"/>
                  <a:pt x="295129" y="1257666"/>
                  <a:pt x="291466" y="1250369"/>
                </a:cubicBezTo>
                <a:close/>
                <a:moveTo>
                  <a:pt x="678222" y="1248670"/>
                </a:moveTo>
                <a:lnTo>
                  <a:pt x="775536" y="1388015"/>
                </a:lnTo>
                <a:cubicBezTo>
                  <a:pt x="815764" y="1445771"/>
                  <a:pt x="857669" y="1505484"/>
                  <a:pt x="894529" y="1567739"/>
                </a:cubicBezTo>
                <a:cubicBezTo>
                  <a:pt x="913103" y="1599148"/>
                  <a:pt x="930546" y="1631115"/>
                  <a:pt x="948000" y="1663088"/>
                </a:cubicBezTo>
                <a:cubicBezTo>
                  <a:pt x="966853" y="1697859"/>
                  <a:pt x="986277" y="1733757"/>
                  <a:pt x="1006812" y="1767683"/>
                </a:cubicBezTo>
                <a:cubicBezTo>
                  <a:pt x="1049303" y="1838347"/>
                  <a:pt x="1100205" y="1906189"/>
                  <a:pt x="1149133" y="1971513"/>
                </a:cubicBezTo>
                <a:cubicBezTo>
                  <a:pt x="1215506" y="2060384"/>
                  <a:pt x="1283561" y="2151216"/>
                  <a:pt x="1333952" y="2251620"/>
                </a:cubicBezTo>
                <a:lnTo>
                  <a:pt x="1337329" y="2258350"/>
                </a:lnTo>
                <a:cubicBezTo>
                  <a:pt x="1352131" y="2023413"/>
                  <a:pt x="1145204" y="1784597"/>
                  <a:pt x="1014726" y="1615556"/>
                </a:cubicBezTo>
                <a:cubicBezTo>
                  <a:pt x="911517" y="1481269"/>
                  <a:pt x="800192" y="1360189"/>
                  <a:pt x="678222" y="1248670"/>
                </a:cubicBezTo>
                <a:close/>
                <a:moveTo>
                  <a:pt x="9441752" y="1245311"/>
                </a:moveTo>
                <a:cubicBezTo>
                  <a:pt x="9367449" y="1271794"/>
                  <a:pt x="9313207" y="1329954"/>
                  <a:pt x="9278979" y="1406236"/>
                </a:cubicBezTo>
                <a:cubicBezTo>
                  <a:pt x="9261017" y="1445630"/>
                  <a:pt x="9242585" y="1502850"/>
                  <a:pt x="9235540" y="1546869"/>
                </a:cubicBezTo>
                <a:cubicBezTo>
                  <a:pt x="9223867" y="1618535"/>
                  <a:pt x="9230001" y="1614698"/>
                  <a:pt x="9264074" y="1557016"/>
                </a:cubicBezTo>
                <a:cubicBezTo>
                  <a:pt x="9325587" y="1454296"/>
                  <a:pt x="9384605" y="1349880"/>
                  <a:pt x="9441752" y="1245311"/>
                </a:cubicBezTo>
                <a:close/>
                <a:moveTo>
                  <a:pt x="6691602" y="1140573"/>
                </a:moveTo>
                <a:cubicBezTo>
                  <a:pt x="6646175" y="1158238"/>
                  <a:pt x="6598950" y="1175684"/>
                  <a:pt x="6571100" y="1183662"/>
                </a:cubicBezTo>
                <a:cubicBezTo>
                  <a:pt x="6462406" y="1213607"/>
                  <a:pt x="6352215" y="1234713"/>
                  <a:pt x="6241687" y="1257600"/>
                </a:cubicBezTo>
                <a:cubicBezTo>
                  <a:pt x="6040746" y="1299467"/>
                  <a:pt x="5893317" y="1420819"/>
                  <a:pt x="5693009" y="1478256"/>
                </a:cubicBezTo>
                <a:cubicBezTo>
                  <a:pt x="6021285" y="1426507"/>
                  <a:pt x="6301876" y="1340642"/>
                  <a:pt x="6548420" y="1214599"/>
                </a:cubicBezTo>
                <a:cubicBezTo>
                  <a:pt x="6567440" y="1204628"/>
                  <a:pt x="6586456" y="1194658"/>
                  <a:pt x="6605473" y="1184686"/>
                </a:cubicBezTo>
                <a:cubicBezTo>
                  <a:pt x="6633823" y="1169483"/>
                  <a:pt x="6662531" y="1154778"/>
                  <a:pt x="6691602" y="1140573"/>
                </a:cubicBezTo>
                <a:close/>
                <a:moveTo>
                  <a:pt x="4002475" y="1037802"/>
                </a:moveTo>
                <a:cubicBezTo>
                  <a:pt x="4001933" y="1038196"/>
                  <a:pt x="4000861" y="1038973"/>
                  <a:pt x="4000324" y="1039362"/>
                </a:cubicBezTo>
                <a:cubicBezTo>
                  <a:pt x="4001046" y="1040360"/>
                  <a:pt x="4002134" y="1041861"/>
                  <a:pt x="4002862" y="1042866"/>
                </a:cubicBezTo>
                <a:cubicBezTo>
                  <a:pt x="4002672" y="1041472"/>
                  <a:pt x="4002487" y="1040086"/>
                  <a:pt x="4002475" y="1037802"/>
                </a:cubicBezTo>
                <a:close/>
                <a:moveTo>
                  <a:pt x="506322" y="1020997"/>
                </a:moveTo>
                <a:cubicBezTo>
                  <a:pt x="513282" y="1018930"/>
                  <a:pt x="522180" y="1021005"/>
                  <a:pt x="533068" y="1029409"/>
                </a:cubicBezTo>
                <a:cubicBezTo>
                  <a:pt x="813777" y="1244537"/>
                  <a:pt x="1037861" y="1510547"/>
                  <a:pt x="1232525" y="1804675"/>
                </a:cubicBezTo>
                <a:cubicBezTo>
                  <a:pt x="1347857" y="1978510"/>
                  <a:pt x="1448039" y="2155739"/>
                  <a:pt x="1388858" y="2368011"/>
                </a:cubicBezTo>
                <a:cubicBezTo>
                  <a:pt x="1387462" y="2372226"/>
                  <a:pt x="1385496" y="2375314"/>
                  <a:pt x="1384098" y="2378125"/>
                </a:cubicBezTo>
                <a:cubicBezTo>
                  <a:pt x="1412260" y="2438425"/>
                  <a:pt x="1428077" y="2506324"/>
                  <a:pt x="1425393" y="2589124"/>
                </a:cubicBezTo>
                <a:cubicBezTo>
                  <a:pt x="1425681" y="2592488"/>
                  <a:pt x="1424559" y="2594453"/>
                  <a:pt x="1424001" y="2597541"/>
                </a:cubicBezTo>
                <a:cubicBezTo>
                  <a:pt x="1672217" y="2669579"/>
                  <a:pt x="1915127" y="2759032"/>
                  <a:pt x="2152729" y="2864487"/>
                </a:cubicBezTo>
                <a:cubicBezTo>
                  <a:pt x="2132903" y="2746636"/>
                  <a:pt x="2106350" y="2629357"/>
                  <a:pt x="2020609" y="2539671"/>
                </a:cubicBezTo>
                <a:cubicBezTo>
                  <a:pt x="2019486" y="2538832"/>
                  <a:pt x="2019482" y="2537426"/>
                  <a:pt x="2018920" y="2536309"/>
                </a:cubicBezTo>
                <a:cubicBezTo>
                  <a:pt x="1612986" y="2284320"/>
                  <a:pt x="1451410" y="1593008"/>
                  <a:pt x="1342441" y="1173017"/>
                </a:cubicBezTo>
                <a:cubicBezTo>
                  <a:pt x="1338482" y="1156742"/>
                  <a:pt x="1345418" y="1103405"/>
                  <a:pt x="1367925" y="1135648"/>
                </a:cubicBezTo>
                <a:cubicBezTo>
                  <a:pt x="1515878" y="1352095"/>
                  <a:pt x="1645605" y="1576999"/>
                  <a:pt x="1771401" y="1806673"/>
                </a:cubicBezTo>
                <a:cubicBezTo>
                  <a:pt x="1841477" y="1935111"/>
                  <a:pt x="1914363" y="2063547"/>
                  <a:pt x="1972385" y="2198735"/>
                </a:cubicBezTo>
                <a:cubicBezTo>
                  <a:pt x="1982518" y="2221738"/>
                  <a:pt x="2018367" y="2353316"/>
                  <a:pt x="2040892" y="2405205"/>
                </a:cubicBezTo>
                <a:cubicBezTo>
                  <a:pt x="2009600" y="2310668"/>
                  <a:pt x="2111587" y="2005996"/>
                  <a:pt x="2131689" y="1936926"/>
                </a:cubicBezTo>
                <a:cubicBezTo>
                  <a:pt x="2203731" y="1690111"/>
                  <a:pt x="2314813" y="1463729"/>
                  <a:pt x="2454820" y="1248808"/>
                </a:cubicBezTo>
                <a:cubicBezTo>
                  <a:pt x="2475264" y="1216788"/>
                  <a:pt x="2493340" y="1290570"/>
                  <a:pt x="2492512" y="1302920"/>
                </a:cubicBezTo>
                <a:cubicBezTo>
                  <a:pt x="2465675" y="1747535"/>
                  <a:pt x="2370053" y="2178216"/>
                  <a:pt x="2081216" y="2527513"/>
                </a:cubicBezTo>
                <a:cubicBezTo>
                  <a:pt x="2081497" y="2528073"/>
                  <a:pt x="2081211" y="2528916"/>
                  <a:pt x="2081211" y="2528916"/>
                </a:cubicBezTo>
                <a:cubicBezTo>
                  <a:pt x="2150699" y="2633778"/>
                  <a:pt x="2178105" y="2756954"/>
                  <a:pt x="2199067" y="2884061"/>
                </a:cubicBezTo>
                <a:cubicBezTo>
                  <a:pt x="2641128" y="3084915"/>
                  <a:pt x="3028660" y="3311628"/>
                  <a:pt x="3192586" y="3411496"/>
                </a:cubicBezTo>
                <a:cubicBezTo>
                  <a:pt x="3356510" y="3511368"/>
                  <a:pt x="3237401" y="3517312"/>
                  <a:pt x="3182620" y="3483279"/>
                </a:cubicBezTo>
                <a:cubicBezTo>
                  <a:pt x="3055506" y="3404310"/>
                  <a:pt x="2789863" y="3259545"/>
                  <a:pt x="2435119" y="3080173"/>
                </a:cubicBezTo>
                <a:lnTo>
                  <a:pt x="2410152" y="3063751"/>
                </a:lnTo>
                <a:lnTo>
                  <a:pt x="2408099" y="3064403"/>
                </a:lnTo>
                <a:lnTo>
                  <a:pt x="2407218" y="3070324"/>
                </a:lnTo>
                <a:cubicBezTo>
                  <a:pt x="2402612" y="3079171"/>
                  <a:pt x="2394080" y="3088906"/>
                  <a:pt x="2380138" y="3099341"/>
                </a:cubicBezTo>
                <a:cubicBezTo>
                  <a:pt x="2194333" y="3283170"/>
                  <a:pt x="1992503" y="3449064"/>
                  <a:pt x="1765923" y="3581043"/>
                </a:cubicBezTo>
                <a:cubicBezTo>
                  <a:pt x="1744896" y="3593696"/>
                  <a:pt x="1723857" y="3603555"/>
                  <a:pt x="1702258" y="3612286"/>
                </a:cubicBezTo>
                <a:cubicBezTo>
                  <a:pt x="1664333" y="3650747"/>
                  <a:pt x="1731601" y="3589836"/>
                  <a:pt x="1538370" y="3811804"/>
                </a:cubicBezTo>
                <a:cubicBezTo>
                  <a:pt x="1473491" y="3921431"/>
                  <a:pt x="1402113" y="4025542"/>
                  <a:pt x="1325720" y="4125411"/>
                </a:cubicBezTo>
                <a:lnTo>
                  <a:pt x="1206279" y="4267200"/>
                </a:lnTo>
                <a:lnTo>
                  <a:pt x="1115040" y="4267200"/>
                </a:lnTo>
                <a:lnTo>
                  <a:pt x="1258195" y="4099624"/>
                </a:lnTo>
                <a:cubicBezTo>
                  <a:pt x="1315987" y="4027073"/>
                  <a:pt x="1371166" y="3952247"/>
                  <a:pt x="1423113" y="3874565"/>
                </a:cubicBezTo>
                <a:lnTo>
                  <a:pt x="1260565" y="4031982"/>
                </a:lnTo>
                <a:cubicBezTo>
                  <a:pt x="1197929" y="4092559"/>
                  <a:pt x="1134310" y="4154329"/>
                  <a:pt x="1073327" y="4218727"/>
                </a:cubicBezTo>
                <a:lnTo>
                  <a:pt x="1032294" y="4267200"/>
                </a:lnTo>
                <a:lnTo>
                  <a:pt x="993830" y="4267200"/>
                </a:lnTo>
                <a:lnTo>
                  <a:pt x="1051860" y="4198693"/>
                </a:lnTo>
                <a:cubicBezTo>
                  <a:pt x="1113440" y="4133732"/>
                  <a:pt x="1177549" y="4071540"/>
                  <a:pt x="1240607" y="4010401"/>
                </a:cubicBezTo>
                <a:lnTo>
                  <a:pt x="1310106" y="3943217"/>
                </a:lnTo>
                <a:cubicBezTo>
                  <a:pt x="1174685" y="4033303"/>
                  <a:pt x="1054913" y="4139624"/>
                  <a:pt x="952103" y="4265972"/>
                </a:cubicBezTo>
                <a:lnTo>
                  <a:pt x="951207" y="4267200"/>
                </a:lnTo>
                <a:lnTo>
                  <a:pt x="862760" y="4267200"/>
                </a:lnTo>
                <a:lnTo>
                  <a:pt x="909145" y="4199225"/>
                </a:lnTo>
                <a:cubicBezTo>
                  <a:pt x="998789" y="4086824"/>
                  <a:pt x="1101084" y="3991246"/>
                  <a:pt x="1214067" y="3908561"/>
                </a:cubicBezTo>
                <a:cubicBezTo>
                  <a:pt x="1023317" y="3973399"/>
                  <a:pt x="824392" y="4020568"/>
                  <a:pt x="640967" y="4105601"/>
                </a:cubicBezTo>
                <a:cubicBezTo>
                  <a:pt x="549674" y="4147907"/>
                  <a:pt x="460581" y="4194508"/>
                  <a:pt x="372807" y="4243651"/>
                </a:cubicBezTo>
                <a:lnTo>
                  <a:pt x="332830" y="4267200"/>
                </a:lnTo>
                <a:lnTo>
                  <a:pt x="168301" y="4267200"/>
                </a:lnTo>
                <a:lnTo>
                  <a:pt x="278002" y="4201399"/>
                </a:lnTo>
                <a:cubicBezTo>
                  <a:pt x="359885" y="4153808"/>
                  <a:pt x="442683" y="4107866"/>
                  <a:pt x="527241" y="4065078"/>
                </a:cubicBezTo>
                <a:cubicBezTo>
                  <a:pt x="838255" y="3908281"/>
                  <a:pt x="1212318" y="3863093"/>
                  <a:pt x="1510397" y="3684705"/>
                </a:cubicBezTo>
                <a:cubicBezTo>
                  <a:pt x="1390337" y="3729510"/>
                  <a:pt x="1267181" y="3766747"/>
                  <a:pt x="1146550" y="3802012"/>
                </a:cubicBezTo>
                <a:cubicBezTo>
                  <a:pt x="997862" y="3845736"/>
                  <a:pt x="843568" y="3890871"/>
                  <a:pt x="698834" y="3952272"/>
                </a:cubicBezTo>
                <a:cubicBezTo>
                  <a:pt x="519814" y="4027898"/>
                  <a:pt x="352828" y="4127506"/>
                  <a:pt x="192528" y="4236299"/>
                </a:cubicBezTo>
                <a:lnTo>
                  <a:pt x="148586" y="4267200"/>
                </a:lnTo>
                <a:lnTo>
                  <a:pt x="98116" y="4267200"/>
                </a:lnTo>
                <a:lnTo>
                  <a:pt x="169669" y="4216852"/>
                </a:lnTo>
                <a:cubicBezTo>
                  <a:pt x="333361" y="4105506"/>
                  <a:pt x="504130" y="4002947"/>
                  <a:pt x="687572" y="3925629"/>
                </a:cubicBezTo>
                <a:cubicBezTo>
                  <a:pt x="833705" y="3864223"/>
                  <a:pt x="989118" y="3818520"/>
                  <a:pt x="1138365" y="3774515"/>
                </a:cubicBezTo>
                <a:cubicBezTo>
                  <a:pt x="1260121" y="3738686"/>
                  <a:pt x="1384681" y="3701451"/>
                  <a:pt x="1505579" y="3655526"/>
                </a:cubicBezTo>
                <a:cubicBezTo>
                  <a:pt x="1442294" y="3658846"/>
                  <a:pt x="1378650" y="3655854"/>
                  <a:pt x="1313114" y="3655216"/>
                </a:cubicBezTo>
                <a:cubicBezTo>
                  <a:pt x="1247578" y="3654578"/>
                  <a:pt x="1180153" y="3656293"/>
                  <a:pt x="1109304" y="3669030"/>
                </a:cubicBezTo>
                <a:cubicBezTo>
                  <a:pt x="794692" y="3725281"/>
                  <a:pt x="516258" y="3901624"/>
                  <a:pt x="258951" y="4111994"/>
                </a:cubicBezTo>
                <a:lnTo>
                  <a:pt x="80807" y="4267200"/>
                </a:lnTo>
                <a:lnTo>
                  <a:pt x="0" y="4267200"/>
                </a:lnTo>
                <a:lnTo>
                  <a:pt x="0" y="4233763"/>
                </a:lnTo>
                <a:lnTo>
                  <a:pt x="36881" y="4200118"/>
                </a:lnTo>
                <a:cubicBezTo>
                  <a:pt x="302143" y="3962792"/>
                  <a:pt x="585478" y="3740226"/>
                  <a:pt x="910534" y="3629753"/>
                </a:cubicBezTo>
                <a:cubicBezTo>
                  <a:pt x="1140280" y="3551663"/>
                  <a:pt x="1356783" y="3624873"/>
                  <a:pt x="1578717" y="3575982"/>
                </a:cubicBezTo>
                <a:cubicBezTo>
                  <a:pt x="1857881" y="3513822"/>
                  <a:pt x="2134207" y="3238918"/>
                  <a:pt x="2338780" y="3033725"/>
                </a:cubicBezTo>
                <a:cubicBezTo>
                  <a:pt x="2165203" y="2949506"/>
                  <a:pt x="1987990" y="2873430"/>
                  <a:pt x="1807991" y="2807184"/>
                </a:cubicBezTo>
                <a:cubicBezTo>
                  <a:pt x="1696192" y="2934214"/>
                  <a:pt x="1567238" y="3035444"/>
                  <a:pt x="1416358" y="3112571"/>
                </a:cubicBezTo>
                <a:cubicBezTo>
                  <a:pt x="1318658" y="3280278"/>
                  <a:pt x="1112986" y="3321000"/>
                  <a:pt x="939066" y="3378798"/>
                </a:cubicBezTo>
                <a:cubicBezTo>
                  <a:pt x="668357" y="3469020"/>
                  <a:pt x="393418" y="3543804"/>
                  <a:pt x="115099" y="3607650"/>
                </a:cubicBezTo>
                <a:cubicBezTo>
                  <a:pt x="80589" y="3615844"/>
                  <a:pt x="67554" y="3533906"/>
                  <a:pt x="97284" y="3520393"/>
                </a:cubicBezTo>
                <a:cubicBezTo>
                  <a:pt x="382521" y="3387774"/>
                  <a:pt x="642160" y="3215335"/>
                  <a:pt x="922050" y="3074867"/>
                </a:cubicBezTo>
                <a:cubicBezTo>
                  <a:pt x="1080787" y="2995199"/>
                  <a:pt x="1233979" y="2960447"/>
                  <a:pt x="1405265" y="3016319"/>
                </a:cubicBezTo>
                <a:cubicBezTo>
                  <a:pt x="1406106" y="3016600"/>
                  <a:pt x="1406671" y="3017724"/>
                  <a:pt x="1407512" y="3018001"/>
                </a:cubicBezTo>
                <a:cubicBezTo>
                  <a:pt x="1526420" y="2954115"/>
                  <a:pt x="1632390" y="2874245"/>
                  <a:pt x="1726266" y="2777274"/>
                </a:cubicBezTo>
                <a:cubicBezTo>
                  <a:pt x="1369635" y="2651515"/>
                  <a:pt x="1000990" y="2561972"/>
                  <a:pt x="625390" y="2514541"/>
                </a:cubicBezTo>
                <a:cubicBezTo>
                  <a:pt x="624559" y="2519877"/>
                  <a:pt x="622878" y="2524928"/>
                  <a:pt x="619799" y="2527180"/>
                </a:cubicBezTo>
                <a:cubicBezTo>
                  <a:pt x="509037" y="2598914"/>
                  <a:pt x="403069" y="2677377"/>
                  <a:pt x="310030" y="2771818"/>
                </a:cubicBezTo>
                <a:cubicBezTo>
                  <a:pt x="266034" y="2817076"/>
                  <a:pt x="224887" y="2891795"/>
                  <a:pt x="173877" y="2937056"/>
                </a:cubicBezTo>
                <a:cubicBezTo>
                  <a:pt x="145840" y="3003792"/>
                  <a:pt x="113686" y="3071134"/>
                  <a:pt x="77889" y="3138440"/>
                </a:cubicBezTo>
                <a:lnTo>
                  <a:pt x="0" y="3271395"/>
                </a:lnTo>
                <a:lnTo>
                  <a:pt x="0" y="3153002"/>
                </a:lnTo>
                <a:lnTo>
                  <a:pt x="2386" y="3149203"/>
                </a:lnTo>
                <a:cubicBezTo>
                  <a:pt x="33821" y="3095439"/>
                  <a:pt x="63030" y="3041490"/>
                  <a:pt x="89753" y="2987702"/>
                </a:cubicBezTo>
                <a:cubicBezTo>
                  <a:pt x="85546" y="2993322"/>
                  <a:pt x="81066" y="2999788"/>
                  <a:pt x="76869" y="3005404"/>
                </a:cubicBezTo>
                <a:cubicBezTo>
                  <a:pt x="63139" y="3024231"/>
                  <a:pt x="48575" y="3042776"/>
                  <a:pt x="32049" y="3065814"/>
                </a:cubicBezTo>
                <a:lnTo>
                  <a:pt x="0" y="3108744"/>
                </a:lnTo>
                <a:lnTo>
                  <a:pt x="0" y="3058059"/>
                </a:lnTo>
                <a:lnTo>
                  <a:pt x="7610" y="3047889"/>
                </a:lnTo>
                <a:cubicBezTo>
                  <a:pt x="24410" y="3025415"/>
                  <a:pt x="38695" y="3006301"/>
                  <a:pt x="52419" y="2987479"/>
                </a:cubicBezTo>
                <a:cubicBezTo>
                  <a:pt x="54382" y="2984385"/>
                  <a:pt x="57184" y="2981579"/>
                  <a:pt x="59142" y="2978488"/>
                </a:cubicBezTo>
                <a:lnTo>
                  <a:pt x="0" y="3015334"/>
                </a:lnTo>
                <a:lnTo>
                  <a:pt x="0" y="2914286"/>
                </a:lnTo>
                <a:lnTo>
                  <a:pt x="36383" y="2901128"/>
                </a:lnTo>
                <a:cubicBezTo>
                  <a:pt x="76283" y="2885228"/>
                  <a:pt x="116303" y="2866415"/>
                  <a:pt x="156329" y="2840533"/>
                </a:cubicBezTo>
                <a:cubicBezTo>
                  <a:pt x="229785" y="2792431"/>
                  <a:pt x="289125" y="2682604"/>
                  <a:pt x="358355" y="2620471"/>
                </a:cubicBezTo>
                <a:cubicBezTo>
                  <a:pt x="406846" y="2577174"/>
                  <a:pt x="457591" y="2538372"/>
                  <a:pt x="510577" y="2501244"/>
                </a:cubicBezTo>
                <a:cubicBezTo>
                  <a:pt x="411488" y="2490937"/>
                  <a:pt x="311929" y="2483543"/>
                  <a:pt x="211967" y="2479171"/>
                </a:cubicBezTo>
                <a:lnTo>
                  <a:pt x="0" y="2476398"/>
                </a:lnTo>
                <a:lnTo>
                  <a:pt x="0" y="2389189"/>
                </a:lnTo>
                <a:lnTo>
                  <a:pt x="103062" y="2389518"/>
                </a:lnTo>
                <a:cubicBezTo>
                  <a:pt x="239716" y="2392822"/>
                  <a:pt x="375712" y="2401808"/>
                  <a:pt x="510734" y="2416201"/>
                </a:cubicBezTo>
                <a:cubicBezTo>
                  <a:pt x="453295" y="2294758"/>
                  <a:pt x="388809" y="2156489"/>
                  <a:pt x="279257" y="2092102"/>
                </a:cubicBezTo>
                <a:cubicBezTo>
                  <a:pt x="214509" y="2054029"/>
                  <a:pt x="140169" y="2030776"/>
                  <a:pt x="65265" y="2006049"/>
                </a:cubicBezTo>
                <a:lnTo>
                  <a:pt x="0" y="1982532"/>
                </a:lnTo>
                <a:lnTo>
                  <a:pt x="0" y="1912789"/>
                </a:lnTo>
                <a:lnTo>
                  <a:pt x="97460" y="1953725"/>
                </a:lnTo>
                <a:cubicBezTo>
                  <a:pt x="140146" y="1968817"/>
                  <a:pt x="181972" y="1973804"/>
                  <a:pt x="221272" y="1980766"/>
                </a:cubicBezTo>
                <a:cubicBezTo>
                  <a:pt x="184478" y="1960612"/>
                  <a:pt x="148800" y="1938494"/>
                  <a:pt x="116765" y="1911033"/>
                </a:cubicBezTo>
                <a:cubicBezTo>
                  <a:pt x="78825" y="1878815"/>
                  <a:pt x="47051" y="1840696"/>
                  <a:pt x="16405" y="1803412"/>
                </a:cubicBezTo>
                <a:lnTo>
                  <a:pt x="0" y="1784777"/>
                </a:lnTo>
                <a:lnTo>
                  <a:pt x="0" y="1740082"/>
                </a:lnTo>
                <a:lnTo>
                  <a:pt x="39394" y="1784856"/>
                </a:lnTo>
                <a:cubicBezTo>
                  <a:pt x="69479" y="1821014"/>
                  <a:pt x="100126" y="1858299"/>
                  <a:pt x="135813" y="1888838"/>
                </a:cubicBezTo>
                <a:cubicBezTo>
                  <a:pt x="168411" y="1916009"/>
                  <a:pt x="204933" y="1938411"/>
                  <a:pt x="242575" y="1958841"/>
                </a:cubicBezTo>
                <a:cubicBezTo>
                  <a:pt x="195379" y="1882642"/>
                  <a:pt x="141547" y="1815083"/>
                  <a:pt x="82197" y="1754826"/>
                </a:cubicBezTo>
                <a:lnTo>
                  <a:pt x="0" y="1679650"/>
                </a:lnTo>
                <a:lnTo>
                  <a:pt x="0" y="1602463"/>
                </a:lnTo>
                <a:lnTo>
                  <a:pt x="84689" y="1677442"/>
                </a:lnTo>
                <a:cubicBezTo>
                  <a:pt x="165950" y="1759826"/>
                  <a:pt x="237786" y="1855565"/>
                  <a:pt x="298437" y="1968019"/>
                </a:cubicBezTo>
                <a:lnTo>
                  <a:pt x="227269" y="1114064"/>
                </a:lnTo>
                <a:cubicBezTo>
                  <a:pt x="226129" y="1099191"/>
                  <a:pt x="230003" y="1062136"/>
                  <a:pt x="248003" y="1089613"/>
                </a:cubicBezTo>
                <a:cubicBezTo>
                  <a:pt x="349844" y="1249160"/>
                  <a:pt x="397556" y="1433768"/>
                  <a:pt x="427020" y="1619803"/>
                </a:cubicBezTo>
                <a:cubicBezTo>
                  <a:pt x="453086" y="1782272"/>
                  <a:pt x="422387" y="1897385"/>
                  <a:pt x="340345" y="2027739"/>
                </a:cubicBezTo>
                <a:cubicBezTo>
                  <a:pt x="347373" y="2033339"/>
                  <a:pt x="354114" y="2038383"/>
                  <a:pt x="360865" y="2044827"/>
                </a:cubicBezTo>
                <a:cubicBezTo>
                  <a:pt x="443500" y="2128340"/>
                  <a:pt x="506078" y="2306190"/>
                  <a:pt x="560414" y="2421457"/>
                </a:cubicBezTo>
                <a:cubicBezTo>
                  <a:pt x="831022" y="2452769"/>
                  <a:pt x="1098019" y="2506255"/>
                  <a:pt x="1359703" y="2578554"/>
                </a:cubicBezTo>
                <a:lnTo>
                  <a:pt x="1359422" y="2577994"/>
                </a:lnTo>
                <a:cubicBezTo>
                  <a:pt x="1370467" y="2269807"/>
                  <a:pt x="976420" y="2084880"/>
                  <a:pt x="828701" y="1839520"/>
                </a:cubicBezTo>
                <a:cubicBezTo>
                  <a:pt x="687172" y="1605098"/>
                  <a:pt x="631475" y="1330413"/>
                  <a:pt x="494427" y="1092333"/>
                </a:cubicBezTo>
                <a:cubicBezTo>
                  <a:pt x="481980" y="1070671"/>
                  <a:pt x="485440" y="1027197"/>
                  <a:pt x="506322" y="1020997"/>
                </a:cubicBezTo>
                <a:close/>
                <a:moveTo>
                  <a:pt x="4570198" y="978081"/>
                </a:moveTo>
                <a:cubicBezTo>
                  <a:pt x="4555714" y="1028259"/>
                  <a:pt x="4540870" y="1077934"/>
                  <a:pt x="4523691" y="1127776"/>
                </a:cubicBezTo>
                <a:lnTo>
                  <a:pt x="4509875" y="1167552"/>
                </a:lnTo>
                <a:cubicBezTo>
                  <a:pt x="4498703" y="1198545"/>
                  <a:pt x="4488074" y="1229138"/>
                  <a:pt x="4478168" y="1260735"/>
                </a:cubicBezTo>
                <a:cubicBezTo>
                  <a:pt x="4437866" y="1392962"/>
                  <a:pt x="4423333" y="1532451"/>
                  <a:pt x="4409309" y="1666996"/>
                </a:cubicBezTo>
                <a:cubicBezTo>
                  <a:pt x="4399387" y="1761934"/>
                  <a:pt x="4389478" y="1859162"/>
                  <a:pt x="4370031" y="1955666"/>
                </a:cubicBezTo>
                <a:cubicBezTo>
                  <a:pt x="4495511" y="1636562"/>
                  <a:pt x="4590903" y="1311031"/>
                  <a:pt x="4570198" y="978081"/>
                </a:cubicBezTo>
                <a:close/>
                <a:moveTo>
                  <a:pt x="12149131" y="959050"/>
                </a:moveTo>
                <a:cubicBezTo>
                  <a:pt x="12135265" y="975072"/>
                  <a:pt x="12121401" y="991089"/>
                  <a:pt x="12105664" y="1006960"/>
                </a:cubicBezTo>
                <a:cubicBezTo>
                  <a:pt x="12040174" y="1071943"/>
                  <a:pt x="11966532" y="1125748"/>
                  <a:pt x="11883102" y="1184424"/>
                </a:cubicBezTo>
                <a:cubicBezTo>
                  <a:pt x="11822339" y="1227583"/>
                  <a:pt x="11746281" y="1281016"/>
                  <a:pt x="11665174" y="1317493"/>
                </a:cubicBezTo>
                <a:cubicBezTo>
                  <a:pt x="11640620" y="1328342"/>
                  <a:pt x="11615753" y="1338416"/>
                  <a:pt x="11590337" y="1348256"/>
                </a:cubicBezTo>
                <a:cubicBezTo>
                  <a:pt x="11556383" y="1361567"/>
                  <a:pt x="11523739" y="1374791"/>
                  <a:pt x="11492588" y="1390573"/>
                </a:cubicBezTo>
                <a:cubicBezTo>
                  <a:pt x="11632969" y="1358579"/>
                  <a:pt x="11770492" y="1298342"/>
                  <a:pt x="11888865" y="1220988"/>
                </a:cubicBezTo>
                <a:cubicBezTo>
                  <a:pt x="11984266" y="1158366"/>
                  <a:pt x="12085135" y="1064584"/>
                  <a:pt x="12149131" y="959050"/>
                </a:cubicBezTo>
                <a:close/>
                <a:moveTo>
                  <a:pt x="4557898" y="900011"/>
                </a:moveTo>
                <a:cubicBezTo>
                  <a:pt x="4330292" y="1199280"/>
                  <a:pt x="4335713" y="1567725"/>
                  <a:pt x="4344840" y="1922038"/>
                </a:cubicBezTo>
                <a:cubicBezTo>
                  <a:pt x="4360210" y="1836882"/>
                  <a:pt x="4369815" y="1750562"/>
                  <a:pt x="4378710" y="1665516"/>
                </a:cubicBezTo>
                <a:cubicBezTo>
                  <a:pt x="4393083" y="1529197"/>
                  <a:pt x="4407432" y="1388309"/>
                  <a:pt x="4448798" y="1253024"/>
                </a:cubicBezTo>
                <a:cubicBezTo>
                  <a:pt x="4458700" y="1221425"/>
                  <a:pt x="4469507" y="1189944"/>
                  <a:pt x="4480315" y="1158454"/>
                </a:cubicBezTo>
                <a:lnTo>
                  <a:pt x="4494133" y="1118676"/>
                </a:lnTo>
                <a:cubicBezTo>
                  <a:pt x="4518925" y="1046526"/>
                  <a:pt x="4539765" y="973431"/>
                  <a:pt x="4557898" y="900011"/>
                </a:cubicBezTo>
                <a:close/>
                <a:moveTo>
                  <a:pt x="5870151" y="898890"/>
                </a:moveTo>
                <a:cubicBezTo>
                  <a:pt x="5866911" y="898948"/>
                  <a:pt x="5864574" y="899121"/>
                  <a:pt x="5861335" y="899177"/>
                </a:cubicBezTo>
                <a:lnTo>
                  <a:pt x="5843702" y="899748"/>
                </a:lnTo>
                <a:cubicBezTo>
                  <a:pt x="5780018" y="902412"/>
                  <a:pt x="5714210" y="911192"/>
                  <a:pt x="5651107" y="920306"/>
                </a:cubicBezTo>
                <a:cubicBezTo>
                  <a:pt x="5588537" y="929031"/>
                  <a:pt x="5523624" y="937920"/>
                  <a:pt x="5459407" y="940975"/>
                </a:cubicBezTo>
                <a:cubicBezTo>
                  <a:pt x="5431523" y="942110"/>
                  <a:pt x="5402918" y="942237"/>
                  <a:pt x="5374846" y="941988"/>
                </a:cubicBezTo>
                <a:cubicBezTo>
                  <a:pt x="5336157" y="941792"/>
                  <a:pt x="5295497" y="942268"/>
                  <a:pt x="5256105" y="945632"/>
                </a:cubicBezTo>
                <a:cubicBezTo>
                  <a:pt x="5206829" y="950064"/>
                  <a:pt x="5155964" y="960232"/>
                  <a:pt x="5107071" y="969720"/>
                </a:cubicBezTo>
                <a:cubicBezTo>
                  <a:pt x="5071129" y="976700"/>
                  <a:pt x="5035177" y="983681"/>
                  <a:pt x="4998681" y="988771"/>
                </a:cubicBezTo>
                <a:cubicBezTo>
                  <a:pt x="5256175" y="1057755"/>
                  <a:pt x="5597864" y="989418"/>
                  <a:pt x="5870151" y="898890"/>
                </a:cubicBezTo>
                <a:close/>
                <a:moveTo>
                  <a:pt x="12190084" y="854709"/>
                </a:moveTo>
                <a:cubicBezTo>
                  <a:pt x="12181324" y="863235"/>
                  <a:pt x="12172252" y="870980"/>
                  <a:pt x="12162947" y="879275"/>
                </a:cubicBezTo>
                <a:cubicBezTo>
                  <a:pt x="12028326" y="998039"/>
                  <a:pt x="11883371" y="1121443"/>
                  <a:pt x="11721478" y="1216434"/>
                </a:cubicBezTo>
                <a:lnTo>
                  <a:pt x="11680712" y="1239730"/>
                </a:lnTo>
                <a:cubicBezTo>
                  <a:pt x="11620220" y="1274640"/>
                  <a:pt x="11558177" y="1310180"/>
                  <a:pt x="11505347" y="1352837"/>
                </a:cubicBezTo>
                <a:cubicBezTo>
                  <a:pt x="11530133" y="1341442"/>
                  <a:pt x="11555544" y="1331600"/>
                  <a:pt x="11580962" y="1321759"/>
                </a:cubicBezTo>
                <a:cubicBezTo>
                  <a:pt x="11605590" y="1312227"/>
                  <a:pt x="11630227" y="1302697"/>
                  <a:pt x="11654234" y="1291618"/>
                </a:cubicBezTo>
                <a:cubicBezTo>
                  <a:pt x="11733018" y="1256083"/>
                  <a:pt x="11807521" y="1203284"/>
                  <a:pt x="11867274" y="1160983"/>
                </a:cubicBezTo>
                <a:cubicBezTo>
                  <a:pt x="11949151" y="1102940"/>
                  <a:pt x="12022324" y="1050225"/>
                  <a:pt x="12086035" y="986418"/>
                </a:cubicBezTo>
                <a:cubicBezTo>
                  <a:pt x="12128278" y="944429"/>
                  <a:pt x="12163191" y="899980"/>
                  <a:pt x="12190084" y="854709"/>
                </a:cubicBezTo>
                <a:close/>
                <a:moveTo>
                  <a:pt x="5504425" y="848067"/>
                </a:moveTo>
                <a:cubicBezTo>
                  <a:pt x="5313518" y="848319"/>
                  <a:pt x="5144450" y="894555"/>
                  <a:pt x="4968849" y="962318"/>
                </a:cubicBezTo>
                <a:cubicBezTo>
                  <a:pt x="5013986" y="957830"/>
                  <a:pt x="5059460" y="949291"/>
                  <a:pt x="5104039" y="940634"/>
                </a:cubicBezTo>
                <a:cubicBezTo>
                  <a:pt x="5153465" y="930752"/>
                  <a:pt x="5205230" y="920703"/>
                  <a:pt x="5256311" y="916490"/>
                </a:cubicBezTo>
                <a:cubicBezTo>
                  <a:pt x="5297138" y="912849"/>
                  <a:pt x="5338158" y="912871"/>
                  <a:pt x="5377381" y="912671"/>
                </a:cubicBezTo>
                <a:cubicBezTo>
                  <a:pt x="5405093" y="912428"/>
                  <a:pt x="5432627" y="913077"/>
                  <a:pt x="5460148" y="911442"/>
                </a:cubicBezTo>
                <a:cubicBezTo>
                  <a:pt x="5522934" y="908669"/>
                  <a:pt x="5586937" y="899666"/>
                  <a:pt x="5648971" y="891331"/>
                </a:cubicBezTo>
                <a:cubicBezTo>
                  <a:pt x="5712974" y="882328"/>
                  <a:pt x="5779324" y="873155"/>
                  <a:pt x="5844807" y="870718"/>
                </a:cubicBezTo>
                <a:lnTo>
                  <a:pt x="5862975" y="869756"/>
                </a:lnTo>
                <a:cubicBezTo>
                  <a:pt x="5882405" y="869405"/>
                  <a:pt x="5902011" y="868171"/>
                  <a:pt x="5920887" y="865929"/>
                </a:cubicBezTo>
                <a:cubicBezTo>
                  <a:pt x="5782825" y="855356"/>
                  <a:pt x="5643867" y="846954"/>
                  <a:pt x="5504425" y="848067"/>
                </a:cubicBezTo>
                <a:close/>
                <a:moveTo>
                  <a:pt x="8924104" y="777000"/>
                </a:moveTo>
                <a:cubicBezTo>
                  <a:pt x="8923664" y="782606"/>
                  <a:pt x="8922673" y="787979"/>
                  <a:pt x="8921999" y="794136"/>
                </a:cubicBezTo>
                <a:cubicBezTo>
                  <a:pt x="8919582" y="810498"/>
                  <a:pt x="8917940" y="826538"/>
                  <a:pt x="8916066" y="843129"/>
                </a:cubicBezTo>
                <a:cubicBezTo>
                  <a:pt x="8910698" y="896870"/>
                  <a:pt x="8909926" y="951907"/>
                  <a:pt x="8909852" y="1005313"/>
                </a:cubicBezTo>
                <a:cubicBezTo>
                  <a:pt x="8907936" y="1206014"/>
                  <a:pt x="8906433" y="1413328"/>
                  <a:pt x="8936982" y="1614896"/>
                </a:cubicBezTo>
                <a:lnTo>
                  <a:pt x="8939706" y="1632791"/>
                </a:lnTo>
                <a:lnTo>
                  <a:pt x="8946691" y="1680170"/>
                </a:lnTo>
                <a:cubicBezTo>
                  <a:pt x="8947341" y="1669501"/>
                  <a:pt x="8947217" y="1659149"/>
                  <a:pt x="8947643" y="1649028"/>
                </a:cubicBezTo>
                <a:cubicBezTo>
                  <a:pt x="8950646" y="1394060"/>
                  <a:pt x="8954155" y="1130296"/>
                  <a:pt x="8931687" y="871628"/>
                </a:cubicBezTo>
                <a:lnTo>
                  <a:pt x="8929804" y="850229"/>
                </a:lnTo>
                <a:cubicBezTo>
                  <a:pt x="8927750" y="826182"/>
                  <a:pt x="8925696" y="802134"/>
                  <a:pt x="8924104" y="777000"/>
                </a:cubicBezTo>
                <a:close/>
                <a:moveTo>
                  <a:pt x="8951219" y="764662"/>
                </a:moveTo>
                <a:cubicBezTo>
                  <a:pt x="8952434" y="792211"/>
                  <a:pt x="8955277" y="820458"/>
                  <a:pt x="8957270" y="847698"/>
                </a:cubicBezTo>
                <a:lnTo>
                  <a:pt x="8959153" y="869097"/>
                </a:lnTo>
                <a:cubicBezTo>
                  <a:pt x="8981354" y="1119277"/>
                  <a:pt x="8978808" y="1373147"/>
                  <a:pt x="8976081" y="1619865"/>
                </a:cubicBezTo>
                <a:cubicBezTo>
                  <a:pt x="9043646" y="1335574"/>
                  <a:pt x="9035127" y="1045475"/>
                  <a:pt x="8951219" y="764662"/>
                </a:cubicBezTo>
                <a:close/>
                <a:moveTo>
                  <a:pt x="8898081" y="630137"/>
                </a:moveTo>
                <a:cubicBezTo>
                  <a:pt x="8735190" y="940376"/>
                  <a:pt x="8800852" y="1302315"/>
                  <a:pt x="8910095" y="1626691"/>
                </a:cubicBezTo>
                <a:lnTo>
                  <a:pt x="8908822" y="1619067"/>
                </a:lnTo>
                <a:cubicBezTo>
                  <a:pt x="8877873" y="1415398"/>
                  <a:pt x="8879292" y="1206762"/>
                  <a:pt x="8881669" y="1004967"/>
                </a:cubicBezTo>
                <a:cubicBezTo>
                  <a:pt x="8881975" y="951016"/>
                  <a:pt x="8882434" y="895204"/>
                  <a:pt x="8888265" y="840369"/>
                </a:cubicBezTo>
                <a:cubicBezTo>
                  <a:pt x="8890137" y="823783"/>
                  <a:pt x="8892011" y="807192"/>
                  <a:pt x="8894429" y="790831"/>
                </a:cubicBezTo>
                <a:cubicBezTo>
                  <a:pt x="8901122" y="737010"/>
                  <a:pt x="8907725" y="681866"/>
                  <a:pt x="8898081" y="630137"/>
                </a:cubicBezTo>
                <a:close/>
                <a:moveTo>
                  <a:pt x="11491396" y="623931"/>
                </a:moveTo>
                <a:cubicBezTo>
                  <a:pt x="11465686" y="637515"/>
                  <a:pt x="11440209" y="650546"/>
                  <a:pt x="11413329" y="662344"/>
                </a:cubicBezTo>
                <a:cubicBezTo>
                  <a:pt x="11268660" y="727282"/>
                  <a:pt x="11113102" y="758642"/>
                  <a:pt x="10966547" y="818916"/>
                </a:cubicBezTo>
                <a:cubicBezTo>
                  <a:pt x="10793574" y="889896"/>
                  <a:pt x="10652020" y="1008307"/>
                  <a:pt x="10498883" y="1111507"/>
                </a:cubicBezTo>
                <a:cubicBezTo>
                  <a:pt x="10559155" y="1098395"/>
                  <a:pt x="10616158" y="1067158"/>
                  <a:pt x="10671292" y="1035777"/>
                </a:cubicBezTo>
                <a:lnTo>
                  <a:pt x="10685894" y="1027151"/>
                </a:lnTo>
                <a:cubicBezTo>
                  <a:pt x="10821548" y="950027"/>
                  <a:pt x="10965272" y="882756"/>
                  <a:pt x="11104337" y="817377"/>
                </a:cubicBezTo>
                <a:cubicBezTo>
                  <a:pt x="11233375" y="757414"/>
                  <a:pt x="11364889" y="694633"/>
                  <a:pt x="11491396" y="623931"/>
                </a:cubicBezTo>
                <a:close/>
                <a:moveTo>
                  <a:pt x="10779304" y="584486"/>
                </a:moveTo>
                <a:cubicBezTo>
                  <a:pt x="10740583" y="648568"/>
                  <a:pt x="10699136" y="711502"/>
                  <a:pt x="10658378" y="772788"/>
                </a:cubicBezTo>
                <a:cubicBezTo>
                  <a:pt x="10594579" y="868744"/>
                  <a:pt x="10529620" y="967431"/>
                  <a:pt x="10475581" y="1070739"/>
                </a:cubicBezTo>
                <a:cubicBezTo>
                  <a:pt x="10578194" y="966751"/>
                  <a:pt x="10672522" y="819977"/>
                  <a:pt x="10735178" y="693281"/>
                </a:cubicBezTo>
                <a:close/>
                <a:moveTo>
                  <a:pt x="10132488" y="518596"/>
                </a:moveTo>
                <a:cubicBezTo>
                  <a:pt x="10047856" y="532980"/>
                  <a:pt x="9963302" y="548687"/>
                  <a:pt x="9879465" y="567273"/>
                </a:cubicBezTo>
                <a:cubicBezTo>
                  <a:pt x="9683016" y="611580"/>
                  <a:pt x="9523495" y="697916"/>
                  <a:pt x="9364243" y="809468"/>
                </a:cubicBezTo>
                <a:cubicBezTo>
                  <a:pt x="9364793" y="809701"/>
                  <a:pt x="9365336" y="809931"/>
                  <a:pt x="9366655" y="809848"/>
                </a:cubicBezTo>
                <a:cubicBezTo>
                  <a:pt x="9558665" y="728900"/>
                  <a:pt x="9742999" y="656935"/>
                  <a:pt x="9914233" y="596159"/>
                </a:cubicBezTo>
                <a:close/>
                <a:moveTo>
                  <a:pt x="10264524" y="501747"/>
                </a:moveTo>
                <a:lnTo>
                  <a:pt x="9922837" y="622979"/>
                </a:lnTo>
                <a:cubicBezTo>
                  <a:pt x="9763806" y="679263"/>
                  <a:pt x="9594234" y="745243"/>
                  <a:pt x="9416908" y="818889"/>
                </a:cubicBezTo>
                <a:cubicBezTo>
                  <a:pt x="9417689" y="818579"/>
                  <a:pt x="9417689" y="818579"/>
                  <a:pt x="9418234" y="818810"/>
                </a:cubicBezTo>
                <a:cubicBezTo>
                  <a:pt x="9717394" y="764555"/>
                  <a:pt x="10002904" y="633058"/>
                  <a:pt x="10264524" y="501747"/>
                </a:cubicBezTo>
                <a:close/>
                <a:moveTo>
                  <a:pt x="10802699" y="488163"/>
                </a:moveTo>
                <a:lnTo>
                  <a:pt x="10618739" y="734118"/>
                </a:lnTo>
                <a:lnTo>
                  <a:pt x="10604580" y="753877"/>
                </a:lnTo>
                <a:cubicBezTo>
                  <a:pt x="10575714" y="793161"/>
                  <a:pt x="10550336" y="828772"/>
                  <a:pt x="10529643" y="867004"/>
                </a:cubicBezTo>
                <a:cubicBezTo>
                  <a:pt x="10501301" y="918746"/>
                  <a:pt x="10479284" y="973805"/>
                  <a:pt x="10462194" y="1035452"/>
                </a:cubicBezTo>
                <a:cubicBezTo>
                  <a:pt x="10514547" y="939156"/>
                  <a:pt x="10575176" y="847655"/>
                  <a:pt x="10635117" y="757788"/>
                </a:cubicBezTo>
                <a:cubicBezTo>
                  <a:pt x="10692800" y="670189"/>
                  <a:pt x="10751735" y="581180"/>
                  <a:pt x="10802699" y="488163"/>
                </a:cubicBezTo>
                <a:close/>
                <a:moveTo>
                  <a:pt x="10359107" y="485136"/>
                </a:moveTo>
                <a:cubicBezTo>
                  <a:pt x="10100692" y="616512"/>
                  <a:pt x="9815681" y="755947"/>
                  <a:pt x="9515108" y="825701"/>
                </a:cubicBezTo>
                <a:cubicBezTo>
                  <a:pt x="9825509" y="831572"/>
                  <a:pt x="10104184" y="667562"/>
                  <a:pt x="10359107" y="485136"/>
                </a:cubicBezTo>
                <a:close/>
                <a:moveTo>
                  <a:pt x="11886089" y="483936"/>
                </a:moveTo>
                <a:cubicBezTo>
                  <a:pt x="11800033" y="547295"/>
                  <a:pt x="11710455" y="605296"/>
                  <a:pt x="11622890" y="661575"/>
                </a:cubicBezTo>
                <a:cubicBezTo>
                  <a:pt x="11437051" y="781189"/>
                  <a:pt x="11244843" y="905190"/>
                  <a:pt x="11038640" y="996875"/>
                </a:cubicBezTo>
                <a:cubicBezTo>
                  <a:pt x="10885656" y="1064725"/>
                  <a:pt x="10725662" y="1114166"/>
                  <a:pt x="10561310" y="1145020"/>
                </a:cubicBezTo>
                <a:cubicBezTo>
                  <a:pt x="10596460" y="1154752"/>
                  <a:pt x="10632933" y="1164394"/>
                  <a:pt x="10675127" y="1163586"/>
                </a:cubicBezTo>
                <a:cubicBezTo>
                  <a:pt x="10827145" y="1160350"/>
                  <a:pt x="10989398" y="1058435"/>
                  <a:pt x="11120351" y="990907"/>
                </a:cubicBezTo>
                <a:cubicBezTo>
                  <a:pt x="11302032" y="897860"/>
                  <a:pt x="11481110" y="797268"/>
                  <a:pt x="11648506" y="680145"/>
                </a:cubicBezTo>
                <a:cubicBezTo>
                  <a:pt x="11691733" y="649515"/>
                  <a:pt x="11821224" y="550475"/>
                  <a:pt x="11886089" y="483936"/>
                </a:cubicBezTo>
                <a:close/>
                <a:moveTo>
                  <a:pt x="3607114" y="467441"/>
                </a:moveTo>
                <a:cubicBezTo>
                  <a:pt x="3528124" y="599478"/>
                  <a:pt x="3410482" y="705343"/>
                  <a:pt x="3296242" y="807991"/>
                </a:cubicBezTo>
                <a:cubicBezTo>
                  <a:pt x="3255418" y="844446"/>
                  <a:pt x="3213877" y="882186"/>
                  <a:pt x="3174674" y="919759"/>
                </a:cubicBezTo>
                <a:cubicBezTo>
                  <a:pt x="3129209" y="963390"/>
                  <a:pt x="3085915" y="1010032"/>
                  <a:pt x="3042978" y="1054894"/>
                </a:cubicBezTo>
                <a:lnTo>
                  <a:pt x="2968914" y="1133756"/>
                </a:lnTo>
                <a:cubicBezTo>
                  <a:pt x="3001355" y="1109480"/>
                  <a:pt x="3045966" y="1074853"/>
                  <a:pt x="3103823" y="1026814"/>
                </a:cubicBezTo>
                <a:cubicBezTo>
                  <a:pt x="3260201" y="897449"/>
                  <a:pt x="3521192" y="681569"/>
                  <a:pt x="3607114" y="467441"/>
                </a:cubicBezTo>
                <a:close/>
                <a:moveTo>
                  <a:pt x="10784544" y="465669"/>
                </a:moveTo>
                <a:cubicBezTo>
                  <a:pt x="10662409" y="521478"/>
                  <a:pt x="10422179" y="894258"/>
                  <a:pt x="10426419" y="1062158"/>
                </a:cubicBezTo>
                <a:cubicBezTo>
                  <a:pt x="10438657" y="1011968"/>
                  <a:pt x="10453241" y="965354"/>
                  <a:pt x="10471732" y="921679"/>
                </a:cubicBezTo>
                <a:cubicBezTo>
                  <a:pt x="10481672" y="898200"/>
                  <a:pt x="10492705" y="875187"/>
                  <a:pt x="10504824" y="852631"/>
                </a:cubicBezTo>
                <a:cubicBezTo>
                  <a:pt x="10526215" y="812759"/>
                  <a:pt x="10552604" y="776291"/>
                  <a:pt x="10582237" y="736692"/>
                </a:cubicBezTo>
                <a:lnTo>
                  <a:pt x="10596401" y="716935"/>
                </a:lnTo>
                <a:cubicBezTo>
                  <a:pt x="10661482" y="628604"/>
                  <a:pt x="10720448" y="548625"/>
                  <a:pt x="10784544" y="465669"/>
                </a:cubicBezTo>
                <a:close/>
                <a:moveTo>
                  <a:pt x="11916494" y="422768"/>
                </a:moveTo>
                <a:cubicBezTo>
                  <a:pt x="11840345" y="436884"/>
                  <a:pt x="11770712" y="482734"/>
                  <a:pt x="11703185" y="528178"/>
                </a:cubicBezTo>
                <a:lnTo>
                  <a:pt x="11680755" y="543149"/>
                </a:lnTo>
                <a:cubicBezTo>
                  <a:pt x="11503085" y="661715"/>
                  <a:pt x="11307002" y="753816"/>
                  <a:pt x="11116818" y="842623"/>
                </a:cubicBezTo>
                <a:cubicBezTo>
                  <a:pt x="10977992" y="907459"/>
                  <a:pt x="10835051" y="974411"/>
                  <a:pt x="10700164" y="1051220"/>
                </a:cubicBezTo>
                <a:lnTo>
                  <a:pt x="10685570" y="1059849"/>
                </a:lnTo>
                <a:cubicBezTo>
                  <a:pt x="10652486" y="1078679"/>
                  <a:pt x="10619176" y="1098052"/>
                  <a:pt x="10584288" y="1113543"/>
                </a:cubicBezTo>
                <a:cubicBezTo>
                  <a:pt x="10736655" y="1082118"/>
                  <a:pt x="10884823" y="1034762"/>
                  <a:pt x="11026698" y="971858"/>
                </a:cubicBezTo>
                <a:cubicBezTo>
                  <a:pt x="11231114" y="881353"/>
                  <a:pt x="11422542" y="757667"/>
                  <a:pt x="11607604" y="638368"/>
                </a:cubicBezTo>
                <a:cubicBezTo>
                  <a:pt x="11712249" y="570645"/>
                  <a:pt x="11819449" y="501435"/>
                  <a:pt x="11919452" y="423380"/>
                </a:cubicBezTo>
                <a:cubicBezTo>
                  <a:pt x="11918363" y="422918"/>
                  <a:pt x="11917811" y="422686"/>
                  <a:pt x="11916494" y="422768"/>
                </a:cubicBezTo>
                <a:close/>
                <a:moveTo>
                  <a:pt x="8148168" y="416949"/>
                </a:moveTo>
                <a:cubicBezTo>
                  <a:pt x="8041447" y="489578"/>
                  <a:pt x="7951585" y="589312"/>
                  <a:pt x="7862052" y="694330"/>
                </a:cubicBezTo>
                <a:lnTo>
                  <a:pt x="7808002" y="759654"/>
                </a:lnTo>
                <a:close/>
                <a:moveTo>
                  <a:pt x="8295299" y="416143"/>
                </a:moveTo>
                <a:cubicBezTo>
                  <a:pt x="8303328" y="454953"/>
                  <a:pt x="8309263" y="494162"/>
                  <a:pt x="8309124" y="534021"/>
                </a:cubicBezTo>
                <a:cubicBezTo>
                  <a:pt x="8309177" y="581042"/>
                  <a:pt x="8301211" y="627240"/>
                  <a:pt x="8293154" y="672115"/>
                </a:cubicBezTo>
                <a:cubicBezTo>
                  <a:pt x="8287455" y="703824"/>
                  <a:pt x="8281839" y="736857"/>
                  <a:pt x="8279099" y="769176"/>
                </a:cubicBezTo>
                <a:cubicBezTo>
                  <a:pt x="8271208" y="866910"/>
                  <a:pt x="8290164" y="965070"/>
                  <a:pt x="8309186" y="1060039"/>
                </a:cubicBezTo>
                <a:cubicBezTo>
                  <a:pt x="8338258" y="1208834"/>
                  <a:pt x="8368983" y="1362838"/>
                  <a:pt x="8410512" y="1511108"/>
                </a:cubicBezTo>
                <a:cubicBezTo>
                  <a:pt x="8445511" y="1186645"/>
                  <a:pt x="8463496" y="815698"/>
                  <a:pt x="8351657" y="521768"/>
                </a:cubicBezTo>
                <a:cubicBezTo>
                  <a:pt x="8336376" y="481820"/>
                  <a:pt x="8314355" y="448679"/>
                  <a:pt x="8295299" y="416143"/>
                </a:cubicBezTo>
                <a:close/>
                <a:moveTo>
                  <a:pt x="8266483" y="414244"/>
                </a:moveTo>
                <a:cubicBezTo>
                  <a:pt x="8162811" y="736679"/>
                  <a:pt x="8223592" y="1050836"/>
                  <a:pt x="8343425" y="1357811"/>
                </a:cubicBezTo>
                <a:cubicBezTo>
                  <a:pt x="8320496" y="1259904"/>
                  <a:pt x="8300994" y="1161513"/>
                  <a:pt x="8282114" y="1064671"/>
                </a:cubicBezTo>
                <a:cubicBezTo>
                  <a:pt x="8263238" y="967838"/>
                  <a:pt x="8243336" y="867346"/>
                  <a:pt x="8251298" y="766414"/>
                </a:cubicBezTo>
                <a:cubicBezTo>
                  <a:pt x="8253954" y="732777"/>
                  <a:pt x="8259797" y="699198"/>
                  <a:pt x="8265729" y="666939"/>
                </a:cubicBezTo>
                <a:cubicBezTo>
                  <a:pt x="8273319" y="623158"/>
                  <a:pt x="8281376" y="578281"/>
                  <a:pt x="8281494" y="533909"/>
                </a:cubicBezTo>
                <a:cubicBezTo>
                  <a:pt x="8281080" y="493822"/>
                  <a:pt x="8274834" y="453832"/>
                  <a:pt x="8266483" y="414244"/>
                </a:cubicBezTo>
                <a:close/>
                <a:moveTo>
                  <a:pt x="8140802" y="388720"/>
                </a:moveTo>
                <a:cubicBezTo>
                  <a:pt x="8028462" y="422924"/>
                  <a:pt x="7941106" y="490876"/>
                  <a:pt x="7860379" y="596411"/>
                </a:cubicBezTo>
                <a:cubicBezTo>
                  <a:pt x="7812773" y="658663"/>
                  <a:pt x="7772566" y="720182"/>
                  <a:pt x="7737688" y="790400"/>
                </a:cubicBezTo>
                <a:cubicBezTo>
                  <a:pt x="7733439" y="798902"/>
                  <a:pt x="7729892" y="805767"/>
                  <a:pt x="7726885" y="812869"/>
                </a:cubicBezTo>
                <a:cubicBezTo>
                  <a:pt x="7764906" y="767160"/>
                  <a:pt x="7802380" y="721219"/>
                  <a:pt x="7840490" y="676832"/>
                </a:cubicBezTo>
                <a:cubicBezTo>
                  <a:pt x="7933738" y="567590"/>
                  <a:pt x="8028101" y="463327"/>
                  <a:pt x="8140802" y="388720"/>
                </a:cubicBezTo>
                <a:close/>
                <a:moveTo>
                  <a:pt x="3744487" y="383136"/>
                </a:moveTo>
                <a:cubicBezTo>
                  <a:pt x="3789590" y="603780"/>
                  <a:pt x="3850997" y="811848"/>
                  <a:pt x="3970213" y="995559"/>
                </a:cubicBezTo>
                <a:cubicBezTo>
                  <a:pt x="3927384" y="796159"/>
                  <a:pt x="3865366" y="574806"/>
                  <a:pt x="3744487" y="383136"/>
                </a:cubicBezTo>
                <a:close/>
                <a:moveTo>
                  <a:pt x="3624562" y="367041"/>
                </a:moveTo>
                <a:cubicBezTo>
                  <a:pt x="3578160" y="403736"/>
                  <a:pt x="3532667" y="442805"/>
                  <a:pt x="3489712" y="485386"/>
                </a:cubicBezTo>
                <a:cubicBezTo>
                  <a:pt x="3380716" y="591858"/>
                  <a:pt x="3284219" y="714458"/>
                  <a:pt x="3182994" y="828265"/>
                </a:cubicBezTo>
                <a:cubicBezTo>
                  <a:pt x="3100902" y="919812"/>
                  <a:pt x="2899469" y="1135252"/>
                  <a:pt x="2892114" y="1172635"/>
                </a:cubicBezTo>
                <a:lnTo>
                  <a:pt x="3021459" y="1035385"/>
                </a:lnTo>
                <a:cubicBezTo>
                  <a:pt x="3064036" y="990026"/>
                  <a:pt x="3108229" y="943501"/>
                  <a:pt x="3153873" y="898971"/>
                </a:cubicBezTo>
                <a:cubicBezTo>
                  <a:pt x="3193783" y="860125"/>
                  <a:pt x="3235680" y="822883"/>
                  <a:pt x="3276511" y="786423"/>
                </a:cubicBezTo>
                <a:cubicBezTo>
                  <a:pt x="3390214" y="684175"/>
                  <a:pt x="3507852" y="578306"/>
                  <a:pt x="3584154" y="448218"/>
                </a:cubicBezTo>
                <a:cubicBezTo>
                  <a:pt x="3599491" y="421848"/>
                  <a:pt x="3612660" y="394752"/>
                  <a:pt x="3624562" y="367041"/>
                </a:cubicBezTo>
                <a:close/>
                <a:moveTo>
                  <a:pt x="3766672" y="359429"/>
                </a:moveTo>
                <a:cubicBezTo>
                  <a:pt x="3888797" y="549425"/>
                  <a:pt x="3952247" y="768223"/>
                  <a:pt x="3996338" y="968237"/>
                </a:cubicBezTo>
                <a:cubicBezTo>
                  <a:pt x="3973140" y="739339"/>
                  <a:pt x="3922473" y="455576"/>
                  <a:pt x="3766672" y="359429"/>
                </a:cubicBezTo>
                <a:close/>
                <a:moveTo>
                  <a:pt x="5805386" y="239240"/>
                </a:moveTo>
                <a:cubicBezTo>
                  <a:pt x="5783116" y="246988"/>
                  <a:pt x="5760847" y="254734"/>
                  <a:pt x="5736947" y="261367"/>
                </a:cubicBezTo>
                <a:cubicBezTo>
                  <a:pt x="5638133" y="287976"/>
                  <a:pt x="5538513" y="299897"/>
                  <a:pt x="5427012" y="311272"/>
                </a:cubicBezTo>
                <a:cubicBezTo>
                  <a:pt x="5345554" y="319953"/>
                  <a:pt x="5243942" y="330268"/>
                  <a:pt x="5147818" y="322112"/>
                </a:cubicBezTo>
                <a:cubicBezTo>
                  <a:pt x="5118835" y="319462"/>
                  <a:pt x="5090027" y="315925"/>
                  <a:pt x="5060854" y="311882"/>
                </a:cubicBezTo>
                <a:cubicBezTo>
                  <a:pt x="5021780" y="306636"/>
                  <a:pt x="4983964" y="301993"/>
                  <a:pt x="4945989" y="300516"/>
                </a:cubicBezTo>
                <a:cubicBezTo>
                  <a:pt x="5093776" y="343728"/>
                  <a:pt x="5255799" y="359063"/>
                  <a:pt x="5410479" y="348434"/>
                </a:cubicBezTo>
                <a:cubicBezTo>
                  <a:pt x="5535307" y="339607"/>
                  <a:pt x="5683741" y="304513"/>
                  <a:pt x="5805386" y="239240"/>
                </a:cubicBezTo>
                <a:close/>
                <a:moveTo>
                  <a:pt x="5905192" y="163079"/>
                </a:moveTo>
                <a:cubicBezTo>
                  <a:pt x="5892074" y="166484"/>
                  <a:pt x="5879136" y="168997"/>
                  <a:pt x="5865655" y="171901"/>
                </a:cubicBezTo>
                <a:cubicBezTo>
                  <a:pt x="5671371" y="212758"/>
                  <a:pt x="5464843" y="252569"/>
                  <a:pt x="5259740" y="257013"/>
                </a:cubicBezTo>
                <a:cubicBezTo>
                  <a:pt x="5242649" y="257191"/>
                  <a:pt x="5225558" y="257369"/>
                  <a:pt x="5208466" y="257550"/>
                </a:cubicBezTo>
                <a:cubicBezTo>
                  <a:pt x="5132177" y="258666"/>
                  <a:pt x="5054091" y="259560"/>
                  <a:pt x="4980204" y="271903"/>
                </a:cubicBezTo>
                <a:cubicBezTo>
                  <a:pt x="5009725" y="274165"/>
                  <a:pt x="5038894" y="278201"/>
                  <a:pt x="5068068" y="282244"/>
                </a:cubicBezTo>
                <a:cubicBezTo>
                  <a:pt x="5096338" y="286164"/>
                  <a:pt x="5124608" y="290090"/>
                  <a:pt x="5153231" y="292240"/>
                </a:cubicBezTo>
                <a:cubicBezTo>
                  <a:pt x="5246661" y="300067"/>
                  <a:pt x="5346469" y="289533"/>
                  <a:pt x="5426491" y="281128"/>
                </a:cubicBezTo>
                <a:cubicBezTo>
                  <a:pt x="5536189" y="269536"/>
                  <a:pt x="5634727" y="258390"/>
                  <a:pt x="5731212" y="231951"/>
                </a:cubicBezTo>
                <a:cubicBezTo>
                  <a:pt x="5794995" y="214721"/>
                  <a:pt x="5853525" y="191373"/>
                  <a:pt x="5905192" y="163079"/>
                </a:cubicBezTo>
                <a:close/>
                <a:moveTo>
                  <a:pt x="5944437" y="113829"/>
                </a:moveTo>
                <a:cubicBezTo>
                  <a:pt x="5917256" y="119186"/>
                  <a:pt x="5863594" y="140199"/>
                  <a:pt x="5825032" y="146405"/>
                </a:cubicBezTo>
                <a:cubicBezTo>
                  <a:pt x="5539893" y="189777"/>
                  <a:pt x="5237140" y="170377"/>
                  <a:pt x="4955599" y="247008"/>
                </a:cubicBezTo>
                <a:cubicBezTo>
                  <a:pt x="5038637" y="230314"/>
                  <a:pt x="5125543" y="229138"/>
                  <a:pt x="5210104" y="228123"/>
                </a:cubicBezTo>
                <a:cubicBezTo>
                  <a:pt x="5227195" y="227945"/>
                  <a:pt x="5244285" y="227765"/>
                  <a:pt x="5261015" y="227087"/>
                </a:cubicBezTo>
                <a:cubicBezTo>
                  <a:pt x="5463242" y="223204"/>
                  <a:pt x="5667966" y="183171"/>
                  <a:pt x="5861181" y="143093"/>
                </a:cubicBezTo>
                <a:cubicBezTo>
                  <a:pt x="5895331" y="135893"/>
                  <a:pt x="5928215" y="128080"/>
                  <a:pt x="5961252" y="114820"/>
                </a:cubicBezTo>
                <a:cubicBezTo>
                  <a:pt x="5959615" y="111998"/>
                  <a:pt x="5953497" y="112044"/>
                  <a:pt x="5944437" y="113829"/>
                </a:cubicBezTo>
                <a:close/>
                <a:moveTo>
                  <a:pt x="9095810" y="0"/>
                </a:moveTo>
                <a:lnTo>
                  <a:pt x="9215999" y="0"/>
                </a:lnTo>
                <a:lnTo>
                  <a:pt x="9250991" y="17650"/>
                </a:lnTo>
                <a:cubicBezTo>
                  <a:pt x="9345825" y="54329"/>
                  <a:pt x="9448424" y="64330"/>
                  <a:pt x="9551793" y="69947"/>
                </a:cubicBezTo>
                <a:cubicBezTo>
                  <a:pt x="9773323" y="81971"/>
                  <a:pt x="9993517" y="56091"/>
                  <a:pt x="10211701" y="15192"/>
                </a:cubicBezTo>
                <a:cubicBezTo>
                  <a:pt x="10030564" y="37013"/>
                  <a:pt x="9847820" y="45912"/>
                  <a:pt x="9665014" y="41266"/>
                </a:cubicBezTo>
                <a:cubicBezTo>
                  <a:pt x="9560295" y="38460"/>
                  <a:pt x="9467175" y="31066"/>
                  <a:pt x="9382567" y="18583"/>
                </a:cubicBezTo>
                <a:lnTo>
                  <a:pt x="9283159" y="0"/>
                </a:lnTo>
                <a:lnTo>
                  <a:pt x="9469266" y="0"/>
                </a:lnTo>
                <a:lnTo>
                  <a:pt x="9504117" y="4274"/>
                </a:lnTo>
                <a:cubicBezTo>
                  <a:pt x="9555272" y="8689"/>
                  <a:pt x="9609472" y="11637"/>
                  <a:pt x="9667223" y="13232"/>
                </a:cubicBezTo>
                <a:cubicBezTo>
                  <a:pt x="9740740" y="15225"/>
                  <a:pt x="9814266" y="15008"/>
                  <a:pt x="9887703" y="12601"/>
                </a:cubicBezTo>
                <a:lnTo>
                  <a:pt x="10088930" y="0"/>
                </a:lnTo>
                <a:lnTo>
                  <a:pt x="10544171" y="0"/>
                </a:lnTo>
                <a:lnTo>
                  <a:pt x="10392396" y="36772"/>
                </a:lnTo>
                <a:cubicBezTo>
                  <a:pt x="10070832" y="110795"/>
                  <a:pt x="9739873" y="167441"/>
                  <a:pt x="9413803" y="131277"/>
                </a:cubicBezTo>
                <a:cubicBezTo>
                  <a:pt x="9315472" y="120226"/>
                  <a:pt x="9243539" y="84460"/>
                  <a:pt x="9174626" y="44983"/>
                </a:cubicBezTo>
                <a:close/>
                <a:moveTo>
                  <a:pt x="8474998" y="0"/>
                </a:moveTo>
                <a:lnTo>
                  <a:pt x="8573502" y="0"/>
                </a:lnTo>
                <a:lnTo>
                  <a:pt x="8659539" y="117664"/>
                </a:lnTo>
                <a:cubicBezTo>
                  <a:pt x="8833725" y="341427"/>
                  <a:pt x="9029703" y="551148"/>
                  <a:pt x="9248507" y="743734"/>
                </a:cubicBezTo>
                <a:cubicBezTo>
                  <a:pt x="9268744" y="761313"/>
                  <a:pt x="9289217" y="778348"/>
                  <a:pt x="9309457" y="795932"/>
                </a:cubicBezTo>
                <a:cubicBezTo>
                  <a:pt x="9458210" y="686371"/>
                  <a:pt x="9607233" y="585288"/>
                  <a:pt x="9785496" y="530713"/>
                </a:cubicBezTo>
                <a:cubicBezTo>
                  <a:pt x="10009630" y="462073"/>
                  <a:pt x="10250992" y="434854"/>
                  <a:pt x="10482828" y="399738"/>
                </a:cubicBezTo>
                <a:cubicBezTo>
                  <a:pt x="10519933" y="394202"/>
                  <a:pt x="10478550" y="453937"/>
                  <a:pt x="10468382" y="461219"/>
                </a:cubicBezTo>
                <a:cubicBezTo>
                  <a:pt x="10161572" y="688641"/>
                  <a:pt x="9818370" y="924476"/>
                  <a:pt x="9430790" y="895589"/>
                </a:cubicBezTo>
                <a:cubicBezTo>
                  <a:pt x="9617112" y="1044003"/>
                  <a:pt x="9813963" y="1178199"/>
                  <a:pt x="10019780" y="1298815"/>
                </a:cubicBezTo>
                <a:cubicBezTo>
                  <a:pt x="10142151" y="1263712"/>
                  <a:pt x="10256792" y="1186061"/>
                  <a:pt x="10372218" y="1146081"/>
                </a:cubicBezTo>
                <a:cubicBezTo>
                  <a:pt x="10279439" y="901425"/>
                  <a:pt x="10751513" y="443317"/>
                  <a:pt x="10896429" y="310883"/>
                </a:cubicBezTo>
                <a:cubicBezTo>
                  <a:pt x="10907980" y="300321"/>
                  <a:pt x="10927341" y="295643"/>
                  <a:pt x="10919735" y="318176"/>
                </a:cubicBezTo>
                <a:cubicBezTo>
                  <a:pt x="10845552" y="531416"/>
                  <a:pt x="10769057" y="750112"/>
                  <a:pt x="10637064" y="935661"/>
                </a:cubicBezTo>
                <a:cubicBezTo>
                  <a:pt x="10618262" y="961821"/>
                  <a:pt x="10471373" y="1105010"/>
                  <a:pt x="10516995" y="1070245"/>
                </a:cubicBezTo>
                <a:cubicBezTo>
                  <a:pt x="10630585" y="984423"/>
                  <a:pt x="10740230" y="886628"/>
                  <a:pt x="10868835" y="815534"/>
                </a:cubicBezTo>
                <a:cubicBezTo>
                  <a:pt x="11133493" y="669415"/>
                  <a:pt x="11435682" y="612577"/>
                  <a:pt x="11704547" y="465665"/>
                </a:cubicBezTo>
                <a:cubicBezTo>
                  <a:pt x="11748194" y="441649"/>
                  <a:pt x="11962368" y="287033"/>
                  <a:pt x="12033562" y="350012"/>
                </a:cubicBezTo>
                <a:cubicBezTo>
                  <a:pt x="12042008" y="357446"/>
                  <a:pt x="12029170" y="377121"/>
                  <a:pt x="12025537" y="382666"/>
                </a:cubicBezTo>
                <a:cubicBezTo>
                  <a:pt x="11835636" y="694348"/>
                  <a:pt x="11402055" y="895784"/>
                  <a:pt x="11088649" y="1056676"/>
                </a:cubicBezTo>
                <a:cubicBezTo>
                  <a:pt x="10916755" y="1144851"/>
                  <a:pt x="10757473" y="1230645"/>
                  <a:pt x="10561600" y="1229477"/>
                </a:cubicBezTo>
                <a:cubicBezTo>
                  <a:pt x="10456897" y="1228927"/>
                  <a:pt x="10388434" y="1221837"/>
                  <a:pt x="10280797" y="1263181"/>
                </a:cubicBezTo>
                <a:cubicBezTo>
                  <a:pt x="10214114" y="1288380"/>
                  <a:pt x="10149765" y="1312641"/>
                  <a:pt x="10083376" y="1334114"/>
                </a:cubicBezTo>
                <a:cubicBezTo>
                  <a:pt x="10323674" y="1470609"/>
                  <a:pt x="10574467" y="1588379"/>
                  <a:pt x="10832582" y="1687356"/>
                </a:cubicBezTo>
                <a:cubicBezTo>
                  <a:pt x="10835145" y="1685866"/>
                  <a:pt x="10837160" y="1684144"/>
                  <a:pt x="10839263" y="1683743"/>
                </a:cubicBezTo>
                <a:cubicBezTo>
                  <a:pt x="11026680" y="1639479"/>
                  <a:pt x="11198523" y="1559010"/>
                  <a:pt x="11350910" y="1443899"/>
                </a:cubicBezTo>
                <a:cubicBezTo>
                  <a:pt x="11353302" y="1439761"/>
                  <a:pt x="11356166" y="1434532"/>
                  <a:pt x="11360346" y="1429225"/>
                </a:cubicBezTo>
                <a:cubicBezTo>
                  <a:pt x="11568454" y="1154547"/>
                  <a:pt x="11893126" y="995756"/>
                  <a:pt x="12167580" y="789523"/>
                </a:cubicBezTo>
                <a:lnTo>
                  <a:pt x="12192000" y="769876"/>
                </a:lnTo>
                <a:lnTo>
                  <a:pt x="12192000" y="802845"/>
                </a:lnTo>
                <a:lnTo>
                  <a:pt x="12173558" y="821317"/>
                </a:lnTo>
                <a:cubicBezTo>
                  <a:pt x="12156328" y="839775"/>
                  <a:pt x="12135859" y="862655"/>
                  <a:pt x="12117398" y="877374"/>
                </a:cubicBezTo>
                <a:cubicBezTo>
                  <a:pt x="11911342" y="1038644"/>
                  <a:pt x="11659100" y="1158472"/>
                  <a:pt x="11472926" y="1344259"/>
                </a:cubicBezTo>
                <a:cubicBezTo>
                  <a:pt x="11530856" y="1294104"/>
                  <a:pt x="11599815" y="1254410"/>
                  <a:pt x="11666978" y="1215889"/>
                </a:cubicBezTo>
                <a:cubicBezTo>
                  <a:pt x="11680568" y="1208123"/>
                  <a:pt x="11694155" y="1200357"/>
                  <a:pt x="11707200" y="1192361"/>
                </a:cubicBezTo>
                <a:cubicBezTo>
                  <a:pt x="11867081" y="1099094"/>
                  <a:pt x="12010478" y="976320"/>
                  <a:pt x="12144637" y="858646"/>
                </a:cubicBezTo>
                <a:lnTo>
                  <a:pt x="12192000" y="810414"/>
                </a:lnTo>
                <a:lnTo>
                  <a:pt x="12192000" y="916439"/>
                </a:lnTo>
                <a:lnTo>
                  <a:pt x="12150630" y="982925"/>
                </a:lnTo>
                <a:cubicBezTo>
                  <a:pt x="11972246" y="1237618"/>
                  <a:pt x="11719654" y="1416530"/>
                  <a:pt x="11389484" y="1469889"/>
                </a:cubicBezTo>
                <a:cubicBezTo>
                  <a:pt x="11249700" y="1582602"/>
                  <a:pt x="11093517" y="1667134"/>
                  <a:pt x="10923736" y="1721439"/>
                </a:cubicBezTo>
                <a:cubicBezTo>
                  <a:pt x="10979487" y="1741826"/>
                  <a:pt x="11035469" y="1761662"/>
                  <a:pt x="11091913" y="1780406"/>
                </a:cubicBezTo>
                <a:cubicBezTo>
                  <a:pt x="11318237" y="1855623"/>
                  <a:pt x="11544464" y="1908264"/>
                  <a:pt x="11771238" y="1944400"/>
                </a:cubicBezTo>
                <a:cubicBezTo>
                  <a:pt x="11775181" y="1939634"/>
                  <a:pt x="11778904" y="1935410"/>
                  <a:pt x="11783166" y="1931422"/>
                </a:cubicBezTo>
                <a:cubicBezTo>
                  <a:pt x="11885723" y="1797152"/>
                  <a:pt x="11990570" y="1669642"/>
                  <a:pt x="12131988" y="1574357"/>
                </a:cubicBezTo>
                <a:lnTo>
                  <a:pt x="12192000" y="1537429"/>
                </a:lnTo>
                <a:lnTo>
                  <a:pt x="12192000" y="1589108"/>
                </a:lnTo>
                <a:lnTo>
                  <a:pt x="12112105" y="1640352"/>
                </a:lnTo>
                <a:cubicBezTo>
                  <a:pt x="12011319" y="1713959"/>
                  <a:pt x="11928638" y="1801479"/>
                  <a:pt x="11849203" y="1900149"/>
                </a:cubicBezTo>
                <a:cubicBezTo>
                  <a:pt x="11883038" y="1876488"/>
                  <a:pt x="11915071" y="1849494"/>
                  <a:pt x="11946326" y="1822808"/>
                </a:cubicBezTo>
                <a:cubicBezTo>
                  <a:pt x="11980834" y="1792997"/>
                  <a:pt x="12017130" y="1762011"/>
                  <a:pt x="12055863" y="1735914"/>
                </a:cubicBezTo>
                <a:cubicBezTo>
                  <a:pt x="12086678" y="1714840"/>
                  <a:pt x="12119524" y="1696556"/>
                  <a:pt x="12150816" y="1678902"/>
                </a:cubicBezTo>
                <a:lnTo>
                  <a:pt x="12192000" y="1655121"/>
                </a:lnTo>
                <a:lnTo>
                  <a:pt x="12192000" y="1686869"/>
                </a:lnTo>
                <a:lnTo>
                  <a:pt x="12163772" y="1703058"/>
                </a:lnTo>
                <a:cubicBezTo>
                  <a:pt x="12132704" y="1720165"/>
                  <a:pt x="12100405" y="1738677"/>
                  <a:pt x="12070597" y="1758893"/>
                </a:cubicBezTo>
                <a:cubicBezTo>
                  <a:pt x="12033422" y="1784357"/>
                  <a:pt x="11997904" y="1815035"/>
                  <a:pt x="11963621" y="1844299"/>
                </a:cubicBezTo>
                <a:cubicBezTo>
                  <a:pt x="11938421" y="1865816"/>
                  <a:pt x="11913214" y="1887338"/>
                  <a:pt x="11886604" y="1907617"/>
                </a:cubicBezTo>
                <a:cubicBezTo>
                  <a:pt x="11977116" y="1884856"/>
                  <a:pt x="12067233" y="1841647"/>
                  <a:pt x="12153575" y="1786372"/>
                </a:cubicBezTo>
                <a:lnTo>
                  <a:pt x="12192000" y="1759693"/>
                </a:lnTo>
                <a:lnTo>
                  <a:pt x="12192000" y="1809459"/>
                </a:lnTo>
                <a:lnTo>
                  <a:pt x="12121362" y="1857561"/>
                </a:lnTo>
                <a:cubicBezTo>
                  <a:pt x="12048187" y="1902591"/>
                  <a:pt x="11972544" y="1939172"/>
                  <a:pt x="11895949" y="1963079"/>
                </a:cubicBezTo>
                <a:lnTo>
                  <a:pt x="12192000" y="1990579"/>
                </a:lnTo>
                <a:lnTo>
                  <a:pt x="12192000" y="2065582"/>
                </a:lnTo>
                <a:lnTo>
                  <a:pt x="12153918" y="2063926"/>
                </a:lnTo>
                <a:lnTo>
                  <a:pt x="12192000" y="2085104"/>
                </a:lnTo>
                <a:lnTo>
                  <a:pt x="12192000" y="2178471"/>
                </a:lnTo>
                <a:lnTo>
                  <a:pt x="12085355" y="2122457"/>
                </a:lnTo>
                <a:lnTo>
                  <a:pt x="12192000" y="2196158"/>
                </a:lnTo>
                <a:lnTo>
                  <a:pt x="12192000" y="2230374"/>
                </a:lnTo>
                <a:lnTo>
                  <a:pt x="12041237" y="2126309"/>
                </a:lnTo>
                <a:cubicBezTo>
                  <a:pt x="12076493" y="2177612"/>
                  <a:pt x="12124001" y="2222030"/>
                  <a:pt x="12174450" y="2262541"/>
                </a:cubicBezTo>
                <a:lnTo>
                  <a:pt x="12192000" y="2275857"/>
                </a:lnTo>
                <a:lnTo>
                  <a:pt x="12192000" y="2377131"/>
                </a:lnTo>
                <a:lnTo>
                  <a:pt x="12155801" y="2349925"/>
                </a:lnTo>
                <a:cubicBezTo>
                  <a:pt x="12047062" y="2264619"/>
                  <a:pt x="11950704" y="2181979"/>
                  <a:pt x="11930164" y="2041945"/>
                </a:cubicBezTo>
                <a:cubicBezTo>
                  <a:pt x="11807338" y="2027929"/>
                  <a:pt x="11684723" y="2008847"/>
                  <a:pt x="11561767" y="1984479"/>
                </a:cubicBezTo>
                <a:cubicBezTo>
                  <a:pt x="11829168" y="2318516"/>
                  <a:pt x="11916257" y="2737804"/>
                  <a:pt x="11987997" y="3153822"/>
                </a:cubicBezTo>
                <a:cubicBezTo>
                  <a:pt x="11991834" y="3176690"/>
                  <a:pt x="11945766" y="3233800"/>
                  <a:pt x="11926558" y="3203134"/>
                </a:cubicBezTo>
                <a:cubicBezTo>
                  <a:pt x="11688637" y="2826855"/>
                  <a:pt x="11343207" y="2452063"/>
                  <a:pt x="11440430" y="1973028"/>
                </a:cubicBezTo>
                <a:cubicBezTo>
                  <a:pt x="11441503" y="1968973"/>
                  <a:pt x="11443583" y="1964061"/>
                  <a:pt x="11446754" y="1959605"/>
                </a:cubicBezTo>
                <a:cubicBezTo>
                  <a:pt x="11314670" y="1929437"/>
                  <a:pt x="11182797" y="1894208"/>
                  <a:pt x="11050651" y="1850495"/>
                </a:cubicBezTo>
                <a:cubicBezTo>
                  <a:pt x="10825423" y="1775743"/>
                  <a:pt x="10604642" y="1687421"/>
                  <a:pt x="10389960" y="1586232"/>
                </a:cubicBezTo>
                <a:cubicBezTo>
                  <a:pt x="10423849" y="1697796"/>
                  <a:pt x="10481699" y="1805979"/>
                  <a:pt x="10500699" y="1913175"/>
                </a:cubicBezTo>
                <a:cubicBezTo>
                  <a:pt x="10502971" y="1915419"/>
                  <a:pt x="10505550" y="1918445"/>
                  <a:pt x="10507814" y="1920694"/>
                </a:cubicBezTo>
                <a:cubicBezTo>
                  <a:pt x="10511536" y="1916469"/>
                  <a:pt x="10515800" y="1912482"/>
                  <a:pt x="10518908" y="1911226"/>
                </a:cubicBezTo>
                <a:cubicBezTo>
                  <a:pt x="10803133" y="1788841"/>
                  <a:pt x="11118572" y="2264893"/>
                  <a:pt x="11258935" y="2442781"/>
                </a:cubicBezTo>
                <a:cubicBezTo>
                  <a:pt x="11271929" y="2459223"/>
                  <a:pt x="11230610" y="2515770"/>
                  <a:pt x="11211663" y="2510325"/>
                </a:cubicBezTo>
                <a:cubicBezTo>
                  <a:pt x="10952813" y="2437432"/>
                  <a:pt x="10754880" y="2286035"/>
                  <a:pt x="10571295" y="2105302"/>
                </a:cubicBezTo>
                <a:cubicBezTo>
                  <a:pt x="10593939" y="2333141"/>
                  <a:pt x="10477445" y="2625036"/>
                  <a:pt x="10435737" y="2805672"/>
                </a:cubicBezTo>
                <a:cubicBezTo>
                  <a:pt x="10398299" y="2965580"/>
                  <a:pt x="10359478" y="3078554"/>
                  <a:pt x="10206831" y="3151701"/>
                </a:cubicBezTo>
                <a:cubicBezTo>
                  <a:pt x="10193935" y="3157832"/>
                  <a:pt x="10194572" y="3142650"/>
                  <a:pt x="10196482" y="3135084"/>
                </a:cubicBezTo>
                <a:cubicBezTo>
                  <a:pt x="10274073" y="2811909"/>
                  <a:pt x="10304290" y="2478979"/>
                  <a:pt x="10381882" y="2155807"/>
                </a:cubicBezTo>
                <a:cubicBezTo>
                  <a:pt x="10395105" y="2100241"/>
                  <a:pt x="10437104" y="2020803"/>
                  <a:pt x="10439260" y="1962486"/>
                </a:cubicBezTo>
                <a:cubicBezTo>
                  <a:pt x="10439491" y="1961942"/>
                  <a:pt x="10439175" y="1961166"/>
                  <a:pt x="10439409" y="1960615"/>
                </a:cubicBezTo>
                <a:cubicBezTo>
                  <a:pt x="10439475" y="1957427"/>
                  <a:pt x="10440085" y="1954468"/>
                  <a:pt x="10439915" y="1951821"/>
                </a:cubicBezTo>
                <a:cubicBezTo>
                  <a:pt x="10433959" y="1836632"/>
                  <a:pt x="10332627" y="1683636"/>
                  <a:pt x="10314241" y="1556749"/>
                </a:cubicBezTo>
                <a:cubicBezTo>
                  <a:pt x="10313847" y="1554649"/>
                  <a:pt x="10314451" y="1551688"/>
                  <a:pt x="10315061" y="1548729"/>
                </a:cubicBezTo>
                <a:cubicBezTo>
                  <a:pt x="10038413" y="1412938"/>
                  <a:pt x="9774128" y="1254043"/>
                  <a:pt x="9526158" y="1071804"/>
                </a:cubicBezTo>
                <a:cubicBezTo>
                  <a:pt x="9586547" y="1245450"/>
                  <a:pt x="9699054" y="1407035"/>
                  <a:pt x="9758689" y="1585512"/>
                </a:cubicBezTo>
                <a:cubicBezTo>
                  <a:pt x="9851296" y="1860991"/>
                  <a:pt x="9909066" y="2144264"/>
                  <a:pt x="9941392" y="2432858"/>
                </a:cubicBezTo>
                <a:cubicBezTo>
                  <a:pt x="9942776" y="2446319"/>
                  <a:pt x="9898852" y="2512059"/>
                  <a:pt x="9887724" y="2495762"/>
                </a:cubicBezTo>
                <a:cubicBezTo>
                  <a:pt x="9758830" y="2305989"/>
                  <a:pt x="9675953" y="2083557"/>
                  <a:pt x="9587446" y="1872898"/>
                </a:cubicBezTo>
                <a:cubicBezTo>
                  <a:pt x="9504836" y="1675682"/>
                  <a:pt x="9450239" y="1492905"/>
                  <a:pt x="9462810" y="1288346"/>
                </a:cubicBezTo>
                <a:cubicBezTo>
                  <a:pt x="9416080" y="1372857"/>
                  <a:pt x="9368030" y="1457457"/>
                  <a:pt x="9318575" y="1540820"/>
                </a:cubicBezTo>
                <a:cubicBezTo>
                  <a:pt x="9284037" y="1599587"/>
                  <a:pt x="9257140" y="1661598"/>
                  <a:pt x="9191090" y="1688355"/>
                </a:cubicBezTo>
                <a:cubicBezTo>
                  <a:pt x="9186426" y="1690241"/>
                  <a:pt x="9179411" y="1688563"/>
                  <a:pt x="9177757" y="1683354"/>
                </a:cubicBezTo>
                <a:cubicBezTo>
                  <a:pt x="9143528" y="1583238"/>
                  <a:pt x="9220115" y="1420588"/>
                  <a:pt x="9274865" y="1336896"/>
                </a:cubicBezTo>
                <a:cubicBezTo>
                  <a:pt x="9324504" y="1260695"/>
                  <a:pt x="9393212" y="1200294"/>
                  <a:pt x="9478649" y="1173376"/>
                </a:cubicBezTo>
                <a:cubicBezTo>
                  <a:pt x="9479343" y="1171736"/>
                  <a:pt x="9480811" y="1169782"/>
                  <a:pt x="9482281" y="1167830"/>
                </a:cubicBezTo>
                <a:cubicBezTo>
                  <a:pt x="9463542" y="1119335"/>
                  <a:pt x="9448141" y="1069035"/>
                  <a:pt x="9438637" y="1015438"/>
                </a:cubicBezTo>
                <a:cubicBezTo>
                  <a:pt x="9438473" y="1012795"/>
                  <a:pt x="9438847" y="1010377"/>
                  <a:pt x="9439458" y="1007420"/>
                </a:cubicBezTo>
                <a:cubicBezTo>
                  <a:pt x="9356819" y="944106"/>
                  <a:pt x="9275563" y="877509"/>
                  <a:pt x="9197105" y="808882"/>
                </a:cubicBezTo>
                <a:cubicBezTo>
                  <a:pt x="9119732" y="740719"/>
                  <a:pt x="9045390" y="669969"/>
                  <a:pt x="8973607" y="597733"/>
                </a:cubicBezTo>
                <a:cubicBezTo>
                  <a:pt x="9117865" y="988437"/>
                  <a:pt x="9115639" y="1402749"/>
                  <a:pt x="8967512" y="1795211"/>
                </a:cubicBezTo>
                <a:cubicBezTo>
                  <a:pt x="8964595" y="1803635"/>
                  <a:pt x="8922055" y="1866099"/>
                  <a:pt x="8912526" y="1841464"/>
                </a:cubicBezTo>
                <a:cubicBezTo>
                  <a:pt x="8756044" y="1433999"/>
                  <a:pt x="8647107" y="967467"/>
                  <a:pt x="8893391" y="572788"/>
                </a:cubicBezTo>
                <a:cubicBezTo>
                  <a:pt x="8896018" y="568101"/>
                  <a:pt x="8899507" y="564428"/>
                  <a:pt x="8902990" y="560750"/>
                </a:cubicBezTo>
                <a:cubicBezTo>
                  <a:pt x="8907633" y="554349"/>
                  <a:pt x="8913596" y="547863"/>
                  <a:pt x="8919102" y="542471"/>
                </a:cubicBezTo>
                <a:cubicBezTo>
                  <a:pt x="8828814" y="448553"/>
                  <a:pt x="8743025" y="351231"/>
                  <a:pt x="8661728" y="250903"/>
                </a:cubicBezTo>
                <a:close/>
                <a:moveTo>
                  <a:pt x="8357758" y="0"/>
                </a:moveTo>
                <a:lnTo>
                  <a:pt x="8405492" y="0"/>
                </a:lnTo>
                <a:lnTo>
                  <a:pt x="8392083" y="30495"/>
                </a:lnTo>
                <a:cubicBezTo>
                  <a:pt x="8354166" y="121698"/>
                  <a:pt x="8324318" y="217584"/>
                  <a:pt x="8339888" y="306259"/>
                </a:cubicBezTo>
                <a:cubicBezTo>
                  <a:pt x="8364400" y="446040"/>
                  <a:pt x="8455049" y="577127"/>
                  <a:pt x="8473847" y="727373"/>
                </a:cubicBezTo>
                <a:cubicBezTo>
                  <a:pt x="8510300" y="1013846"/>
                  <a:pt x="8488635" y="1326579"/>
                  <a:pt x="8454081" y="1611960"/>
                </a:cubicBezTo>
                <a:cubicBezTo>
                  <a:pt x="8452268" y="1625361"/>
                  <a:pt x="8409518" y="1692886"/>
                  <a:pt x="8396000" y="1663986"/>
                </a:cubicBezTo>
                <a:cubicBezTo>
                  <a:pt x="8190763" y="1233305"/>
                  <a:pt x="8063839" y="818387"/>
                  <a:pt x="8238881" y="368438"/>
                </a:cubicBezTo>
                <a:lnTo>
                  <a:pt x="7668140" y="942511"/>
                </a:lnTo>
                <a:cubicBezTo>
                  <a:pt x="7658137" y="952438"/>
                  <a:pt x="7629107" y="972341"/>
                  <a:pt x="7637853" y="942567"/>
                </a:cubicBezTo>
                <a:cubicBezTo>
                  <a:pt x="7690270" y="771614"/>
                  <a:pt x="7793861" y="624255"/>
                  <a:pt x="7909649" y="489150"/>
                </a:cubicBezTo>
                <a:cubicBezTo>
                  <a:pt x="8010566" y="370919"/>
                  <a:pt x="8112174" y="322520"/>
                  <a:pt x="8256182" y="301724"/>
                </a:cubicBezTo>
                <a:cubicBezTo>
                  <a:pt x="8255907" y="293239"/>
                  <a:pt x="8255408" y="285302"/>
                  <a:pt x="8255912" y="276498"/>
                </a:cubicBezTo>
                <a:cubicBezTo>
                  <a:pt x="8260651" y="221208"/>
                  <a:pt x="8285427" y="155085"/>
                  <a:pt x="8315225" y="89075"/>
                </a:cubicBezTo>
                <a:close/>
                <a:moveTo>
                  <a:pt x="7497388" y="0"/>
                </a:moveTo>
                <a:lnTo>
                  <a:pt x="7560921" y="0"/>
                </a:lnTo>
                <a:lnTo>
                  <a:pt x="7546742" y="68966"/>
                </a:lnTo>
                <a:cubicBezTo>
                  <a:pt x="7513334" y="225436"/>
                  <a:pt x="7494394" y="379659"/>
                  <a:pt x="7488853" y="535687"/>
                </a:cubicBezTo>
                <a:lnTo>
                  <a:pt x="7529509" y="380358"/>
                </a:lnTo>
                <a:cubicBezTo>
                  <a:pt x="7546426" y="316055"/>
                  <a:pt x="7563725" y="249346"/>
                  <a:pt x="7585939" y="184712"/>
                </a:cubicBezTo>
                <a:cubicBezTo>
                  <a:pt x="7597162" y="152119"/>
                  <a:pt x="7609478" y="119997"/>
                  <a:pt x="7621792" y="87864"/>
                </a:cubicBezTo>
                <a:lnTo>
                  <a:pt x="7654204" y="0"/>
                </a:lnTo>
                <a:lnTo>
                  <a:pt x="7683986" y="0"/>
                </a:lnTo>
                <a:lnTo>
                  <a:pt x="7647914" y="97640"/>
                </a:lnTo>
                <a:cubicBezTo>
                  <a:pt x="7635833" y="129221"/>
                  <a:pt x="7623516" y="161350"/>
                  <a:pt x="7612524" y="193392"/>
                </a:cubicBezTo>
                <a:cubicBezTo>
                  <a:pt x="7590775" y="256933"/>
                  <a:pt x="7573702" y="323103"/>
                  <a:pt x="7557013" y="386853"/>
                </a:cubicBezTo>
                <a:lnTo>
                  <a:pt x="7517286" y="539999"/>
                </a:lnTo>
                <a:cubicBezTo>
                  <a:pt x="7579804" y="409054"/>
                  <a:pt x="7648790" y="283748"/>
                  <a:pt x="7704204" y="152292"/>
                </a:cubicBezTo>
                <a:lnTo>
                  <a:pt x="7756975" y="0"/>
                </a:lnTo>
                <a:lnTo>
                  <a:pt x="7837329" y="0"/>
                </a:lnTo>
                <a:lnTo>
                  <a:pt x="7821760" y="65656"/>
                </a:lnTo>
                <a:cubicBezTo>
                  <a:pt x="7739780" y="311007"/>
                  <a:pt x="7576279" y="519263"/>
                  <a:pt x="7488925" y="763628"/>
                </a:cubicBezTo>
                <a:cubicBezTo>
                  <a:pt x="7478308" y="793254"/>
                  <a:pt x="7422482" y="826275"/>
                  <a:pt x="7419999" y="774360"/>
                </a:cubicBezTo>
                <a:cubicBezTo>
                  <a:pt x="7407159" y="524115"/>
                  <a:pt x="7434412" y="279259"/>
                  <a:pt x="7487820" y="37416"/>
                </a:cubicBezTo>
                <a:close/>
                <a:moveTo>
                  <a:pt x="3882765" y="0"/>
                </a:moveTo>
                <a:lnTo>
                  <a:pt x="3995099" y="0"/>
                </a:lnTo>
                <a:lnTo>
                  <a:pt x="4163818" y="234104"/>
                </a:lnTo>
                <a:cubicBezTo>
                  <a:pt x="4167056" y="234046"/>
                  <a:pt x="4169933" y="233486"/>
                  <a:pt x="4172099" y="234207"/>
                </a:cubicBezTo>
                <a:cubicBezTo>
                  <a:pt x="4370329" y="290447"/>
                  <a:pt x="4575890" y="304753"/>
                  <a:pt x="4784282" y="276561"/>
                </a:cubicBezTo>
                <a:cubicBezTo>
                  <a:pt x="4788943" y="273941"/>
                  <a:pt x="4794689" y="270546"/>
                  <a:pt x="4801687" y="267764"/>
                </a:cubicBezTo>
                <a:cubicBezTo>
                  <a:pt x="5207052" y="98325"/>
                  <a:pt x="5661672" y="149587"/>
                  <a:pt x="6082788" y="64119"/>
                </a:cubicBezTo>
                <a:cubicBezTo>
                  <a:pt x="6097705" y="60940"/>
                  <a:pt x="6122565" y="65809"/>
                  <a:pt x="6099442" y="82568"/>
                </a:cubicBezTo>
                <a:cubicBezTo>
                  <a:pt x="5702970" y="366122"/>
                  <a:pt x="5250177" y="483706"/>
                  <a:pt x="4804137" y="320931"/>
                </a:cubicBezTo>
                <a:cubicBezTo>
                  <a:pt x="4608728" y="353445"/>
                  <a:pt x="4415104" y="351091"/>
                  <a:pt x="4227047" y="313415"/>
                </a:cubicBezTo>
                <a:cubicBezTo>
                  <a:pt x="4265992" y="361495"/>
                  <a:pt x="4305481" y="409180"/>
                  <a:pt x="4346041" y="456086"/>
                </a:cubicBezTo>
                <a:cubicBezTo>
                  <a:pt x="4508645" y="644218"/>
                  <a:pt x="4684629" y="811207"/>
                  <a:pt x="4870967" y="963061"/>
                </a:cubicBezTo>
                <a:cubicBezTo>
                  <a:pt x="4877428" y="960662"/>
                  <a:pt x="4883360" y="958653"/>
                  <a:pt x="4889647" y="957147"/>
                </a:cubicBezTo>
                <a:cubicBezTo>
                  <a:pt x="5063790" y="885104"/>
                  <a:pt x="5235998" y="820573"/>
                  <a:pt x="5422504" y="805191"/>
                </a:cubicBezTo>
                <a:cubicBezTo>
                  <a:pt x="5643719" y="786779"/>
                  <a:pt x="5869113" y="808075"/>
                  <a:pt x="6087656" y="826703"/>
                </a:cubicBezTo>
                <a:cubicBezTo>
                  <a:pt x="6118977" y="829180"/>
                  <a:pt x="6064821" y="863092"/>
                  <a:pt x="6058717" y="865992"/>
                </a:cubicBezTo>
                <a:cubicBezTo>
                  <a:pt x="5757093" y="988464"/>
                  <a:pt x="5312094" y="1115658"/>
                  <a:pt x="4974153" y="1045456"/>
                </a:cubicBezTo>
                <a:cubicBezTo>
                  <a:pt x="5180499" y="1203411"/>
                  <a:pt x="5398986" y="1344171"/>
                  <a:pt x="5627835" y="1472077"/>
                </a:cubicBezTo>
                <a:cubicBezTo>
                  <a:pt x="5628372" y="1471688"/>
                  <a:pt x="5629279" y="1471800"/>
                  <a:pt x="5629817" y="1471412"/>
                </a:cubicBezTo>
                <a:cubicBezTo>
                  <a:pt x="5631249" y="1471132"/>
                  <a:pt x="5633225" y="1470462"/>
                  <a:pt x="5634124" y="1470572"/>
                </a:cubicBezTo>
                <a:cubicBezTo>
                  <a:pt x="5647257" y="1469448"/>
                  <a:pt x="5751167" y="1386498"/>
                  <a:pt x="5755832" y="1383886"/>
                </a:cubicBezTo>
                <a:cubicBezTo>
                  <a:pt x="5837996" y="1338827"/>
                  <a:pt x="5925989" y="1306339"/>
                  <a:pt x="6014186" y="1279799"/>
                </a:cubicBezTo>
                <a:cubicBezTo>
                  <a:pt x="6310230" y="1190367"/>
                  <a:pt x="6608567" y="1157268"/>
                  <a:pt x="6901619" y="1047874"/>
                </a:cubicBezTo>
                <a:cubicBezTo>
                  <a:pt x="6921553" y="1040293"/>
                  <a:pt x="6976591" y="1037028"/>
                  <a:pt x="6931566" y="1062034"/>
                </a:cubicBezTo>
                <a:cubicBezTo>
                  <a:pt x="6610108" y="1243134"/>
                  <a:pt x="6183662" y="1573592"/>
                  <a:pt x="5790982" y="1561380"/>
                </a:cubicBezTo>
                <a:cubicBezTo>
                  <a:pt x="5920545" y="1629240"/>
                  <a:pt x="6053507" y="1693876"/>
                  <a:pt x="6188971" y="1755168"/>
                </a:cubicBezTo>
                <a:cubicBezTo>
                  <a:pt x="6193458" y="1753446"/>
                  <a:pt x="6198307" y="1752214"/>
                  <a:pt x="6202446" y="1752268"/>
                </a:cubicBezTo>
                <a:cubicBezTo>
                  <a:pt x="6504288" y="1570118"/>
                  <a:pt x="6833930" y="1471594"/>
                  <a:pt x="7179560" y="1467551"/>
                </a:cubicBezTo>
                <a:cubicBezTo>
                  <a:pt x="7221126" y="1467186"/>
                  <a:pt x="7172003" y="1501258"/>
                  <a:pt x="7158730" y="1507835"/>
                </a:cubicBezTo>
                <a:cubicBezTo>
                  <a:pt x="6888412" y="1630502"/>
                  <a:pt x="6618589" y="1809287"/>
                  <a:pt x="6326959" y="1817686"/>
                </a:cubicBezTo>
                <a:cubicBezTo>
                  <a:pt x="6396578" y="1848113"/>
                  <a:pt x="6466739" y="1878148"/>
                  <a:pt x="6537433" y="1907790"/>
                </a:cubicBezTo>
                <a:cubicBezTo>
                  <a:pt x="6542473" y="1907949"/>
                  <a:pt x="6546435" y="1908891"/>
                  <a:pt x="6550221" y="1910729"/>
                </a:cubicBezTo>
                <a:cubicBezTo>
                  <a:pt x="6742694" y="1932993"/>
                  <a:pt x="6849771" y="2068278"/>
                  <a:pt x="6964438" y="2209505"/>
                </a:cubicBezTo>
                <a:cubicBezTo>
                  <a:pt x="7113162" y="2393201"/>
                  <a:pt x="7266286" y="2592015"/>
                  <a:pt x="7367862" y="2806833"/>
                </a:cubicBezTo>
                <a:cubicBezTo>
                  <a:pt x="7371456" y="2814338"/>
                  <a:pt x="7369522" y="2821080"/>
                  <a:pt x="7364329" y="2826907"/>
                </a:cubicBezTo>
                <a:cubicBezTo>
                  <a:pt x="7348741" y="2844389"/>
                  <a:pt x="7303788" y="2853651"/>
                  <a:pt x="7290545" y="2850663"/>
                </a:cubicBezTo>
                <a:cubicBezTo>
                  <a:pt x="6859896" y="2738539"/>
                  <a:pt x="6609607" y="2342306"/>
                  <a:pt x="6472036" y="1959003"/>
                </a:cubicBezTo>
                <a:cubicBezTo>
                  <a:pt x="6239391" y="1862081"/>
                  <a:pt x="6011946" y="1759868"/>
                  <a:pt x="5792897" y="1647747"/>
                </a:cubicBezTo>
                <a:cubicBezTo>
                  <a:pt x="5817125" y="1702679"/>
                  <a:pt x="5838127" y="1759942"/>
                  <a:pt x="5842751" y="1816112"/>
                </a:cubicBezTo>
                <a:cubicBezTo>
                  <a:pt x="5844184" y="1815832"/>
                  <a:pt x="5846161" y="1815162"/>
                  <a:pt x="5847424" y="1815776"/>
                </a:cubicBezTo>
                <a:cubicBezTo>
                  <a:pt x="6140442" y="1830791"/>
                  <a:pt x="6291873" y="2115536"/>
                  <a:pt x="6399821" y="2344799"/>
                </a:cubicBezTo>
                <a:cubicBezTo>
                  <a:pt x="6413837" y="2374329"/>
                  <a:pt x="6342916" y="2402075"/>
                  <a:pt x="6323232" y="2389634"/>
                </a:cubicBezTo>
                <a:cubicBezTo>
                  <a:pt x="6177906" y="2301146"/>
                  <a:pt x="6052833" y="2198747"/>
                  <a:pt x="5942958" y="2077708"/>
                </a:cubicBezTo>
                <a:cubicBezTo>
                  <a:pt x="5949243" y="2174636"/>
                  <a:pt x="5937179" y="2273417"/>
                  <a:pt x="5921559" y="2378596"/>
                </a:cubicBezTo>
                <a:cubicBezTo>
                  <a:pt x="5888539" y="2593290"/>
                  <a:pt x="5878937" y="2813146"/>
                  <a:pt x="5817651" y="3023919"/>
                </a:cubicBezTo>
                <a:cubicBezTo>
                  <a:pt x="5810408" y="3049005"/>
                  <a:pt x="5741174" y="3089270"/>
                  <a:pt x="5729634" y="3051849"/>
                </a:cubicBezTo>
                <a:cubicBezTo>
                  <a:pt x="5657096" y="2815984"/>
                  <a:pt x="5581632" y="2571559"/>
                  <a:pt x="5611018" y="2316769"/>
                </a:cubicBezTo>
                <a:cubicBezTo>
                  <a:pt x="5622715" y="2217484"/>
                  <a:pt x="5656813" y="2135538"/>
                  <a:pt x="5687608" y="2039972"/>
                </a:cubicBezTo>
                <a:cubicBezTo>
                  <a:pt x="5744741" y="1859679"/>
                  <a:pt x="5733310" y="1742061"/>
                  <a:pt x="5657554" y="1576445"/>
                </a:cubicBezTo>
                <a:cubicBezTo>
                  <a:pt x="5483232" y="1483028"/>
                  <a:pt x="5313009" y="1382833"/>
                  <a:pt x="5150475" y="1274012"/>
                </a:cubicBezTo>
                <a:cubicBezTo>
                  <a:pt x="5326569" y="1559959"/>
                  <a:pt x="5457991" y="1838600"/>
                  <a:pt x="5349142" y="2204405"/>
                </a:cubicBezTo>
                <a:cubicBezTo>
                  <a:pt x="5342604" y="2225928"/>
                  <a:pt x="5273881" y="2261245"/>
                  <a:pt x="5262214" y="2233836"/>
                </a:cubicBezTo>
                <a:cubicBezTo>
                  <a:pt x="5160759" y="2006724"/>
                  <a:pt x="5064863" y="1777114"/>
                  <a:pt x="4981539" y="1542201"/>
                </a:cubicBezTo>
                <a:cubicBezTo>
                  <a:pt x="4932755" y="1405876"/>
                  <a:pt x="4893729" y="1278486"/>
                  <a:pt x="4958461" y="1136957"/>
                </a:cubicBezTo>
                <a:cubicBezTo>
                  <a:pt x="4854219" y="1059900"/>
                  <a:pt x="4753195" y="978221"/>
                  <a:pt x="4655015" y="891426"/>
                </a:cubicBezTo>
                <a:cubicBezTo>
                  <a:pt x="4700834" y="1342763"/>
                  <a:pt x="4530476" y="1779853"/>
                  <a:pt x="4348002" y="2205895"/>
                </a:cubicBezTo>
                <a:cubicBezTo>
                  <a:pt x="4337873" y="2229260"/>
                  <a:pt x="4261560" y="2258626"/>
                  <a:pt x="4262250" y="2219972"/>
                </a:cubicBezTo>
                <a:cubicBezTo>
                  <a:pt x="4268663" y="1744520"/>
                  <a:pt x="4175629" y="1214471"/>
                  <a:pt x="4550611" y="817540"/>
                </a:cubicBezTo>
                <a:cubicBezTo>
                  <a:pt x="4554014" y="814312"/>
                  <a:pt x="4558850" y="810804"/>
                  <a:pt x="4564418" y="808293"/>
                </a:cubicBezTo>
                <a:cubicBezTo>
                  <a:pt x="4461330" y="711325"/>
                  <a:pt x="4361455" y="609738"/>
                  <a:pt x="4266388" y="500083"/>
                </a:cubicBezTo>
                <a:cubicBezTo>
                  <a:pt x="4185451" y="406519"/>
                  <a:pt x="4107556" y="310364"/>
                  <a:pt x="4032842" y="211809"/>
                </a:cubicBezTo>
                <a:close/>
                <a:moveTo>
                  <a:pt x="3721337" y="0"/>
                </a:moveTo>
                <a:lnTo>
                  <a:pt x="3797544" y="0"/>
                </a:lnTo>
                <a:lnTo>
                  <a:pt x="3775734" y="95131"/>
                </a:lnTo>
                <a:cubicBezTo>
                  <a:pt x="3762598" y="156923"/>
                  <a:pt x="3748081" y="217234"/>
                  <a:pt x="3724807" y="272257"/>
                </a:cubicBezTo>
                <a:cubicBezTo>
                  <a:pt x="3725550" y="275539"/>
                  <a:pt x="3726109" y="279707"/>
                  <a:pt x="3726844" y="282988"/>
                </a:cubicBezTo>
                <a:cubicBezTo>
                  <a:pt x="3732776" y="280979"/>
                  <a:pt x="3739065" y="279475"/>
                  <a:pt x="3742664" y="279918"/>
                </a:cubicBezTo>
                <a:cubicBezTo>
                  <a:pt x="4076263" y="313585"/>
                  <a:pt x="4081377" y="922622"/>
                  <a:pt x="4103910" y="1161917"/>
                </a:cubicBezTo>
                <a:cubicBezTo>
                  <a:pt x="4106010" y="1184045"/>
                  <a:pt x="4034389" y="1215360"/>
                  <a:pt x="4020269" y="1200406"/>
                </a:cubicBezTo>
                <a:cubicBezTo>
                  <a:pt x="3826459" y="997506"/>
                  <a:pt x="3735339" y="752983"/>
                  <a:pt x="3674882" y="488524"/>
                </a:cubicBezTo>
                <a:cubicBezTo>
                  <a:pt x="3559684" y="713184"/>
                  <a:pt x="3278706" y="925237"/>
                  <a:pt x="3132682" y="1072284"/>
                </a:cubicBezTo>
                <a:cubicBezTo>
                  <a:pt x="3002939" y="1202191"/>
                  <a:pt x="2899935" y="1287527"/>
                  <a:pt x="2716346" y="1276376"/>
                </a:cubicBezTo>
                <a:cubicBezTo>
                  <a:pt x="2700863" y="1275390"/>
                  <a:pt x="2710506" y="1261536"/>
                  <a:pt x="2716772" y="1255462"/>
                </a:cubicBezTo>
                <a:cubicBezTo>
                  <a:pt x="2980750" y="993927"/>
                  <a:pt x="3207119" y="698608"/>
                  <a:pt x="3471096" y="437072"/>
                </a:cubicBezTo>
                <a:cubicBezTo>
                  <a:pt x="3516376" y="392044"/>
                  <a:pt x="3602281" y="339698"/>
                  <a:pt x="3639057" y="286334"/>
                </a:cubicBezTo>
                <a:cubicBezTo>
                  <a:pt x="3639591" y="285947"/>
                  <a:pt x="3639767" y="285058"/>
                  <a:pt x="3640309" y="284664"/>
                </a:cubicBezTo>
                <a:cubicBezTo>
                  <a:pt x="3642272" y="281720"/>
                  <a:pt x="3644597" y="279273"/>
                  <a:pt x="3646022" y="276711"/>
                </a:cubicBezTo>
                <a:cubicBezTo>
                  <a:pt x="3677659" y="221350"/>
                  <a:pt x="3693078" y="144742"/>
                  <a:pt x="3707943" y="65958"/>
                </a:cubicBezTo>
                <a:close/>
                <a:moveTo>
                  <a:pt x="2867960" y="0"/>
                </a:moveTo>
                <a:lnTo>
                  <a:pt x="2926351" y="0"/>
                </a:lnTo>
                <a:lnTo>
                  <a:pt x="2902823" y="262929"/>
                </a:lnTo>
                <a:cubicBezTo>
                  <a:pt x="2913215" y="221824"/>
                  <a:pt x="2926844" y="180662"/>
                  <a:pt x="2940663" y="140884"/>
                </a:cubicBezTo>
                <a:lnTo>
                  <a:pt x="2947039" y="122524"/>
                </a:lnTo>
                <a:lnTo>
                  <a:pt x="2984316" y="0"/>
                </a:lnTo>
                <a:lnTo>
                  <a:pt x="3016114" y="0"/>
                </a:lnTo>
                <a:lnTo>
                  <a:pt x="2979949" y="119274"/>
                </a:lnTo>
                <a:lnTo>
                  <a:pt x="3023879" y="0"/>
                </a:lnTo>
                <a:lnTo>
                  <a:pt x="3105400" y="0"/>
                </a:lnTo>
                <a:lnTo>
                  <a:pt x="3094669" y="30308"/>
                </a:lnTo>
                <a:cubicBezTo>
                  <a:pt x="3037894" y="178003"/>
                  <a:pt x="2973232" y="323305"/>
                  <a:pt x="2901945" y="466538"/>
                </a:cubicBezTo>
                <a:cubicBezTo>
                  <a:pt x="2895180" y="479835"/>
                  <a:pt x="2815686" y="518381"/>
                  <a:pt x="2815209" y="497361"/>
                </a:cubicBezTo>
                <a:cubicBezTo>
                  <a:pt x="2812746" y="375148"/>
                  <a:pt x="2825702" y="251298"/>
                  <a:pt x="2844845" y="127638"/>
                </a:cubicBezTo>
                <a:close/>
                <a:moveTo>
                  <a:pt x="1057230" y="0"/>
                </a:moveTo>
                <a:lnTo>
                  <a:pt x="1111003" y="0"/>
                </a:lnTo>
                <a:lnTo>
                  <a:pt x="1125553" y="52588"/>
                </a:lnTo>
                <a:cubicBezTo>
                  <a:pt x="1174409" y="196547"/>
                  <a:pt x="1244674" y="336170"/>
                  <a:pt x="1304276" y="476275"/>
                </a:cubicBezTo>
                <a:cubicBezTo>
                  <a:pt x="1351896" y="589579"/>
                  <a:pt x="1459984" y="863646"/>
                  <a:pt x="1492066" y="886333"/>
                </a:cubicBezTo>
                <a:lnTo>
                  <a:pt x="1423698" y="710817"/>
                </a:lnTo>
                <a:cubicBezTo>
                  <a:pt x="1401022" y="652964"/>
                  <a:pt x="1378015" y="593152"/>
                  <a:pt x="1357609" y="532892"/>
                </a:cubicBezTo>
                <a:cubicBezTo>
                  <a:pt x="1339853" y="480241"/>
                  <a:pt x="1324587" y="426487"/>
                  <a:pt x="1309550" y="374031"/>
                </a:cubicBezTo>
                <a:cubicBezTo>
                  <a:pt x="1277632" y="264242"/>
                  <a:pt x="1244842" y="151584"/>
                  <a:pt x="1193673" y="49533"/>
                </a:cubicBezTo>
                <a:lnTo>
                  <a:pt x="1164391" y="0"/>
                </a:lnTo>
                <a:lnTo>
                  <a:pt x="1200666" y="0"/>
                </a:lnTo>
                <a:lnTo>
                  <a:pt x="1223408" y="38996"/>
                </a:lnTo>
                <a:cubicBezTo>
                  <a:pt x="1274817" y="142454"/>
                  <a:pt x="1307626" y="255236"/>
                  <a:pt x="1339635" y="365517"/>
                </a:cubicBezTo>
                <a:cubicBezTo>
                  <a:pt x="1354670" y="417965"/>
                  <a:pt x="1370587" y="471608"/>
                  <a:pt x="1387469" y="523079"/>
                </a:cubicBezTo>
                <a:cubicBezTo>
                  <a:pt x="1407105" y="582792"/>
                  <a:pt x="1430659" y="641842"/>
                  <a:pt x="1452685" y="699806"/>
                </a:cubicBezTo>
                <a:lnTo>
                  <a:pt x="1492092" y="800424"/>
                </a:lnTo>
                <a:cubicBezTo>
                  <a:pt x="1484618" y="760762"/>
                  <a:pt x="1473155" y="705686"/>
                  <a:pt x="1455302" y="632913"/>
                </a:cubicBezTo>
                <a:cubicBezTo>
                  <a:pt x="1413478" y="460985"/>
                  <a:pt x="1347194" y="188426"/>
                  <a:pt x="1222336" y="9480"/>
                </a:cubicBezTo>
                <a:lnTo>
                  <a:pt x="1214634" y="0"/>
                </a:lnTo>
                <a:lnTo>
                  <a:pt x="1289827" y="0"/>
                </a:lnTo>
                <a:lnTo>
                  <a:pt x="1321076" y="59722"/>
                </a:lnTo>
                <a:cubicBezTo>
                  <a:pt x="1409905" y="250193"/>
                  <a:pt x="1460341" y="480374"/>
                  <a:pt x="1512579" y="626441"/>
                </a:cubicBezTo>
                <a:cubicBezTo>
                  <a:pt x="1573756" y="799163"/>
                  <a:pt x="1605359" y="928641"/>
                  <a:pt x="1506076" y="1089289"/>
                </a:cubicBezTo>
                <a:cubicBezTo>
                  <a:pt x="1497659" y="1102817"/>
                  <a:pt x="1489109" y="1088176"/>
                  <a:pt x="1486346" y="1079919"/>
                </a:cubicBezTo>
                <a:cubicBezTo>
                  <a:pt x="1364522" y="729689"/>
                  <a:pt x="1192335" y="398839"/>
                  <a:pt x="1070511" y="48609"/>
                </a:cubicBezTo>
                <a:close/>
                <a:moveTo>
                  <a:pt x="43151" y="0"/>
                </a:moveTo>
                <a:lnTo>
                  <a:pt x="95283" y="0"/>
                </a:lnTo>
                <a:lnTo>
                  <a:pt x="300708" y="154571"/>
                </a:lnTo>
                <a:cubicBezTo>
                  <a:pt x="379729" y="218614"/>
                  <a:pt x="456466" y="285481"/>
                  <a:pt x="530414" y="354673"/>
                </a:cubicBezTo>
                <a:cubicBezTo>
                  <a:pt x="466701" y="288424"/>
                  <a:pt x="401285" y="223977"/>
                  <a:pt x="333785" y="161564"/>
                </a:cubicBezTo>
                <a:lnTo>
                  <a:pt x="147005" y="0"/>
                </a:lnTo>
                <a:lnTo>
                  <a:pt x="272509" y="0"/>
                </a:lnTo>
                <a:lnTo>
                  <a:pt x="326276" y="45847"/>
                </a:lnTo>
                <a:cubicBezTo>
                  <a:pt x="505803" y="208268"/>
                  <a:pt x="670600" y="385490"/>
                  <a:pt x="823759" y="574145"/>
                </a:cubicBezTo>
                <a:cubicBezTo>
                  <a:pt x="833168" y="585952"/>
                  <a:pt x="831522" y="674146"/>
                  <a:pt x="811254" y="665546"/>
                </a:cubicBezTo>
                <a:cubicBezTo>
                  <a:pt x="575890" y="564984"/>
                  <a:pt x="364063" y="406029"/>
                  <a:pt x="154042" y="261522"/>
                </a:cubicBezTo>
                <a:cubicBezTo>
                  <a:pt x="104946" y="227663"/>
                  <a:pt x="58037" y="193597"/>
                  <a:pt x="13550" y="158423"/>
                </a:cubicBezTo>
                <a:lnTo>
                  <a:pt x="0" y="146618"/>
                </a:lnTo>
                <a:lnTo>
                  <a:pt x="0" y="59161"/>
                </a:lnTo>
                <a:lnTo>
                  <a:pt x="45427" y="101078"/>
                </a:lnTo>
                <a:cubicBezTo>
                  <a:pt x="223783" y="254949"/>
                  <a:pt x="433006" y="385896"/>
                  <a:pt x="630103" y="485885"/>
                </a:cubicBezTo>
                <a:cubicBezTo>
                  <a:pt x="595938" y="458865"/>
                  <a:pt x="563284" y="428899"/>
                  <a:pt x="532040" y="399359"/>
                </a:cubicBezTo>
                <a:lnTo>
                  <a:pt x="517618" y="385726"/>
                </a:lnTo>
                <a:cubicBezTo>
                  <a:pt x="442853" y="315667"/>
                  <a:pt x="365106" y="247799"/>
                  <a:pt x="285074" y="182755"/>
                </a:cubicBez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19" name="Rectangle 18">
            <a:extLst>
              <a:ext uri="{FF2B5EF4-FFF2-40B4-BE49-F238E27FC236}">
                <a16:creationId xmlns:a16="http://schemas.microsoft.com/office/drawing/2014/main" id="{ED888B23-07FA-482A-96DF-47E31AF1A6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2900" y="457201"/>
            <a:ext cx="8458200" cy="5943598"/>
          </a:xfrm>
          <a:prstGeom prst="rect">
            <a:avLst/>
          </a:prstGeom>
          <a:ln w="12700" cap="flat" cmpd="sng" algn="ctr">
            <a:noFill/>
            <a:prstDash val="solid"/>
            <a:miter lim="800000"/>
          </a:ln>
          <a:effectLst>
            <a:outerShdw blurRad="317500" algn="ctr" rotWithShape="0">
              <a:schemeClr val="tx1">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Title 1"/>
          <p:cNvSpPr>
            <a:spLocks noGrp="1"/>
          </p:cNvSpPr>
          <p:nvPr>
            <p:ph type="title"/>
          </p:nvPr>
        </p:nvSpPr>
        <p:spPr>
          <a:xfrm>
            <a:off x="857250" y="990599"/>
            <a:ext cx="7429500" cy="685800"/>
          </a:xfrm>
        </p:spPr>
        <p:txBody>
          <a:bodyPr anchor="t">
            <a:normAutofit/>
          </a:bodyPr>
          <a:lstStyle/>
          <a:p>
            <a:r>
              <a:rPr lang="en-GB" sz="3500"/>
              <a:t>The main functions of a central bank</a:t>
            </a:r>
          </a:p>
        </p:txBody>
      </p:sp>
      <p:graphicFrame>
        <p:nvGraphicFramePr>
          <p:cNvPr id="7" name="Content Placeholder 2">
            <a:extLst>
              <a:ext uri="{FF2B5EF4-FFF2-40B4-BE49-F238E27FC236}">
                <a16:creationId xmlns:a16="http://schemas.microsoft.com/office/drawing/2014/main" id="{541D529C-2352-0D6C-F67A-D29FBA1E1657}"/>
              </a:ext>
            </a:extLst>
          </p:cNvPr>
          <p:cNvGraphicFramePr>
            <a:graphicFrameLocks noGrp="1"/>
          </p:cNvGraphicFramePr>
          <p:nvPr>
            <p:ph idx="1"/>
            <p:extLst>
              <p:ext uri="{D42A27DB-BD31-4B8C-83A1-F6EECF244321}">
                <p14:modId xmlns:p14="http://schemas.microsoft.com/office/powerpoint/2010/main" val="2370688612"/>
              </p:ext>
            </p:extLst>
          </p:nvPr>
        </p:nvGraphicFramePr>
        <p:xfrm>
          <a:off x="514350" y="2137228"/>
          <a:ext cx="8115300" cy="37337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a:extLst>
              <a:ext uri="{FF2B5EF4-FFF2-40B4-BE49-F238E27FC236}">
                <a16:creationId xmlns:a16="http://schemas.microsoft.com/office/drawing/2014/main" id="{BBF31D2E-93B6-9FA1-8086-C6845FA73E85}"/>
              </a:ext>
            </a:extLst>
          </p:cNvPr>
          <p:cNvPicPr>
            <a:picLocks noChangeAspect="1"/>
          </p:cNvPicPr>
          <p:nvPr/>
        </p:nvPicPr>
        <p:blipFill>
          <a:blip r:embed="rId8" cstate="print">
            <a:alphaModFix amt="5000"/>
            <a:extLst>
              <a:ext uri="{28A0092B-C50C-407E-A947-70E740481C1C}">
                <a14:useLocalDpi xmlns:a14="http://schemas.microsoft.com/office/drawing/2010/main" val="0"/>
              </a:ext>
            </a:extLst>
          </a:blip>
          <a:stretch>
            <a:fillRect/>
          </a:stretch>
        </p:blipFill>
        <p:spPr>
          <a:xfrm>
            <a:off x="797090" y="1485944"/>
            <a:ext cx="7695738" cy="3098355"/>
          </a:xfrm>
          <a:prstGeom prst="rect">
            <a:avLst/>
          </a:prstGeom>
        </p:spPr>
      </p:pic>
      <p:pic>
        <p:nvPicPr>
          <p:cNvPr id="4" name="Picture 3">
            <a:extLst>
              <a:ext uri="{FF2B5EF4-FFF2-40B4-BE49-F238E27FC236}">
                <a16:creationId xmlns:a16="http://schemas.microsoft.com/office/drawing/2014/main" id="{1452B01A-93B6-53F2-5C65-0BF98FEF4E0D}"/>
              </a:ext>
            </a:extLst>
          </p:cNvPr>
          <p:cNvPicPr>
            <a:picLocks noChangeAspect="1"/>
          </p:cNvPicPr>
          <p:nvPr/>
        </p:nvPicPr>
        <p:blipFill>
          <a:blip r:embed="rId9" cstate="print">
            <a:alphaModFix amt="85000"/>
            <a:extLst>
              <a:ext uri="{28A0092B-C50C-407E-A947-70E740481C1C}">
                <a14:useLocalDpi xmlns:a14="http://schemas.microsoft.com/office/drawing/2010/main" val="0"/>
              </a:ext>
            </a:extLst>
          </a:blip>
          <a:stretch>
            <a:fillRect/>
          </a:stretch>
        </p:blipFill>
        <p:spPr>
          <a:xfrm>
            <a:off x="4253474" y="81192"/>
            <a:ext cx="933411" cy="375797"/>
          </a:xfrm>
          <a:prstGeom prst="rect">
            <a:avLst/>
          </a:prstGeom>
        </p:spPr>
      </p:pic>
      <p:sp>
        <p:nvSpPr>
          <p:cNvPr id="5" name="Footer Placeholder 2">
            <a:extLst>
              <a:ext uri="{FF2B5EF4-FFF2-40B4-BE49-F238E27FC236}">
                <a16:creationId xmlns:a16="http://schemas.microsoft.com/office/drawing/2014/main" id="{24F41BB2-A499-57BB-EB39-D5A6C2FDAEF6}"/>
              </a:ext>
            </a:extLst>
          </p:cNvPr>
          <p:cNvSpPr txBox="1">
            <a:spLocks/>
          </p:cNvSpPr>
          <p:nvPr/>
        </p:nvSpPr>
        <p:spPr>
          <a:xfrm>
            <a:off x="38090" y="6579662"/>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10">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5B7B6569-C338-8127-D26E-ACC0EFDDB307}"/>
              </a:ext>
            </a:extLst>
          </p:cNvPr>
          <p:cNvSpPr txBox="1"/>
          <p:nvPr/>
        </p:nvSpPr>
        <p:spPr>
          <a:xfrm>
            <a:off x="6096000" y="6627168"/>
            <a:ext cx="3048000" cy="230832"/>
          </a:xfrm>
          <a:prstGeom prst="rect">
            <a:avLst/>
          </a:prstGeom>
          <a:noFill/>
        </p:spPr>
        <p:txBody>
          <a:bodyPr wrap="square" rtlCol="0">
            <a:spAutoFit/>
          </a:bodyPr>
          <a:lstStyle/>
          <a:p>
            <a:pPr algn="ctr"/>
            <a:r>
              <a:rPr lang="en-US" sz="900" i="0" dirty="0">
                <a:solidFill>
                  <a:schemeClr val="tx2"/>
                </a:solidFill>
                <a:effectLst/>
                <a:latin typeface="gg sans"/>
              </a:rPr>
              <a:t>© 2025 Exams Papers Practice. All Rights Reserved</a:t>
            </a:r>
            <a:endParaRPr lang="en-PH" sz="900" dirty="0">
              <a:solidFill>
                <a:schemeClr val="tx2"/>
              </a:solidFill>
            </a:endParaRPr>
          </a:p>
        </p:txBody>
      </p:sp>
    </p:spTree>
    <p:extLst>
      <p:ext uri="{BB962C8B-B14F-4D97-AF65-F5344CB8AC3E}">
        <p14:creationId xmlns:p14="http://schemas.microsoft.com/office/powerpoint/2010/main" val="14609641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9143999"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62114" y="0"/>
            <a:ext cx="3072908"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486646" y="-3486043"/>
            <a:ext cx="2170709" cy="9144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037673" y="348865"/>
            <a:ext cx="7288583" cy="1576446"/>
          </a:xfrm>
        </p:spPr>
        <p:txBody>
          <a:bodyPr anchor="ctr">
            <a:normAutofit/>
          </a:bodyPr>
          <a:lstStyle/>
          <a:p>
            <a:r>
              <a:rPr lang="en-GB" sz="3500">
                <a:solidFill>
                  <a:srgbClr val="FFFFFF"/>
                </a:solidFill>
              </a:rPr>
              <a:t>Additional functions of a central bank</a:t>
            </a:r>
          </a:p>
        </p:txBody>
      </p:sp>
      <p:graphicFrame>
        <p:nvGraphicFramePr>
          <p:cNvPr id="7" name="Content Placeholder 2">
            <a:extLst>
              <a:ext uri="{FF2B5EF4-FFF2-40B4-BE49-F238E27FC236}">
                <a16:creationId xmlns:a16="http://schemas.microsoft.com/office/drawing/2014/main" id="{49894A0D-3748-0841-A324-E504A6DED21E}"/>
              </a:ext>
            </a:extLst>
          </p:cNvPr>
          <p:cNvGraphicFramePr>
            <a:graphicFrameLocks noGrp="1"/>
          </p:cNvGraphicFramePr>
          <p:nvPr>
            <p:ph idx="1"/>
            <p:extLst>
              <p:ext uri="{D42A27DB-BD31-4B8C-83A1-F6EECF244321}">
                <p14:modId xmlns:p14="http://schemas.microsoft.com/office/powerpoint/2010/main" val="996640694"/>
              </p:ext>
            </p:extLst>
          </p:nvPr>
        </p:nvGraphicFramePr>
        <p:xfrm>
          <a:off x="483042" y="2615979"/>
          <a:ext cx="8195871" cy="36894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a:extLst>
              <a:ext uri="{FF2B5EF4-FFF2-40B4-BE49-F238E27FC236}">
                <a16:creationId xmlns:a16="http://schemas.microsoft.com/office/drawing/2014/main" id="{BB8B293E-BC7E-6DA9-8B96-5438DA8EAF15}"/>
              </a:ext>
            </a:extLst>
          </p:cNvPr>
          <p:cNvPicPr>
            <a:picLocks noChangeAspect="1"/>
          </p:cNvPicPr>
          <p:nvPr/>
        </p:nvPicPr>
        <p:blipFill>
          <a:blip r:embed="rId8" cstate="print">
            <a:alphaModFix amt="5000"/>
            <a:extLst>
              <a:ext uri="{28A0092B-C50C-407E-A947-70E740481C1C}">
                <a14:useLocalDpi xmlns:a14="http://schemas.microsoft.com/office/drawing/2010/main" val="0"/>
              </a:ext>
            </a:extLst>
          </a:blip>
          <a:stretch>
            <a:fillRect/>
          </a:stretch>
        </p:blipFill>
        <p:spPr>
          <a:xfrm>
            <a:off x="797090" y="1485944"/>
            <a:ext cx="7695738" cy="3098355"/>
          </a:xfrm>
          <a:prstGeom prst="rect">
            <a:avLst/>
          </a:prstGeom>
        </p:spPr>
      </p:pic>
      <p:pic>
        <p:nvPicPr>
          <p:cNvPr id="4" name="Picture 3">
            <a:extLst>
              <a:ext uri="{FF2B5EF4-FFF2-40B4-BE49-F238E27FC236}">
                <a16:creationId xmlns:a16="http://schemas.microsoft.com/office/drawing/2014/main" id="{B88275B3-120E-C701-D876-2A77D815F9D8}"/>
              </a:ext>
            </a:extLst>
          </p:cNvPr>
          <p:cNvPicPr>
            <a:picLocks noChangeAspect="1"/>
          </p:cNvPicPr>
          <p:nvPr/>
        </p:nvPicPr>
        <p:blipFill>
          <a:blip r:embed="rId9" cstate="print">
            <a:alphaModFix amt="85000"/>
            <a:extLst>
              <a:ext uri="{28A0092B-C50C-407E-A947-70E740481C1C}">
                <a14:useLocalDpi xmlns:a14="http://schemas.microsoft.com/office/drawing/2010/main" val="0"/>
              </a:ext>
            </a:extLst>
          </a:blip>
          <a:stretch>
            <a:fillRect/>
          </a:stretch>
        </p:blipFill>
        <p:spPr>
          <a:xfrm>
            <a:off x="4253474" y="81192"/>
            <a:ext cx="933411" cy="375797"/>
          </a:xfrm>
          <a:prstGeom prst="rect">
            <a:avLst/>
          </a:prstGeom>
        </p:spPr>
      </p:pic>
      <p:sp>
        <p:nvSpPr>
          <p:cNvPr id="5" name="Footer Placeholder 2">
            <a:extLst>
              <a:ext uri="{FF2B5EF4-FFF2-40B4-BE49-F238E27FC236}">
                <a16:creationId xmlns:a16="http://schemas.microsoft.com/office/drawing/2014/main" id="{ADB27195-67D1-91C0-D3DB-093001D1274E}"/>
              </a:ext>
            </a:extLst>
          </p:cNvPr>
          <p:cNvSpPr txBox="1">
            <a:spLocks/>
          </p:cNvSpPr>
          <p:nvPr/>
        </p:nvSpPr>
        <p:spPr>
          <a:xfrm>
            <a:off x="38090" y="6579662"/>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10">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D9CA66CD-4294-5D56-EB06-D86BAE581A0B}"/>
              </a:ext>
            </a:extLst>
          </p:cNvPr>
          <p:cNvSpPr txBox="1"/>
          <p:nvPr/>
        </p:nvSpPr>
        <p:spPr>
          <a:xfrm>
            <a:off x="6096000" y="6627168"/>
            <a:ext cx="3048000" cy="230832"/>
          </a:xfrm>
          <a:prstGeom prst="rect">
            <a:avLst/>
          </a:prstGeom>
          <a:noFill/>
        </p:spPr>
        <p:txBody>
          <a:bodyPr wrap="square" rtlCol="0">
            <a:spAutoFit/>
          </a:bodyPr>
          <a:lstStyle/>
          <a:p>
            <a:pPr algn="ctr"/>
            <a:r>
              <a:rPr lang="en-US" sz="900" i="0" dirty="0">
                <a:solidFill>
                  <a:schemeClr val="tx2"/>
                </a:solidFill>
                <a:effectLst/>
                <a:latin typeface="gg sans"/>
              </a:rPr>
              <a:t>© 2025 Exams Papers Practice. All Rights Reserved</a:t>
            </a:r>
            <a:endParaRPr lang="en-PH" sz="900" dirty="0">
              <a:solidFill>
                <a:schemeClr val="tx2"/>
              </a:solidFill>
            </a:endParaRPr>
          </a:p>
        </p:txBody>
      </p:sp>
    </p:spTree>
    <p:extLst>
      <p:ext uri="{BB962C8B-B14F-4D97-AF65-F5344CB8AC3E}">
        <p14:creationId xmlns:p14="http://schemas.microsoft.com/office/powerpoint/2010/main" val="28652926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en-GB" sz="2700" dirty="0"/>
              <a:t>Implementation of monetary policy to control inflation: the monetary policy transmission mechanism</a:t>
            </a:r>
          </a:p>
        </p:txBody>
      </p:sp>
      <p:sp>
        <p:nvSpPr>
          <p:cNvPr id="5" name="Content Placeholder 2"/>
          <p:cNvSpPr>
            <a:spLocks noGrp="1"/>
          </p:cNvSpPr>
          <p:nvPr>
            <p:ph idx="4294967295"/>
          </p:nvPr>
        </p:nvSpPr>
        <p:spPr>
          <a:xfrm>
            <a:off x="0" y="1781175"/>
            <a:ext cx="8785225" cy="4887913"/>
          </a:xfrm>
        </p:spPr>
        <p:txBody>
          <a:bodyPr>
            <a:normAutofit/>
          </a:bodyPr>
          <a:lstStyle/>
          <a:p>
            <a:pPr marL="0" indent="0">
              <a:lnSpc>
                <a:spcPct val="90000"/>
              </a:lnSpc>
              <a:buNone/>
            </a:pPr>
            <a:r>
              <a:rPr lang="en-GB" sz="1800" dirty="0"/>
              <a:t>It is important to understand exactly how the MTM works as this will enable you to understand more fully the process behind monetary policy and its effectiveness.</a:t>
            </a:r>
          </a:p>
          <a:p>
            <a:pPr marL="0" indent="0">
              <a:lnSpc>
                <a:spcPct val="90000"/>
              </a:lnSpc>
              <a:buNone/>
            </a:pPr>
            <a:endParaRPr lang="en-GB" sz="2400" dirty="0"/>
          </a:p>
        </p:txBody>
      </p:sp>
      <p:grpSp>
        <p:nvGrpSpPr>
          <p:cNvPr id="3" name="Group 2"/>
          <p:cNvGrpSpPr/>
          <p:nvPr/>
        </p:nvGrpSpPr>
        <p:grpSpPr>
          <a:xfrm>
            <a:off x="72257" y="2506952"/>
            <a:ext cx="8712968" cy="3545281"/>
            <a:chOff x="1907704" y="2505624"/>
            <a:chExt cx="7056784" cy="3545281"/>
          </a:xfrm>
        </p:grpSpPr>
        <p:sp>
          <p:nvSpPr>
            <p:cNvPr id="6" name="TextBox 5"/>
            <p:cNvSpPr txBox="1"/>
            <p:nvPr/>
          </p:nvSpPr>
          <p:spPr>
            <a:xfrm>
              <a:off x="1907704" y="3789040"/>
              <a:ext cx="720080" cy="646331"/>
            </a:xfrm>
            <a:prstGeom prst="rect">
              <a:avLst/>
            </a:prstGeom>
            <a:solidFill>
              <a:srgbClr val="00B0F0"/>
            </a:solidFill>
            <a:ln>
              <a:solidFill>
                <a:schemeClr val="tx1"/>
              </a:solidFill>
            </a:ln>
          </p:spPr>
          <p:txBody>
            <a:bodyPr wrap="square" rtlCol="0">
              <a:spAutoFit/>
            </a:bodyPr>
            <a:lstStyle/>
            <a:p>
              <a:pPr algn="ctr"/>
              <a:r>
                <a:rPr lang="en-GB" sz="1200" dirty="0"/>
                <a:t>Official interest rate</a:t>
              </a:r>
            </a:p>
          </p:txBody>
        </p:sp>
        <p:sp>
          <p:nvSpPr>
            <p:cNvPr id="7" name="TextBox 6"/>
            <p:cNvSpPr txBox="1"/>
            <p:nvPr/>
          </p:nvSpPr>
          <p:spPr>
            <a:xfrm>
              <a:off x="2987824" y="5589240"/>
              <a:ext cx="974704" cy="461665"/>
            </a:xfrm>
            <a:prstGeom prst="rect">
              <a:avLst/>
            </a:prstGeom>
            <a:solidFill>
              <a:srgbClr val="00B0F0"/>
            </a:solidFill>
            <a:ln>
              <a:solidFill>
                <a:schemeClr val="tx1"/>
              </a:solidFill>
            </a:ln>
          </p:spPr>
          <p:txBody>
            <a:bodyPr wrap="square" rtlCol="0">
              <a:spAutoFit/>
            </a:bodyPr>
            <a:lstStyle/>
            <a:p>
              <a:pPr algn="ctr"/>
              <a:r>
                <a:rPr lang="en-GB" sz="1200" dirty="0"/>
                <a:t>Exchange rate</a:t>
              </a:r>
            </a:p>
          </p:txBody>
        </p:sp>
        <p:sp>
          <p:nvSpPr>
            <p:cNvPr id="8" name="TextBox 7"/>
            <p:cNvSpPr txBox="1"/>
            <p:nvPr/>
          </p:nvSpPr>
          <p:spPr>
            <a:xfrm>
              <a:off x="2987824" y="4676664"/>
              <a:ext cx="936104" cy="430887"/>
            </a:xfrm>
            <a:prstGeom prst="rect">
              <a:avLst/>
            </a:prstGeom>
            <a:solidFill>
              <a:srgbClr val="00B0F0"/>
            </a:solidFill>
            <a:ln>
              <a:solidFill>
                <a:schemeClr val="tx1"/>
              </a:solidFill>
            </a:ln>
          </p:spPr>
          <p:txBody>
            <a:bodyPr wrap="square" rtlCol="0">
              <a:spAutoFit/>
            </a:bodyPr>
            <a:lstStyle/>
            <a:p>
              <a:pPr algn="ctr"/>
              <a:r>
                <a:rPr lang="en-GB" sz="1100" dirty="0"/>
                <a:t>Expectations/ confidence</a:t>
              </a:r>
            </a:p>
          </p:txBody>
        </p:sp>
        <p:sp>
          <p:nvSpPr>
            <p:cNvPr id="9" name="TextBox 8"/>
            <p:cNvSpPr txBox="1"/>
            <p:nvPr/>
          </p:nvSpPr>
          <p:spPr>
            <a:xfrm>
              <a:off x="3036304" y="3356992"/>
              <a:ext cx="815616" cy="461665"/>
            </a:xfrm>
            <a:prstGeom prst="rect">
              <a:avLst/>
            </a:prstGeom>
            <a:solidFill>
              <a:srgbClr val="00B0F0"/>
            </a:solidFill>
            <a:ln>
              <a:solidFill>
                <a:schemeClr val="tx1"/>
              </a:solidFill>
            </a:ln>
          </p:spPr>
          <p:txBody>
            <a:bodyPr wrap="square" rtlCol="0">
              <a:spAutoFit/>
            </a:bodyPr>
            <a:lstStyle/>
            <a:p>
              <a:pPr algn="ctr"/>
              <a:r>
                <a:rPr lang="en-GB" sz="1200" dirty="0"/>
                <a:t>Asset prices</a:t>
              </a:r>
            </a:p>
          </p:txBody>
        </p:sp>
        <p:sp>
          <p:nvSpPr>
            <p:cNvPr id="10" name="TextBox 9"/>
            <p:cNvSpPr txBox="1"/>
            <p:nvPr/>
          </p:nvSpPr>
          <p:spPr>
            <a:xfrm>
              <a:off x="3011352" y="2505624"/>
              <a:ext cx="840568" cy="461665"/>
            </a:xfrm>
            <a:prstGeom prst="rect">
              <a:avLst/>
            </a:prstGeom>
            <a:solidFill>
              <a:srgbClr val="00B0F0"/>
            </a:solidFill>
            <a:ln>
              <a:solidFill>
                <a:schemeClr val="tx1"/>
              </a:solidFill>
            </a:ln>
          </p:spPr>
          <p:txBody>
            <a:bodyPr wrap="square" rtlCol="0">
              <a:spAutoFit/>
            </a:bodyPr>
            <a:lstStyle/>
            <a:p>
              <a:pPr algn="ctr"/>
              <a:r>
                <a:rPr lang="en-GB" sz="1200" dirty="0"/>
                <a:t>Market rates</a:t>
              </a:r>
            </a:p>
          </p:txBody>
        </p:sp>
        <p:sp>
          <p:nvSpPr>
            <p:cNvPr id="11" name="TextBox 10"/>
            <p:cNvSpPr txBox="1"/>
            <p:nvPr/>
          </p:nvSpPr>
          <p:spPr>
            <a:xfrm>
              <a:off x="4283968" y="3645024"/>
              <a:ext cx="792088" cy="646331"/>
            </a:xfrm>
            <a:prstGeom prst="rect">
              <a:avLst/>
            </a:prstGeom>
            <a:solidFill>
              <a:srgbClr val="00B0F0"/>
            </a:solidFill>
            <a:ln>
              <a:solidFill>
                <a:schemeClr val="tx1"/>
              </a:solidFill>
            </a:ln>
          </p:spPr>
          <p:txBody>
            <a:bodyPr wrap="square" rtlCol="0">
              <a:spAutoFit/>
            </a:bodyPr>
            <a:lstStyle/>
            <a:p>
              <a:pPr algn="ctr"/>
              <a:r>
                <a:rPr lang="en-GB" sz="1200" dirty="0"/>
                <a:t>Net external demand</a:t>
              </a:r>
            </a:p>
          </p:txBody>
        </p:sp>
        <p:sp>
          <p:nvSpPr>
            <p:cNvPr id="12" name="TextBox 11"/>
            <p:cNvSpPr txBox="1"/>
            <p:nvPr/>
          </p:nvSpPr>
          <p:spPr>
            <a:xfrm>
              <a:off x="4283968" y="2924944"/>
              <a:ext cx="792088" cy="461665"/>
            </a:xfrm>
            <a:prstGeom prst="rect">
              <a:avLst/>
            </a:prstGeom>
            <a:solidFill>
              <a:srgbClr val="00B0F0"/>
            </a:solidFill>
            <a:ln>
              <a:solidFill>
                <a:schemeClr val="tx1"/>
              </a:solidFill>
            </a:ln>
          </p:spPr>
          <p:txBody>
            <a:bodyPr wrap="square" rtlCol="0">
              <a:spAutoFit/>
            </a:bodyPr>
            <a:lstStyle/>
            <a:p>
              <a:pPr algn="ctr"/>
              <a:r>
                <a:rPr lang="en-GB" sz="1200" dirty="0"/>
                <a:t>Domestic demand</a:t>
              </a:r>
            </a:p>
          </p:txBody>
        </p:sp>
        <p:sp>
          <p:nvSpPr>
            <p:cNvPr id="13" name="TextBox 12"/>
            <p:cNvSpPr txBox="1"/>
            <p:nvPr/>
          </p:nvSpPr>
          <p:spPr>
            <a:xfrm>
              <a:off x="5580112" y="3284984"/>
              <a:ext cx="720080" cy="461665"/>
            </a:xfrm>
            <a:prstGeom prst="rect">
              <a:avLst/>
            </a:prstGeom>
            <a:solidFill>
              <a:srgbClr val="00B0F0"/>
            </a:solidFill>
            <a:ln>
              <a:solidFill>
                <a:schemeClr val="tx1"/>
              </a:solidFill>
            </a:ln>
          </p:spPr>
          <p:txBody>
            <a:bodyPr wrap="square" rtlCol="0">
              <a:spAutoFit/>
            </a:bodyPr>
            <a:lstStyle/>
            <a:p>
              <a:pPr algn="ctr"/>
              <a:r>
                <a:rPr lang="en-GB" sz="1200" dirty="0"/>
                <a:t>Total demand</a:t>
              </a:r>
            </a:p>
          </p:txBody>
        </p:sp>
        <p:sp>
          <p:nvSpPr>
            <p:cNvPr id="14" name="TextBox 13"/>
            <p:cNvSpPr txBox="1"/>
            <p:nvPr/>
          </p:nvSpPr>
          <p:spPr>
            <a:xfrm>
              <a:off x="6660232" y="3140968"/>
              <a:ext cx="1008112" cy="646331"/>
            </a:xfrm>
            <a:prstGeom prst="rect">
              <a:avLst/>
            </a:prstGeom>
            <a:solidFill>
              <a:srgbClr val="00B0F0"/>
            </a:solidFill>
            <a:ln>
              <a:solidFill>
                <a:schemeClr val="tx1"/>
              </a:solidFill>
            </a:ln>
          </p:spPr>
          <p:txBody>
            <a:bodyPr wrap="square" rtlCol="0">
              <a:spAutoFit/>
            </a:bodyPr>
            <a:lstStyle/>
            <a:p>
              <a:pPr algn="ctr"/>
              <a:r>
                <a:rPr lang="en-GB" sz="1200" dirty="0"/>
                <a:t>Domestic inflationary pressure</a:t>
              </a:r>
            </a:p>
          </p:txBody>
        </p:sp>
        <p:sp>
          <p:nvSpPr>
            <p:cNvPr id="15" name="TextBox 14"/>
            <p:cNvSpPr txBox="1"/>
            <p:nvPr/>
          </p:nvSpPr>
          <p:spPr>
            <a:xfrm>
              <a:off x="6660232" y="4293096"/>
              <a:ext cx="1008112" cy="461665"/>
            </a:xfrm>
            <a:prstGeom prst="rect">
              <a:avLst/>
            </a:prstGeom>
            <a:solidFill>
              <a:srgbClr val="00B0F0"/>
            </a:solidFill>
            <a:ln>
              <a:solidFill>
                <a:schemeClr val="tx1"/>
              </a:solidFill>
            </a:ln>
          </p:spPr>
          <p:txBody>
            <a:bodyPr wrap="square" rtlCol="0">
              <a:spAutoFit/>
            </a:bodyPr>
            <a:lstStyle/>
            <a:p>
              <a:pPr algn="ctr"/>
              <a:r>
                <a:rPr lang="en-GB" sz="1200" dirty="0"/>
                <a:t>Import prices</a:t>
              </a:r>
            </a:p>
          </p:txBody>
        </p:sp>
        <p:sp>
          <p:nvSpPr>
            <p:cNvPr id="16" name="TextBox 15"/>
            <p:cNvSpPr txBox="1"/>
            <p:nvPr/>
          </p:nvSpPr>
          <p:spPr>
            <a:xfrm>
              <a:off x="7956376" y="3861048"/>
              <a:ext cx="1008112" cy="276999"/>
            </a:xfrm>
            <a:prstGeom prst="rect">
              <a:avLst/>
            </a:prstGeom>
            <a:solidFill>
              <a:srgbClr val="00B0F0"/>
            </a:solidFill>
            <a:ln>
              <a:solidFill>
                <a:schemeClr val="tx1"/>
              </a:solidFill>
            </a:ln>
          </p:spPr>
          <p:txBody>
            <a:bodyPr wrap="square" rtlCol="0">
              <a:spAutoFit/>
            </a:bodyPr>
            <a:lstStyle/>
            <a:p>
              <a:r>
                <a:rPr lang="en-GB" sz="1200" dirty="0"/>
                <a:t>Inflation</a:t>
              </a:r>
            </a:p>
          </p:txBody>
        </p:sp>
        <p:cxnSp>
          <p:nvCxnSpPr>
            <p:cNvPr id="17" name="Straight Connector 16"/>
            <p:cNvCxnSpPr/>
            <p:nvPr/>
          </p:nvCxnSpPr>
          <p:spPr>
            <a:xfrm>
              <a:off x="2748272" y="2708920"/>
              <a:ext cx="0" cy="3168352"/>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2627784" y="4098558"/>
              <a:ext cx="108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4076778" y="2697544"/>
              <a:ext cx="0" cy="3006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5148064" y="3068960"/>
              <a:ext cx="648072" cy="14401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V="1">
              <a:off x="5165480" y="3870928"/>
              <a:ext cx="576064" cy="2880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6372200" y="3573016"/>
              <a:ext cx="216024"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7740352" y="3501008"/>
              <a:ext cx="648072" cy="2160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V="1">
              <a:off x="7773054" y="4221088"/>
              <a:ext cx="576064" cy="2880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3973058" y="5949280"/>
              <a:ext cx="3132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V="1">
              <a:off x="7100231" y="4814404"/>
              <a:ext cx="0" cy="113471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2748272" y="5877272"/>
              <a:ext cx="233927"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2746370" y="2698778"/>
              <a:ext cx="231574" cy="1014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2748272" y="3645024"/>
              <a:ext cx="216024"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2757548" y="4941168"/>
              <a:ext cx="216024"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3970058" y="5710004"/>
              <a:ext cx="108000" cy="0"/>
            </a:xfrm>
            <a:prstGeom prst="straightConnector1">
              <a:avLst/>
            </a:prstGeom>
            <a:ln>
              <a:tailEnd type="non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4076344" y="3140968"/>
              <a:ext cx="216024"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4076344" y="3933056"/>
              <a:ext cx="216024"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3934204" y="4869160"/>
              <a:ext cx="144000" cy="0"/>
            </a:xfrm>
            <a:prstGeom prst="straightConnector1">
              <a:avLst/>
            </a:prstGeom>
            <a:ln>
              <a:tailEnd type="none"/>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3860320" y="2693018"/>
              <a:ext cx="216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a:off x="3419872" y="3933056"/>
              <a:ext cx="0" cy="576064"/>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3419423" y="2996952"/>
              <a:ext cx="0" cy="28800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3419872" y="5157192"/>
              <a:ext cx="0" cy="32400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3861651" y="3553057"/>
              <a:ext cx="216000"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42" name="TextBox 41"/>
          <p:cNvSpPr txBox="1"/>
          <p:nvPr/>
        </p:nvSpPr>
        <p:spPr>
          <a:xfrm>
            <a:off x="7092280" y="6376892"/>
            <a:ext cx="2592288" cy="584775"/>
          </a:xfrm>
          <a:prstGeom prst="rect">
            <a:avLst/>
          </a:prstGeom>
          <a:noFill/>
        </p:spPr>
        <p:txBody>
          <a:bodyPr wrap="square" rtlCol="0">
            <a:spAutoFit/>
          </a:bodyPr>
          <a:lstStyle/>
          <a:p>
            <a:r>
              <a:rPr lang="en-GB" sz="1400" i="1" dirty="0"/>
              <a:t>Source: Bank of England</a:t>
            </a:r>
          </a:p>
          <a:p>
            <a:endParaRPr lang="en-GB" dirty="0"/>
          </a:p>
        </p:txBody>
      </p:sp>
      <p:pic>
        <p:nvPicPr>
          <p:cNvPr id="4" name="Picture 3">
            <a:extLst>
              <a:ext uri="{FF2B5EF4-FFF2-40B4-BE49-F238E27FC236}">
                <a16:creationId xmlns:a16="http://schemas.microsoft.com/office/drawing/2014/main" id="{8F067D21-3AEF-6007-FF03-A57966D22E02}"/>
              </a:ext>
            </a:extLst>
          </p:cNvPr>
          <p:cNvPicPr>
            <a:picLocks noChangeAspect="1"/>
          </p:cNvPicPr>
          <p:nvPr/>
        </p:nvPicPr>
        <p:blipFill>
          <a:blip r:embed="rId3" cstate="print">
            <a:alphaModFix amt="5000"/>
            <a:extLst>
              <a:ext uri="{28A0092B-C50C-407E-A947-70E740481C1C}">
                <a14:useLocalDpi xmlns:a14="http://schemas.microsoft.com/office/drawing/2010/main" val="0"/>
              </a:ext>
            </a:extLst>
          </a:blip>
          <a:stretch>
            <a:fillRect/>
          </a:stretch>
        </p:blipFill>
        <p:spPr>
          <a:xfrm>
            <a:off x="797090" y="1485944"/>
            <a:ext cx="7695738" cy="3098355"/>
          </a:xfrm>
          <a:prstGeom prst="rect">
            <a:avLst/>
          </a:prstGeom>
        </p:spPr>
      </p:pic>
      <p:pic>
        <p:nvPicPr>
          <p:cNvPr id="40" name="Picture 39">
            <a:extLst>
              <a:ext uri="{FF2B5EF4-FFF2-40B4-BE49-F238E27FC236}">
                <a16:creationId xmlns:a16="http://schemas.microsoft.com/office/drawing/2014/main" id="{E3C9D8CB-359E-D7EA-B05E-E48C76F93576}"/>
              </a:ext>
            </a:extLst>
          </p:cNvPr>
          <p:cNvPicPr>
            <a:picLocks noChangeAspect="1"/>
          </p:cNvPicPr>
          <p:nvPr/>
        </p:nvPicPr>
        <p:blipFill>
          <a:blip r:embed="rId4" cstate="print">
            <a:alphaModFix amt="85000"/>
            <a:extLst>
              <a:ext uri="{28A0092B-C50C-407E-A947-70E740481C1C}">
                <a14:useLocalDpi xmlns:a14="http://schemas.microsoft.com/office/drawing/2010/main" val="0"/>
              </a:ext>
            </a:extLst>
          </a:blip>
          <a:stretch>
            <a:fillRect/>
          </a:stretch>
        </p:blipFill>
        <p:spPr>
          <a:xfrm>
            <a:off x="4253474" y="81192"/>
            <a:ext cx="933411" cy="375797"/>
          </a:xfrm>
          <a:prstGeom prst="rect">
            <a:avLst/>
          </a:prstGeom>
        </p:spPr>
      </p:pic>
      <p:sp>
        <p:nvSpPr>
          <p:cNvPr id="41" name="Footer Placeholder 2">
            <a:extLst>
              <a:ext uri="{FF2B5EF4-FFF2-40B4-BE49-F238E27FC236}">
                <a16:creationId xmlns:a16="http://schemas.microsoft.com/office/drawing/2014/main" id="{5D982E77-23F6-615A-83E2-568892AD2F9A}"/>
              </a:ext>
            </a:extLst>
          </p:cNvPr>
          <p:cNvSpPr txBox="1">
            <a:spLocks/>
          </p:cNvSpPr>
          <p:nvPr/>
        </p:nvSpPr>
        <p:spPr>
          <a:xfrm>
            <a:off x="38090" y="6579662"/>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43" name="TextBox 42">
            <a:extLst>
              <a:ext uri="{FF2B5EF4-FFF2-40B4-BE49-F238E27FC236}">
                <a16:creationId xmlns:a16="http://schemas.microsoft.com/office/drawing/2014/main" id="{BA3161AA-A16F-21CA-3C50-6FD288B177DC}"/>
              </a:ext>
            </a:extLst>
          </p:cNvPr>
          <p:cNvSpPr txBox="1"/>
          <p:nvPr/>
        </p:nvSpPr>
        <p:spPr>
          <a:xfrm>
            <a:off x="6096000" y="6627168"/>
            <a:ext cx="3048000" cy="230832"/>
          </a:xfrm>
          <a:prstGeom prst="rect">
            <a:avLst/>
          </a:prstGeom>
          <a:noFill/>
        </p:spPr>
        <p:txBody>
          <a:bodyPr wrap="square" rtlCol="0">
            <a:spAutoFit/>
          </a:bodyPr>
          <a:lstStyle/>
          <a:p>
            <a:pPr algn="ctr"/>
            <a:r>
              <a:rPr lang="en-US" sz="900" i="0" dirty="0">
                <a:solidFill>
                  <a:schemeClr val="tx2"/>
                </a:solidFill>
                <a:effectLst/>
                <a:latin typeface="gg sans"/>
              </a:rPr>
              <a:t>© 2025 Exams Papers Practice. All Rights Reserved</a:t>
            </a:r>
            <a:endParaRPr lang="en-PH" sz="900" dirty="0">
              <a:solidFill>
                <a:schemeClr val="tx2"/>
              </a:solidFill>
            </a:endParaRPr>
          </a:p>
        </p:txBody>
      </p:sp>
    </p:spTree>
    <p:extLst>
      <p:ext uri="{BB962C8B-B14F-4D97-AF65-F5344CB8AC3E}">
        <p14:creationId xmlns:p14="http://schemas.microsoft.com/office/powerpoint/2010/main" val="38677158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1490" y="365125"/>
            <a:ext cx="3840085" cy="1692794"/>
          </a:xfrm>
        </p:spPr>
        <p:txBody>
          <a:bodyPr vert="horz" lIns="91440" tIns="45720" rIns="91440" bIns="45720" rtlCol="0" anchor="ctr">
            <a:normAutofit/>
          </a:bodyPr>
          <a:lstStyle/>
          <a:p>
            <a:r>
              <a:rPr lang="en-US" sz="4100" dirty="0"/>
              <a:t>The BoE and the money supply</a:t>
            </a:r>
          </a:p>
        </p:txBody>
      </p:sp>
      <p:cxnSp>
        <p:nvCxnSpPr>
          <p:cNvPr id="11" name="Straight Arrow Connector 10">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1490" y="2316480"/>
            <a:ext cx="3429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5" name="Content Placeholder 2"/>
          <p:cNvSpPr>
            <a:spLocks noGrp="1"/>
          </p:cNvSpPr>
          <p:nvPr>
            <p:ph idx="4294967295"/>
          </p:nvPr>
        </p:nvSpPr>
        <p:spPr>
          <a:xfrm>
            <a:off x="491490" y="2575034"/>
            <a:ext cx="3840085" cy="3662278"/>
          </a:xfrm>
        </p:spPr>
        <p:txBody>
          <a:bodyPr vert="horz" lIns="91440" tIns="45720" rIns="91440" bIns="45720" rtlCol="0">
            <a:normAutofit/>
          </a:bodyPr>
          <a:lstStyle/>
          <a:p>
            <a:pPr>
              <a:spcBef>
                <a:spcPts val="0"/>
              </a:spcBef>
              <a:spcAft>
                <a:spcPts val="600"/>
              </a:spcAft>
            </a:pPr>
            <a:r>
              <a:rPr lang="en-US" sz="1200" dirty="0"/>
              <a:t>Whilst the central bank has a number of functions and objectives, it does </a:t>
            </a:r>
            <a:r>
              <a:rPr lang="en-US" sz="1200" i="1" dirty="0"/>
              <a:t>NOT</a:t>
            </a:r>
            <a:r>
              <a:rPr lang="en-US" sz="1200" dirty="0"/>
              <a:t> target the rate of growth of the money supply specifically</a:t>
            </a:r>
          </a:p>
          <a:p>
            <a:pPr>
              <a:spcBef>
                <a:spcPts val="0"/>
              </a:spcBef>
              <a:spcAft>
                <a:spcPts val="600"/>
              </a:spcAft>
            </a:pPr>
            <a:r>
              <a:rPr lang="en-US" sz="1200" dirty="0"/>
              <a:t>That said, the rate of growth of the money supply and credit has an important bearing on the current and future growth rate of the economy</a:t>
            </a:r>
          </a:p>
          <a:p>
            <a:pPr>
              <a:spcBef>
                <a:spcPts val="0"/>
              </a:spcBef>
              <a:spcAft>
                <a:spcPts val="600"/>
              </a:spcAft>
            </a:pPr>
            <a:r>
              <a:rPr lang="en-US" sz="1200" dirty="0"/>
              <a:t>The central bank will typically affect the money supply by influencing broad money rather than narrow money i.e. notes and coins and does this in three key ways</a:t>
            </a:r>
          </a:p>
          <a:p>
            <a:pPr marL="628650" lvl="1">
              <a:spcBef>
                <a:spcPts val="0"/>
              </a:spcBef>
              <a:spcAft>
                <a:spcPts val="600"/>
              </a:spcAft>
            </a:pPr>
            <a:r>
              <a:rPr lang="en-US" sz="1200" dirty="0"/>
              <a:t>The BoE agrees reserve requirements individually with each bank. Higher reserves will contract the money supply and vice versa</a:t>
            </a:r>
          </a:p>
          <a:p>
            <a:pPr marL="628650" lvl="1">
              <a:spcBef>
                <a:spcPts val="0"/>
              </a:spcBef>
              <a:spcAft>
                <a:spcPts val="600"/>
              </a:spcAft>
            </a:pPr>
            <a:r>
              <a:rPr lang="en-US" sz="1200" dirty="0"/>
              <a:t>The BoE is involved in open market operations i.e. the purchase and sale of bonds and other instruments which feeds through to bond prices, yields and bank lending</a:t>
            </a:r>
          </a:p>
          <a:p>
            <a:pPr marL="628650" lvl="1">
              <a:spcBef>
                <a:spcPts val="0"/>
              </a:spcBef>
              <a:spcAft>
                <a:spcPts val="600"/>
              </a:spcAft>
            </a:pPr>
            <a:r>
              <a:rPr lang="en-US" sz="1200" dirty="0"/>
              <a:t>It alters interest rates at which it lends funds to banks, which again feeds through to bank lending</a:t>
            </a:r>
          </a:p>
        </p:txBody>
      </p:sp>
      <p:pic>
        <p:nvPicPr>
          <p:cNvPr id="7" name="Picture 6">
            <a:extLst>
              <a:ext uri="{FF2B5EF4-FFF2-40B4-BE49-F238E27FC236}">
                <a16:creationId xmlns:a16="http://schemas.microsoft.com/office/drawing/2014/main" id="{924791C4-6AD3-F275-CC07-DBB20358F647}"/>
              </a:ext>
            </a:extLst>
          </p:cNvPr>
          <p:cNvPicPr>
            <a:picLocks noChangeAspect="1"/>
          </p:cNvPicPr>
          <p:nvPr/>
        </p:nvPicPr>
        <p:blipFill rotWithShape="1">
          <a:blip r:embed="rId3"/>
          <a:srcRect l="22524" r="31256" b="-4"/>
          <a:stretch/>
        </p:blipFill>
        <p:spPr>
          <a:xfrm>
            <a:off x="4409136" y="10"/>
            <a:ext cx="4734863" cy="6857987"/>
          </a:xfrm>
          <a:custGeom>
            <a:avLst/>
            <a:gdLst/>
            <a:ahLst/>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mc:AlternateContent xmlns:mc="http://schemas.openxmlformats.org/markup-compatibility/2006" xmlns:p14="http://schemas.microsoft.com/office/powerpoint/2010/main">
        <mc:Choice Requires="p14">
          <p:contentPart p14:bwMode="auto" r:id="rId4">
            <p14:nvContentPartPr>
              <p14:cNvPr id="3" name="Ink 2">
                <a:extLst>
                  <a:ext uri="{FF2B5EF4-FFF2-40B4-BE49-F238E27FC236}">
                    <a16:creationId xmlns:a16="http://schemas.microsoft.com/office/drawing/2014/main" id="{8CAA53E6-B3EF-5144-DBB9-A7820FB83ECB}"/>
                  </a:ext>
                </a:extLst>
              </p14:cNvPr>
              <p14:cNvContentPartPr/>
              <p14:nvPr/>
            </p14:nvContentPartPr>
            <p14:xfrm>
              <a:off x="572760" y="4320360"/>
              <a:ext cx="4122000" cy="2128320"/>
            </p14:xfrm>
          </p:contentPart>
        </mc:Choice>
        <mc:Fallback xmlns="">
          <p:pic>
            <p:nvPicPr>
              <p:cNvPr id="3" name="Ink 2">
                <a:extLst>
                  <a:ext uri="{FF2B5EF4-FFF2-40B4-BE49-F238E27FC236}">
                    <a16:creationId xmlns:a16="http://schemas.microsoft.com/office/drawing/2014/main" id="{8CAA53E6-B3EF-5144-DBB9-A7820FB83ECB}"/>
                  </a:ext>
                </a:extLst>
              </p:cNvPr>
              <p:cNvPicPr/>
              <p:nvPr/>
            </p:nvPicPr>
            <p:blipFill>
              <a:blip r:embed="rId5"/>
              <a:stretch>
                <a:fillRect/>
              </a:stretch>
            </p:blipFill>
            <p:spPr>
              <a:xfrm>
                <a:off x="563400" y="4311000"/>
                <a:ext cx="4140720" cy="2147040"/>
              </a:xfrm>
              <a:prstGeom prst="rect">
                <a:avLst/>
              </a:prstGeom>
            </p:spPr>
          </p:pic>
        </mc:Fallback>
      </mc:AlternateContent>
      <p:pic>
        <p:nvPicPr>
          <p:cNvPr id="4" name="Picture 3">
            <a:extLst>
              <a:ext uri="{FF2B5EF4-FFF2-40B4-BE49-F238E27FC236}">
                <a16:creationId xmlns:a16="http://schemas.microsoft.com/office/drawing/2014/main" id="{70A04D2F-3EC8-AA45-54DD-8B7B8AAFF23E}"/>
              </a:ext>
            </a:extLst>
          </p:cNvPr>
          <p:cNvPicPr>
            <a:picLocks noChangeAspect="1"/>
          </p:cNvPicPr>
          <p:nvPr/>
        </p:nvPicPr>
        <p:blipFill>
          <a:blip r:embed="rId6" cstate="print">
            <a:alphaModFix amt="5000"/>
            <a:extLst>
              <a:ext uri="{28A0092B-C50C-407E-A947-70E740481C1C}">
                <a14:useLocalDpi xmlns:a14="http://schemas.microsoft.com/office/drawing/2010/main" val="0"/>
              </a:ext>
            </a:extLst>
          </a:blip>
          <a:stretch>
            <a:fillRect/>
          </a:stretch>
        </p:blipFill>
        <p:spPr>
          <a:xfrm>
            <a:off x="797090" y="1485944"/>
            <a:ext cx="7695738" cy="3098355"/>
          </a:xfrm>
          <a:prstGeom prst="rect">
            <a:avLst/>
          </a:prstGeom>
        </p:spPr>
      </p:pic>
      <p:pic>
        <p:nvPicPr>
          <p:cNvPr id="6" name="Picture 5">
            <a:extLst>
              <a:ext uri="{FF2B5EF4-FFF2-40B4-BE49-F238E27FC236}">
                <a16:creationId xmlns:a16="http://schemas.microsoft.com/office/drawing/2014/main" id="{73E50345-0CA5-FF78-118F-BE45CBF9437C}"/>
              </a:ext>
            </a:extLst>
          </p:cNvPr>
          <p:cNvPicPr>
            <a:picLocks noChangeAspect="1"/>
          </p:cNvPicPr>
          <p:nvPr/>
        </p:nvPicPr>
        <p:blipFill>
          <a:blip r:embed="rId7" cstate="print">
            <a:alphaModFix amt="85000"/>
            <a:extLst>
              <a:ext uri="{28A0092B-C50C-407E-A947-70E740481C1C}">
                <a14:useLocalDpi xmlns:a14="http://schemas.microsoft.com/office/drawing/2010/main" val="0"/>
              </a:ext>
            </a:extLst>
          </a:blip>
          <a:stretch>
            <a:fillRect/>
          </a:stretch>
        </p:blipFill>
        <p:spPr>
          <a:xfrm>
            <a:off x="3398164" y="49586"/>
            <a:ext cx="933411" cy="375797"/>
          </a:xfrm>
          <a:prstGeom prst="rect">
            <a:avLst/>
          </a:prstGeom>
        </p:spPr>
      </p:pic>
      <p:sp>
        <p:nvSpPr>
          <p:cNvPr id="8" name="Footer Placeholder 2">
            <a:extLst>
              <a:ext uri="{FF2B5EF4-FFF2-40B4-BE49-F238E27FC236}">
                <a16:creationId xmlns:a16="http://schemas.microsoft.com/office/drawing/2014/main" id="{87B7271E-B516-98FA-55A0-280E275FE432}"/>
              </a:ext>
            </a:extLst>
          </p:cNvPr>
          <p:cNvSpPr txBox="1">
            <a:spLocks/>
          </p:cNvSpPr>
          <p:nvPr/>
        </p:nvSpPr>
        <p:spPr>
          <a:xfrm>
            <a:off x="38090" y="6579662"/>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8">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6990D715-1568-1C38-9968-8C630B77E446}"/>
              </a:ext>
            </a:extLst>
          </p:cNvPr>
          <p:cNvSpPr txBox="1"/>
          <p:nvPr/>
        </p:nvSpPr>
        <p:spPr>
          <a:xfrm>
            <a:off x="6096000" y="6627168"/>
            <a:ext cx="3048000" cy="230832"/>
          </a:xfrm>
          <a:prstGeom prst="rect">
            <a:avLst/>
          </a:prstGeom>
          <a:noFill/>
        </p:spPr>
        <p:txBody>
          <a:bodyPr wrap="square" rtlCol="0">
            <a:spAutoFit/>
          </a:bodyPr>
          <a:lstStyle/>
          <a:p>
            <a:pPr algn="ctr"/>
            <a:r>
              <a:rPr lang="en-US" sz="900" i="0" dirty="0">
                <a:solidFill>
                  <a:schemeClr val="tx2"/>
                </a:solidFill>
                <a:effectLst/>
                <a:latin typeface="gg sans"/>
              </a:rPr>
              <a:t>© 2025 Exams Papers Practice. All Rights Reserved</a:t>
            </a:r>
            <a:endParaRPr lang="en-PH" sz="900" dirty="0">
              <a:solidFill>
                <a:schemeClr val="tx2"/>
              </a:solidFill>
            </a:endParaRPr>
          </a:p>
        </p:txBody>
      </p:sp>
    </p:spTree>
    <p:extLst>
      <p:ext uri="{BB962C8B-B14F-4D97-AF65-F5344CB8AC3E}">
        <p14:creationId xmlns:p14="http://schemas.microsoft.com/office/powerpoint/2010/main" val="129863875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F4032C13F49FB47BF5EE4A5A6BF83A0" ma:contentTypeVersion="4" ma:contentTypeDescription="Create a new document." ma:contentTypeScope="" ma:versionID="627ce39c4e419775df0982b0470750b4">
  <xsd:schema xmlns:xsd="http://www.w3.org/2001/XMLSchema" xmlns:xs="http://www.w3.org/2001/XMLSchema" xmlns:p="http://schemas.microsoft.com/office/2006/metadata/properties" xmlns:ns2="52c89d63-6a20-4f5c-977c-79d31da25a80" targetNamespace="http://schemas.microsoft.com/office/2006/metadata/properties" ma:root="true" ma:fieldsID="9962f4622fd55fda8fa6f4dc93429848" ns2:_="">
    <xsd:import namespace="52c89d63-6a20-4f5c-977c-79d31da25a80"/>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2c89d63-6a20-4f5c-977c-79d31da25a8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253770C-2533-4453-BD4F-982DAD3FCBDF}">
  <ds:schemaRefs>
    <ds:schemaRef ds:uri="http://schemas.microsoft.com/office/2006/metadata/properties"/>
    <ds:schemaRef ds:uri="http://schemas.microsoft.com/office/infopath/2007/PartnerControls"/>
    <ds:schemaRef ds:uri="674170be-0b4d-45cb-83fb-56fe12242332"/>
    <ds:schemaRef ds:uri="e39cd23b-5925-4551-8467-4487b1c80b25"/>
  </ds:schemaRefs>
</ds:datastoreItem>
</file>

<file path=customXml/itemProps2.xml><?xml version="1.0" encoding="utf-8"?>
<ds:datastoreItem xmlns:ds="http://schemas.openxmlformats.org/officeDocument/2006/customXml" ds:itemID="{AD311036-85E3-46E5-8A26-B5EF673DEE2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2c89d63-6a20-4f5c-977c-79d31da25a8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A59F988-262F-48FB-8182-BBD4745B1E2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Mod</Template>
  <TotalTime>2309</TotalTime>
  <Words>2619</Words>
  <Application>Microsoft Office PowerPoint</Application>
  <PresentationFormat>On-screen Show (4:3)</PresentationFormat>
  <Paragraphs>211</Paragraphs>
  <Slides>21</Slides>
  <Notes>18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Arial</vt:lpstr>
      <vt:lpstr>Calibri</vt:lpstr>
      <vt:lpstr>Calibri Light</vt:lpstr>
      <vt:lpstr>gg sans</vt:lpstr>
      <vt:lpstr>Times New Roman</vt:lpstr>
      <vt:lpstr>Wingdings</vt:lpstr>
      <vt:lpstr>Office Theme</vt:lpstr>
      <vt:lpstr>4.5.3 The role of the central bank </vt:lpstr>
      <vt:lpstr>Recall</vt:lpstr>
      <vt:lpstr>Starter</vt:lpstr>
      <vt:lpstr>Learning Objectives</vt:lpstr>
      <vt:lpstr>How the MPC set the  official interest (base) rate</vt:lpstr>
      <vt:lpstr>The main functions of a central bank</vt:lpstr>
      <vt:lpstr>Additional functions of a central bank</vt:lpstr>
      <vt:lpstr>Implementation of monetary policy to control inflation: the monetary policy transmission mechanism</vt:lpstr>
      <vt:lpstr>The BoE and the money supply</vt:lpstr>
      <vt:lpstr>The BoE and the money supply</vt:lpstr>
      <vt:lpstr>The BoE and the money supply</vt:lpstr>
      <vt:lpstr>The BoE and the money supply</vt:lpstr>
      <vt:lpstr>Regulation in the UK</vt:lpstr>
      <vt:lpstr>Current UK financial regulatory framework</vt:lpstr>
      <vt:lpstr>Current UK financial regulatory framework</vt:lpstr>
      <vt:lpstr>Why banks might fail</vt:lpstr>
      <vt:lpstr>13D Here</vt:lpstr>
      <vt:lpstr>Forward guidance</vt:lpstr>
      <vt:lpstr>The bank rate and monetary policy objectives</vt:lpstr>
      <vt:lpstr>Activity - presentation that covers:</vt:lpstr>
      <vt:lpstr>Plenary</vt:lpstr>
    </vt:vector>
  </TitlesOfParts>
  <Company>Grizli777</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1.1.1</dc:title>
  <dc:creator>Time2Resources</dc:creator>
  <cp:lastModifiedBy>Chezka Mae Madrona</cp:lastModifiedBy>
  <cp:revision>423</cp:revision>
  <dcterms:created xsi:type="dcterms:W3CDTF">2009-08-01T13:37:35Z</dcterms:created>
  <dcterms:modified xsi:type="dcterms:W3CDTF">2025-03-18T11:24:51Z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0x0101002F4032C13F49FB47BF5EE4A5A6BF83A0</vt:lpwstr>
  </property>
  <property fmtid="{D5CDD505-2E9C-101B-9397-08002B2CF9AE}" pid="3" name="MediaServiceImageTags">
    <vt:lpwstr/>
  </property>
</Properties>
</file>