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4"/>
  </p:sldMasterIdLst>
  <p:notesMasterIdLst>
    <p:notesMasterId r:id="rId22"/>
  </p:notesMasterIdLst>
  <p:handoutMasterIdLst>
    <p:handoutMasterId r:id="rId23"/>
  </p:handoutMasterIdLst>
  <p:sldIdLst>
    <p:sldId id="256" r:id="rId5"/>
    <p:sldId id="295" r:id="rId6"/>
    <p:sldId id="29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98" r:id="rId17"/>
    <p:sldId id="299" r:id="rId18"/>
    <p:sldId id="300" r:id="rId19"/>
    <p:sldId id="266" r:id="rId20"/>
    <p:sldId id="29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FA935F-344D-4389-81EA-178E2766BFEF}" v="225" dt="2023-05-25T07:55:40.7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94" autoAdjust="0"/>
  </p:normalViewPr>
  <p:slideViewPr>
    <p:cSldViewPr>
      <p:cViewPr varScale="1">
        <p:scale>
          <a:sx n="123" d="100"/>
          <a:sy n="123" d="100"/>
        </p:scale>
        <p:origin x="648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x Thrilling" userId="1a0901c82f0d6655" providerId="LiveId" clId="{CFFA935F-344D-4389-81EA-178E2766BFEF}"/>
    <pc:docChg chg="custSel modSld">
      <pc:chgData name="Max Thrilling" userId="1a0901c82f0d6655" providerId="LiveId" clId="{CFFA935F-344D-4389-81EA-178E2766BFEF}" dt="2023-05-25T07:55:54.224" v="260" actId="1076"/>
      <pc:docMkLst>
        <pc:docMk/>
      </pc:docMkLst>
      <pc:sldChg chg="addSp delSp modSp mod">
        <pc:chgData name="Max Thrilling" userId="1a0901c82f0d6655" providerId="LiveId" clId="{CFFA935F-344D-4389-81EA-178E2766BFEF}" dt="2023-05-25T07:55:54.224" v="260" actId="1076"/>
        <pc:sldMkLst>
          <pc:docMk/>
          <pc:sldMk cId="3973310123" sldId="261"/>
        </pc:sldMkLst>
        <pc:spChg chg="add mod">
          <ac:chgData name="Max Thrilling" userId="1a0901c82f0d6655" providerId="LiveId" clId="{CFFA935F-344D-4389-81EA-178E2766BFEF}" dt="2023-05-25T07:55:31.123" v="255" actId="1036"/>
          <ac:spMkLst>
            <pc:docMk/>
            <pc:sldMk cId="3973310123" sldId="261"/>
            <ac:spMk id="3" creationId="{C09C8978-07A1-E2DB-194E-D8A3FC058718}"/>
          </ac:spMkLst>
        </pc:spChg>
        <pc:spChg chg="add mod">
          <ac:chgData name="Max Thrilling" userId="1a0901c82f0d6655" providerId="LiveId" clId="{CFFA935F-344D-4389-81EA-178E2766BFEF}" dt="2023-05-25T07:55:31.123" v="255" actId="1036"/>
          <ac:spMkLst>
            <pc:docMk/>
            <pc:sldMk cId="3973310123" sldId="261"/>
            <ac:spMk id="4" creationId="{F964C19A-15C6-23B6-602D-1457018D8D34}"/>
          </ac:spMkLst>
        </pc:spChg>
        <pc:spChg chg="add del mod">
          <ac:chgData name="Max Thrilling" userId="1a0901c82f0d6655" providerId="LiveId" clId="{CFFA935F-344D-4389-81EA-178E2766BFEF}" dt="2023-05-25T07:55:51.487" v="259" actId="478"/>
          <ac:spMkLst>
            <pc:docMk/>
            <pc:sldMk cId="3973310123" sldId="261"/>
            <ac:spMk id="6" creationId="{CC5E88E4-1C70-0D1D-E6DB-69BC7A065B40}"/>
          </ac:spMkLst>
        </pc:spChg>
        <pc:spChg chg="mod">
          <ac:chgData name="Max Thrilling" userId="1a0901c82f0d6655" providerId="LiveId" clId="{CFFA935F-344D-4389-81EA-178E2766BFEF}" dt="2023-05-25T07:55:54.224" v="260" actId="1076"/>
          <ac:spMkLst>
            <pc:docMk/>
            <pc:sldMk cId="3973310123" sldId="261"/>
            <ac:spMk id="9219" creationId="{00000000-0000-0000-0000-000000000000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2FFC5A-C1C6-4FB4-A80E-552D023EB99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A3D83EB-E16A-4433-98F7-53457DDDACD7}">
      <dgm:prSet/>
      <dgm:spPr/>
      <dgm:t>
        <a:bodyPr/>
        <a:lstStyle/>
        <a:p>
          <a:r>
            <a:rPr lang="en-GB" dirty="0"/>
            <a:t>Are you able to calculate contribution and Break-even?</a:t>
          </a:r>
          <a:endParaRPr lang="en-US" dirty="0"/>
        </a:p>
      </dgm:t>
    </dgm:pt>
    <dgm:pt modelId="{CE83C075-A6ED-47F3-9B50-EA8D34B9E789}" type="parTrans" cxnId="{BE249101-56C6-48D6-8542-B894E5DCADE5}">
      <dgm:prSet/>
      <dgm:spPr/>
      <dgm:t>
        <a:bodyPr/>
        <a:lstStyle/>
        <a:p>
          <a:endParaRPr lang="en-US"/>
        </a:p>
      </dgm:t>
    </dgm:pt>
    <dgm:pt modelId="{DC1E46EB-3193-47EC-A126-A1B3C2166901}" type="sibTrans" cxnId="{BE249101-56C6-48D6-8542-B894E5DCADE5}">
      <dgm:prSet/>
      <dgm:spPr/>
      <dgm:t>
        <a:bodyPr/>
        <a:lstStyle/>
        <a:p>
          <a:endParaRPr lang="en-US"/>
        </a:p>
      </dgm:t>
    </dgm:pt>
    <dgm:pt modelId="{6F7CDD14-1FBE-4FBA-959A-DC6F508E4178}">
      <dgm:prSet/>
      <dgm:spPr/>
      <dgm:t>
        <a:bodyPr/>
        <a:lstStyle/>
        <a:p>
          <a:r>
            <a:rPr lang="en-GB" dirty="0"/>
            <a:t>Are you able to explain the limitations of break-even? </a:t>
          </a:r>
          <a:endParaRPr lang="en-US" dirty="0"/>
        </a:p>
      </dgm:t>
    </dgm:pt>
    <dgm:pt modelId="{8B339FAB-5941-4C61-BDFF-8B855DD129BD}" type="parTrans" cxnId="{1333FA6B-E344-4E2F-AD29-8B5BF05ABBBA}">
      <dgm:prSet/>
      <dgm:spPr/>
      <dgm:t>
        <a:bodyPr/>
        <a:lstStyle/>
        <a:p>
          <a:endParaRPr lang="en-US"/>
        </a:p>
      </dgm:t>
    </dgm:pt>
    <dgm:pt modelId="{FEBFF416-F41D-41BC-83CA-A6518D11BB9C}" type="sibTrans" cxnId="{1333FA6B-E344-4E2F-AD29-8B5BF05ABBBA}">
      <dgm:prSet/>
      <dgm:spPr/>
      <dgm:t>
        <a:bodyPr/>
        <a:lstStyle/>
        <a:p>
          <a:endParaRPr lang="en-US"/>
        </a:p>
      </dgm:t>
    </dgm:pt>
    <dgm:pt modelId="{7FB1E5AD-E852-400B-9719-D73C11ACBB19}">
      <dgm:prSet/>
      <dgm:spPr/>
      <dgm:t>
        <a:bodyPr/>
        <a:lstStyle/>
        <a:p>
          <a:r>
            <a:rPr lang="en-GB" dirty="0"/>
            <a:t>Are you able to analyse a break-even chart and give solutions to problems?</a:t>
          </a:r>
          <a:endParaRPr lang="en-US" dirty="0"/>
        </a:p>
      </dgm:t>
    </dgm:pt>
    <dgm:pt modelId="{58D7F886-50A5-43E1-8E1F-039DDEB7EB90}" type="parTrans" cxnId="{A6E26F09-8EA4-4C44-86A4-5C903B6060A2}">
      <dgm:prSet/>
      <dgm:spPr/>
      <dgm:t>
        <a:bodyPr/>
        <a:lstStyle/>
        <a:p>
          <a:endParaRPr lang="en-US"/>
        </a:p>
      </dgm:t>
    </dgm:pt>
    <dgm:pt modelId="{DEC3ADF5-3F26-4763-A11C-DA59EAEF03D5}" type="sibTrans" cxnId="{A6E26F09-8EA4-4C44-86A4-5C903B6060A2}">
      <dgm:prSet/>
      <dgm:spPr/>
      <dgm:t>
        <a:bodyPr/>
        <a:lstStyle/>
        <a:p>
          <a:endParaRPr lang="en-US"/>
        </a:p>
      </dgm:t>
    </dgm:pt>
    <dgm:pt modelId="{6504226C-2F24-4F60-A06B-32AD737C02E6}" type="pres">
      <dgm:prSet presAssocID="{062FFC5A-C1C6-4FB4-A80E-552D023EB996}" presName="root" presStyleCnt="0">
        <dgm:presLayoutVars>
          <dgm:dir/>
          <dgm:resizeHandles val="exact"/>
        </dgm:presLayoutVars>
      </dgm:prSet>
      <dgm:spPr/>
    </dgm:pt>
    <dgm:pt modelId="{8F3F224B-2A9E-472A-AEE1-9B9C38C29F9B}" type="pres">
      <dgm:prSet presAssocID="{6A3D83EB-E16A-4433-98F7-53457DDDACD7}" presName="compNode" presStyleCnt="0"/>
      <dgm:spPr/>
    </dgm:pt>
    <dgm:pt modelId="{D4419F97-F038-4F5A-97EE-039B57F94135}" type="pres">
      <dgm:prSet presAssocID="{6A3D83EB-E16A-4433-98F7-53457DDDACD7}" presName="bgRect" presStyleLbl="bgShp" presStyleIdx="0" presStyleCnt="3"/>
      <dgm:spPr/>
    </dgm:pt>
    <dgm:pt modelId="{7873996C-7427-4EFC-9430-FD1FD0BADD75}" type="pres">
      <dgm:prSet presAssocID="{6A3D83EB-E16A-4433-98F7-53457DDDACD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thematics"/>
        </a:ext>
      </dgm:extLst>
    </dgm:pt>
    <dgm:pt modelId="{B42983AF-5EC4-4BD9-AD42-794D41B4EFA1}" type="pres">
      <dgm:prSet presAssocID="{6A3D83EB-E16A-4433-98F7-53457DDDACD7}" presName="spaceRect" presStyleCnt="0"/>
      <dgm:spPr/>
    </dgm:pt>
    <dgm:pt modelId="{670D0C4E-7D1B-40F4-80A1-23B6E83878D5}" type="pres">
      <dgm:prSet presAssocID="{6A3D83EB-E16A-4433-98F7-53457DDDACD7}" presName="parTx" presStyleLbl="revTx" presStyleIdx="0" presStyleCnt="3">
        <dgm:presLayoutVars>
          <dgm:chMax val="0"/>
          <dgm:chPref val="0"/>
        </dgm:presLayoutVars>
      </dgm:prSet>
      <dgm:spPr/>
    </dgm:pt>
    <dgm:pt modelId="{F87FFF79-7677-464A-8A58-170BF613D940}" type="pres">
      <dgm:prSet presAssocID="{DC1E46EB-3193-47EC-A126-A1B3C2166901}" presName="sibTrans" presStyleCnt="0"/>
      <dgm:spPr/>
    </dgm:pt>
    <dgm:pt modelId="{71017CD6-D3FA-42C8-A1FF-C324143A1805}" type="pres">
      <dgm:prSet presAssocID="{6F7CDD14-1FBE-4FBA-959A-DC6F508E4178}" presName="compNode" presStyleCnt="0"/>
      <dgm:spPr/>
    </dgm:pt>
    <dgm:pt modelId="{57AAE0A0-78DF-4DF6-8ECB-526C03043EBD}" type="pres">
      <dgm:prSet presAssocID="{6F7CDD14-1FBE-4FBA-959A-DC6F508E4178}" presName="bgRect" presStyleLbl="bgShp" presStyleIdx="1" presStyleCnt="3"/>
      <dgm:spPr/>
    </dgm:pt>
    <dgm:pt modelId="{A29639EB-19E0-43DD-BCEB-85AD95C44D19}" type="pres">
      <dgm:prSet presAssocID="{6F7CDD14-1FBE-4FBA-959A-DC6F508E417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uro"/>
        </a:ext>
      </dgm:extLst>
    </dgm:pt>
    <dgm:pt modelId="{AE513AD5-CFBA-4C03-8D22-986F17C057F7}" type="pres">
      <dgm:prSet presAssocID="{6F7CDD14-1FBE-4FBA-959A-DC6F508E4178}" presName="spaceRect" presStyleCnt="0"/>
      <dgm:spPr/>
    </dgm:pt>
    <dgm:pt modelId="{AA9B0D35-ECD8-47CF-81FC-0BD7DCEE8550}" type="pres">
      <dgm:prSet presAssocID="{6F7CDD14-1FBE-4FBA-959A-DC6F508E4178}" presName="parTx" presStyleLbl="revTx" presStyleIdx="1" presStyleCnt="3">
        <dgm:presLayoutVars>
          <dgm:chMax val="0"/>
          <dgm:chPref val="0"/>
        </dgm:presLayoutVars>
      </dgm:prSet>
      <dgm:spPr/>
    </dgm:pt>
    <dgm:pt modelId="{71EE74CD-095E-42AD-A733-84B286C61872}" type="pres">
      <dgm:prSet presAssocID="{FEBFF416-F41D-41BC-83CA-A6518D11BB9C}" presName="sibTrans" presStyleCnt="0"/>
      <dgm:spPr/>
    </dgm:pt>
    <dgm:pt modelId="{9A7403CA-553A-47DB-805B-BEBC975023C7}" type="pres">
      <dgm:prSet presAssocID="{7FB1E5AD-E852-400B-9719-D73C11ACBB19}" presName="compNode" presStyleCnt="0"/>
      <dgm:spPr/>
    </dgm:pt>
    <dgm:pt modelId="{D9A4E538-ADAE-4053-86AC-E62E8CB92D7A}" type="pres">
      <dgm:prSet presAssocID="{7FB1E5AD-E852-400B-9719-D73C11ACBB19}" presName="bgRect" presStyleLbl="bgShp" presStyleIdx="2" presStyleCnt="3"/>
      <dgm:spPr/>
    </dgm:pt>
    <dgm:pt modelId="{E42BD0AD-7410-49DB-B6FF-2F957CE789B5}" type="pres">
      <dgm:prSet presAssocID="{7FB1E5AD-E852-400B-9719-D73C11ACBB1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D2F9014A-07E0-40AC-8336-77128A620C4D}" type="pres">
      <dgm:prSet presAssocID="{7FB1E5AD-E852-400B-9719-D73C11ACBB19}" presName="spaceRect" presStyleCnt="0"/>
      <dgm:spPr/>
    </dgm:pt>
    <dgm:pt modelId="{17CB0631-1177-48CD-9ED0-5D4B489640DF}" type="pres">
      <dgm:prSet presAssocID="{7FB1E5AD-E852-400B-9719-D73C11ACBB1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E249101-56C6-48D6-8542-B894E5DCADE5}" srcId="{062FFC5A-C1C6-4FB4-A80E-552D023EB996}" destId="{6A3D83EB-E16A-4433-98F7-53457DDDACD7}" srcOrd="0" destOrd="0" parTransId="{CE83C075-A6ED-47F3-9B50-EA8D34B9E789}" sibTransId="{DC1E46EB-3193-47EC-A126-A1B3C2166901}"/>
    <dgm:cxn modelId="{A6E26F09-8EA4-4C44-86A4-5C903B6060A2}" srcId="{062FFC5A-C1C6-4FB4-A80E-552D023EB996}" destId="{7FB1E5AD-E852-400B-9719-D73C11ACBB19}" srcOrd="2" destOrd="0" parTransId="{58D7F886-50A5-43E1-8E1F-039DDEB7EB90}" sibTransId="{DEC3ADF5-3F26-4763-A11C-DA59EAEF03D5}"/>
    <dgm:cxn modelId="{F5F4D833-6E43-4164-9AF1-CA577093A418}" type="presOf" srcId="{062FFC5A-C1C6-4FB4-A80E-552D023EB996}" destId="{6504226C-2F24-4F60-A06B-32AD737C02E6}" srcOrd="0" destOrd="0" presId="urn:microsoft.com/office/officeart/2018/2/layout/IconVerticalSolidList"/>
    <dgm:cxn modelId="{1333FA6B-E344-4E2F-AD29-8B5BF05ABBBA}" srcId="{062FFC5A-C1C6-4FB4-A80E-552D023EB996}" destId="{6F7CDD14-1FBE-4FBA-959A-DC6F508E4178}" srcOrd="1" destOrd="0" parTransId="{8B339FAB-5941-4C61-BDFF-8B855DD129BD}" sibTransId="{FEBFF416-F41D-41BC-83CA-A6518D11BB9C}"/>
    <dgm:cxn modelId="{0DB2A854-10DF-42E2-B8B8-F34B9203C358}" type="presOf" srcId="{7FB1E5AD-E852-400B-9719-D73C11ACBB19}" destId="{17CB0631-1177-48CD-9ED0-5D4B489640DF}" srcOrd="0" destOrd="0" presId="urn:microsoft.com/office/officeart/2018/2/layout/IconVerticalSolidList"/>
    <dgm:cxn modelId="{DB3D87CE-BA63-4EDC-8FE4-722CAEF0C0D5}" type="presOf" srcId="{6F7CDD14-1FBE-4FBA-959A-DC6F508E4178}" destId="{AA9B0D35-ECD8-47CF-81FC-0BD7DCEE8550}" srcOrd="0" destOrd="0" presId="urn:microsoft.com/office/officeart/2018/2/layout/IconVerticalSolidList"/>
    <dgm:cxn modelId="{7E3038EC-5215-4B7D-B732-53426C6EC32E}" type="presOf" srcId="{6A3D83EB-E16A-4433-98F7-53457DDDACD7}" destId="{670D0C4E-7D1B-40F4-80A1-23B6E83878D5}" srcOrd="0" destOrd="0" presId="urn:microsoft.com/office/officeart/2018/2/layout/IconVerticalSolidList"/>
    <dgm:cxn modelId="{0B622E83-C53C-469B-B221-A9FB5F35D854}" type="presParOf" srcId="{6504226C-2F24-4F60-A06B-32AD737C02E6}" destId="{8F3F224B-2A9E-472A-AEE1-9B9C38C29F9B}" srcOrd="0" destOrd="0" presId="urn:microsoft.com/office/officeart/2018/2/layout/IconVerticalSolidList"/>
    <dgm:cxn modelId="{85D035C5-AE42-4F43-BB96-C40D33E48C68}" type="presParOf" srcId="{8F3F224B-2A9E-472A-AEE1-9B9C38C29F9B}" destId="{D4419F97-F038-4F5A-97EE-039B57F94135}" srcOrd="0" destOrd="0" presId="urn:microsoft.com/office/officeart/2018/2/layout/IconVerticalSolidList"/>
    <dgm:cxn modelId="{41C15A5B-7713-4BD1-84F0-21A9F578AC4F}" type="presParOf" srcId="{8F3F224B-2A9E-472A-AEE1-9B9C38C29F9B}" destId="{7873996C-7427-4EFC-9430-FD1FD0BADD75}" srcOrd="1" destOrd="0" presId="urn:microsoft.com/office/officeart/2018/2/layout/IconVerticalSolidList"/>
    <dgm:cxn modelId="{9672A402-7CC0-4346-8292-FC8C24379FF1}" type="presParOf" srcId="{8F3F224B-2A9E-472A-AEE1-9B9C38C29F9B}" destId="{B42983AF-5EC4-4BD9-AD42-794D41B4EFA1}" srcOrd="2" destOrd="0" presId="urn:microsoft.com/office/officeart/2018/2/layout/IconVerticalSolidList"/>
    <dgm:cxn modelId="{1FF3CD60-0360-4A16-95D1-0F558E834491}" type="presParOf" srcId="{8F3F224B-2A9E-472A-AEE1-9B9C38C29F9B}" destId="{670D0C4E-7D1B-40F4-80A1-23B6E83878D5}" srcOrd="3" destOrd="0" presId="urn:microsoft.com/office/officeart/2018/2/layout/IconVerticalSolidList"/>
    <dgm:cxn modelId="{9EF37A8A-054E-47E9-A015-4F75CFD4FE6B}" type="presParOf" srcId="{6504226C-2F24-4F60-A06B-32AD737C02E6}" destId="{F87FFF79-7677-464A-8A58-170BF613D940}" srcOrd="1" destOrd="0" presId="urn:microsoft.com/office/officeart/2018/2/layout/IconVerticalSolidList"/>
    <dgm:cxn modelId="{05F9BD67-B901-4982-B872-E5E62E5ECBDE}" type="presParOf" srcId="{6504226C-2F24-4F60-A06B-32AD737C02E6}" destId="{71017CD6-D3FA-42C8-A1FF-C324143A1805}" srcOrd="2" destOrd="0" presId="urn:microsoft.com/office/officeart/2018/2/layout/IconVerticalSolidList"/>
    <dgm:cxn modelId="{93EEE931-F6D8-43A3-BC15-CAF8F66EAAC0}" type="presParOf" srcId="{71017CD6-D3FA-42C8-A1FF-C324143A1805}" destId="{57AAE0A0-78DF-4DF6-8ECB-526C03043EBD}" srcOrd="0" destOrd="0" presId="urn:microsoft.com/office/officeart/2018/2/layout/IconVerticalSolidList"/>
    <dgm:cxn modelId="{142804A1-7218-4106-A562-EBD7C281EC6A}" type="presParOf" srcId="{71017CD6-D3FA-42C8-A1FF-C324143A1805}" destId="{A29639EB-19E0-43DD-BCEB-85AD95C44D19}" srcOrd="1" destOrd="0" presId="urn:microsoft.com/office/officeart/2018/2/layout/IconVerticalSolidList"/>
    <dgm:cxn modelId="{66DF1C5A-7733-4103-9930-7FB0FAC5CC36}" type="presParOf" srcId="{71017CD6-D3FA-42C8-A1FF-C324143A1805}" destId="{AE513AD5-CFBA-4C03-8D22-986F17C057F7}" srcOrd="2" destOrd="0" presId="urn:microsoft.com/office/officeart/2018/2/layout/IconVerticalSolidList"/>
    <dgm:cxn modelId="{AE6869FF-AF97-4C9C-A753-E1346F1A83FA}" type="presParOf" srcId="{71017CD6-D3FA-42C8-A1FF-C324143A1805}" destId="{AA9B0D35-ECD8-47CF-81FC-0BD7DCEE8550}" srcOrd="3" destOrd="0" presId="urn:microsoft.com/office/officeart/2018/2/layout/IconVerticalSolidList"/>
    <dgm:cxn modelId="{3D80D845-9F5D-4080-AA84-ECC751A442F9}" type="presParOf" srcId="{6504226C-2F24-4F60-A06B-32AD737C02E6}" destId="{71EE74CD-095E-42AD-A733-84B286C61872}" srcOrd="3" destOrd="0" presId="urn:microsoft.com/office/officeart/2018/2/layout/IconVerticalSolidList"/>
    <dgm:cxn modelId="{1B0A6334-1325-4920-B096-EDE656EC51CC}" type="presParOf" srcId="{6504226C-2F24-4F60-A06B-32AD737C02E6}" destId="{9A7403CA-553A-47DB-805B-BEBC975023C7}" srcOrd="4" destOrd="0" presId="urn:microsoft.com/office/officeart/2018/2/layout/IconVerticalSolidList"/>
    <dgm:cxn modelId="{26C606DE-1E2E-4F28-946C-83D9B7E65773}" type="presParOf" srcId="{9A7403CA-553A-47DB-805B-BEBC975023C7}" destId="{D9A4E538-ADAE-4053-86AC-E62E8CB92D7A}" srcOrd="0" destOrd="0" presId="urn:microsoft.com/office/officeart/2018/2/layout/IconVerticalSolidList"/>
    <dgm:cxn modelId="{059FB461-5ADC-4FAA-89FF-957C4F23961B}" type="presParOf" srcId="{9A7403CA-553A-47DB-805B-BEBC975023C7}" destId="{E42BD0AD-7410-49DB-B6FF-2F957CE789B5}" srcOrd="1" destOrd="0" presId="urn:microsoft.com/office/officeart/2018/2/layout/IconVerticalSolidList"/>
    <dgm:cxn modelId="{E7100D1B-1088-44DE-934F-03B5A125F3E3}" type="presParOf" srcId="{9A7403CA-553A-47DB-805B-BEBC975023C7}" destId="{D2F9014A-07E0-40AC-8336-77128A620C4D}" srcOrd="2" destOrd="0" presId="urn:microsoft.com/office/officeart/2018/2/layout/IconVerticalSolidList"/>
    <dgm:cxn modelId="{2F80D06D-B282-41CB-82EC-F1C79F8A9471}" type="presParOf" srcId="{9A7403CA-553A-47DB-805B-BEBC975023C7}" destId="{17CB0631-1177-48CD-9ED0-5D4B489640D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419F97-F038-4F5A-97EE-039B57F94135}">
      <dsp:nvSpPr>
        <dsp:cNvPr id="0" name=""/>
        <dsp:cNvSpPr/>
      </dsp:nvSpPr>
      <dsp:spPr>
        <a:xfrm>
          <a:off x="0" y="717"/>
          <a:ext cx="47262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73996C-7427-4EFC-9430-FD1FD0BADD75}">
      <dsp:nvSpPr>
        <dsp:cNvPr id="0" name=""/>
        <dsp:cNvSpPr/>
      </dsp:nvSpPr>
      <dsp:spPr>
        <a:xfrm>
          <a:off x="507973" y="378548"/>
          <a:ext cx="923587" cy="9235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0D0C4E-7D1B-40F4-80A1-23B6E83878D5}">
      <dsp:nvSpPr>
        <dsp:cNvPr id="0" name=""/>
        <dsp:cNvSpPr/>
      </dsp:nvSpPr>
      <dsp:spPr>
        <a:xfrm>
          <a:off x="1939533" y="717"/>
          <a:ext cx="27866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Are you able to calculate contribution and Break-even?</a:t>
          </a:r>
          <a:endParaRPr lang="en-US" sz="1900" kern="1200" dirty="0"/>
        </a:p>
      </dsp:txBody>
      <dsp:txXfrm>
        <a:off x="1939533" y="717"/>
        <a:ext cx="2786667" cy="1679249"/>
      </dsp:txXfrm>
    </dsp:sp>
    <dsp:sp modelId="{57AAE0A0-78DF-4DF6-8ECB-526C03043EBD}">
      <dsp:nvSpPr>
        <dsp:cNvPr id="0" name=""/>
        <dsp:cNvSpPr/>
      </dsp:nvSpPr>
      <dsp:spPr>
        <a:xfrm>
          <a:off x="0" y="2099779"/>
          <a:ext cx="47262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9639EB-19E0-43DD-BCEB-85AD95C44D19}">
      <dsp:nvSpPr>
        <dsp:cNvPr id="0" name=""/>
        <dsp:cNvSpPr/>
      </dsp:nvSpPr>
      <dsp:spPr>
        <a:xfrm>
          <a:off x="507973" y="2477610"/>
          <a:ext cx="923587" cy="9235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9B0D35-ECD8-47CF-81FC-0BD7DCEE8550}">
      <dsp:nvSpPr>
        <dsp:cNvPr id="0" name=""/>
        <dsp:cNvSpPr/>
      </dsp:nvSpPr>
      <dsp:spPr>
        <a:xfrm>
          <a:off x="1939533" y="2099779"/>
          <a:ext cx="27866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Are you able to explain the limitations of break-even? </a:t>
          </a:r>
          <a:endParaRPr lang="en-US" sz="1900" kern="1200" dirty="0"/>
        </a:p>
      </dsp:txBody>
      <dsp:txXfrm>
        <a:off x="1939533" y="2099779"/>
        <a:ext cx="2786667" cy="1679249"/>
      </dsp:txXfrm>
    </dsp:sp>
    <dsp:sp modelId="{D9A4E538-ADAE-4053-86AC-E62E8CB92D7A}">
      <dsp:nvSpPr>
        <dsp:cNvPr id="0" name=""/>
        <dsp:cNvSpPr/>
      </dsp:nvSpPr>
      <dsp:spPr>
        <a:xfrm>
          <a:off x="0" y="4198841"/>
          <a:ext cx="47262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2BD0AD-7410-49DB-B6FF-2F957CE789B5}">
      <dsp:nvSpPr>
        <dsp:cNvPr id="0" name=""/>
        <dsp:cNvSpPr/>
      </dsp:nvSpPr>
      <dsp:spPr>
        <a:xfrm>
          <a:off x="507973" y="4576672"/>
          <a:ext cx="923587" cy="9235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CB0631-1177-48CD-9ED0-5D4B489640DF}">
      <dsp:nvSpPr>
        <dsp:cNvPr id="0" name=""/>
        <dsp:cNvSpPr/>
      </dsp:nvSpPr>
      <dsp:spPr>
        <a:xfrm>
          <a:off x="1939533" y="4198841"/>
          <a:ext cx="27866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Are you able to analyse a break-even chart and give solutions to problems?</a:t>
          </a:r>
          <a:endParaRPr lang="en-US" sz="1900" kern="1200" dirty="0"/>
        </a:p>
      </dsp:txBody>
      <dsp:txXfrm>
        <a:off x="1939533" y="4198841"/>
        <a:ext cx="2786667" cy="16792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821DF-053F-465B-8A3A-5CCB1C0BA598}" type="datetimeFigureOut">
              <a:rPr lang="en-US" smtClean="0"/>
              <a:pPr/>
              <a:t>3/17/2025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0150C-54B0-4ED9-BCD8-F1C664DC41E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529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CEB2A-435C-40BD-A696-09D1F949D5C5}" type="datetimeFigureOut">
              <a:rPr lang="en-US" smtClean="0"/>
              <a:pPr/>
              <a:t>3/17/2025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C52F8-D14D-49FB-963A-D0594AB1E07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285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C52F8-D14D-49FB-963A-D0594AB1E07D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http://www.bbc.co.uk/news/world-europe-guernsey-28672481</a:t>
            </a:r>
          </a:p>
          <a:p>
            <a:pPr defTabSz="867766">
              <a:defRPr/>
            </a:pPr>
            <a:r>
              <a:rPr lang="en-GB" b="1" dirty="0"/>
              <a:t>Guernsey States-owned </a:t>
            </a:r>
            <a:r>
              <a:rPr lang="en-GB" b="1" dirty="0" err="1"/>
              <a:t>Aurigny</a:t>
            </a:r>
            <a:r>
              <a:rPr lang="en-GB" b="1" dirty="0"/>
              <a:t> 'to break even by 2016'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C52F8-D14D-49FB-963A-D0594AB1E07D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568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3200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C52F8-D14D-49FB-963A-D0594AB1E07D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134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9EBD8B8A-95A6-4068-B5C4-2097D1BB2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277" y="620688"/>
            <a:ext cx="7928999" cy="115212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0709250-5C42-4C74-8CC7-64E959B1F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034" y="2132857"/>
            <a:ext cx="7915931" cy="37259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555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9C910CF-6726-40A9-A0AF-52B35CEEF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277" y="620688"/>
            <a:ext cx="7928999" cy="115212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8EE8B1-58B2-4C6C-969D-99FAED424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034" y="2132857"/>
            <a:ext cx="7915931" cy="37259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333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4CAB583-0978-4CD8-8CF3-FA2145485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277" y="620688"/>
            <a:ext cx="7928999" cy="115212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A991689-2AAE-42A7-8B4E-053A71AFC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034" y="2132857"/>
            <a:ext cx="7915931" cy="37259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43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6E250BE4-638C-480E-A75A-B8785C7DB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4868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BDCB5DB-BDDF-479F-A604-B1A567DD5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276871"/>
            <a:ext cx="7886700" cy="3900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061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6" r:id="rId2"/>
    <p:sldLayoutId id="2147483793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exampaperspractice.co.uk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xampaperspractice.co.uk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exampaperspractice.co.uk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xampaperspractice.co.uk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xampaperspractice.co.uk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xampaperspractice.co.uk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xampaperspractice.co.uk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hyperlink" Target="http://www.exampaperspractice.co.uk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exampaperspractice.co.uk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exampaperspractice.co.uk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exampaperspractice.co.uk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Calculator, pen, compass, money and a paper with graphs printed on it">
            <a:extLst>
              <a:ext uri="{FF2B5EF4-FFF2-40B4-BE49-F238E27FC236}">
                <a16:creationId xmlns:a16="http://schemas.microsoft.com/office/drawing/2014/main" id="{FC8534A6-6737-D5D7-D43E-6C8A45E3F8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62" t="9091" r="13780" b="-6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275867" y="-10136"/>
            <a:ext cx="4592270" cy="9144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3414" y="3091928"/>
            <a:ext cx="680892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300" b="1">
                <a:latin typeface="+mj-lt"/>
                <a:ea typeface="+mj-ea"/>
                <a:cs typeface="+mj-cs"/>
              </a:rPr>
              <a:t>1.6.2 The relationship between revenue and costs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7339422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5515" y="2251830"/>
            <a:ext cx="16261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08857F-3DC4-B80D-7B16-97D1273E20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8" y="1663184"/>
            <a:ext cx="8888898" cy="35787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7730F9-4E15-311C-998B-F667636D96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94" y="52559"/>
            <a:ext cx="933411" cy="3757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C48059-92D2-1BC4-0060-DE415E4602AE}"/>
              </a:ext>
            </a:extLst>
          </p:cNvPr>
          <p:cNvSpPr txBox="1"/>
          <p:nvPr/>
        </p:nvSpPr>
        <p:spPr>
          <a:xfrm>
            <a:off x="5824347" y="6476741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gg sans"/>
              </a:rPr>
              <a:t>© 2025 Exams Papers Practice. All Rights Reserved</a:t>
            </a:r>
            <a:endParaRPr lang="en-PH" sz="900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5FB27936-F213-DECB-239C-222113DA8988}"/>
              </a:ext>
            </a:extLst>
          </p:cNvPr>
          <p:cNvSpPr txBox="1">
            <a:spLocks/>
          </p:cNvSpPr>
          <p:nvPr/>
        </p:nvSpPr>
        <p:spPr>
          <a:xfrm>
            <a:off x="503272" y="6444496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07" name="Rectangle 20596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08" name="Freeform: Shape 20598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56495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0597" name="Rectangle 20596">
            <a:extLst>
              <a:ext uri="{FF2B5EF4-FFF2-40B4-BE49-F238E27FC236}">
                <a16:creationId xmlns:a16="http://schemas.microsoft.com/office/drawing/2014/main" id="{5C9B446A-6343-4E56-90BA-061E4DDF0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599" name="Freeform: Shape 20598">
            <a:extLst>
              <a:ext uri="{FF2B5EF4-FFF2-40B4-BE49-F238E27FC236}">
                <a16:creationId xmlns:a16="http://schemas.microsoft.com/office/drawing/2014/main" id="{3EC72A1B-03D3-499C-B4BF-AC68EEC22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41754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601" name="Freeform: Shape 20600">
            <a:extLst>
              <a:ext uri="{FF2B5EF4-FFF2-40B4-BE49-F238E27FC236}">
                <a16:creationId xmlns:a16="http://schemas.microsoft.com/office/drawing/2014/main" id="{216322C2-3CF0-4D33-BF90-3F384CF6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34896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852775" y="609600"/>
            <a:ext cx="3588597" cy="1330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alt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Calculation of Break-Even Output</a:t>
            </a:r>
          </a:p>
        </p:txBody>
      </p:sp>
      <p:sp>
        <p:nvSpPr>
          <p:cNvPr id="20603" name="Rectangle 2060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605" name="Rectangle 2060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50317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52775" y="2194102"/>
            <a:ext cx="3328527" cy="39085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/>
            <a:r>
              <a:rPr lang="en-US" altLang="en-US" sz="1700"/>
              <a:t>Break-even is where neither a profit or a loss is being made (TC = TR)</a:t>
            </a:r>
          </a:p>
          <a:p>
            <a:pPr indent="-228600" defTabSz="914400"/>
            <a:endParaRPr lang="en-US" altLang="en-US" sz="1700"/>
          </a:p>
        </p:txBody>
      </p:sp>
      <p:graphicFrame>
        <p:nvGraphicFramePr>
          <p:cNvPr id="20592" name="Group 112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887842919"/>
              </p:ext>
            </p:extLst>
          </p:nvPr>
        </p:nvGraphicFramePr>
        <p:xfrm>
          <a:off x="3052053" y="2845340"/>
          <a:ext cx="5936756" cy="3883344"/>
        </p:xfrm>
        <a:graphic>
          <a:graphicData uri="http://schemas.openxmlformats.org/drawingml/2006/table">
            <a:tbl>
              <a:tblPr firstRow="1" bandRow="1"/>
              <a:tblGrid>
                <a:gridCol w="15085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2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26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14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14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7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No of t-shirts</a:t>
                      </a:r>
                    </a:p>
                  </a:txBody>
                  <a:tcPr marL="60302" marR="60302" marT="30140" marB="301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60302" marR="60302" marT="30140" marB="301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1 000</a:t>
                      </a:r>
                    </a:p>
                  </a:txBody>
                  <a:tcPr marL="60302" marR="60302" marT="30140" marB="301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2 000</a:t>
                      </a:r>
                    </a:p>
                  </a:txBody>
                  <a:tcPr marL="60302" marR="60302" marT="30140" marB="301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3 000</a:t>
                      </a:r>
                    </a:p>
                  </a:txBody>
                  <a:tcPr marL="60302" marR="60302" marT="30140" marB="301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Fixed costs</a:t>
                      </a:r>
                    </a:p>
                  </a:txBody>
                  <a:tcPr marL="60302" marR="60302" marT="30140" marB="301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15 000</a:t>
                      </a:r>
                    </a:p>
                  </a:txBody>
                  <a:tcPr marL="60302" marR="60302" marT="30140" marB="301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15 000</a:t>
                      </a:r>
                    </a:p>
                  </a:txBody>
                  <a:tcPr marL="60302" marR="60302" marT="30140" marB="301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15 000</a:t>
                      </a:r>
                    </a:p>
                  </a:txBody>
                  <a:tcPr marL="60302" marR="60302" marT="30140" marB="301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15 000</a:t>
                      </a:r>
                    </a:p>
                  </a:txBody>
                  <a:tcPr marL="60302" marR="60302" marT="30140" marB="301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7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Variable costs</a:t>
                      </a:r>
                    </a:p>
                  </a:txBody>
                  <a:tcPr marL="60302" marR="60302" marT="30140" marB="301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60302" marR="60302" marT="30140" marB="301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4 000</a:t>
                      </a:r>
                    </a:p>
                  </a:txBody>
                  <a:tcPr marL="60302" marR="60302" marT="30140" marB="301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8 000</a:t>
                      </a:r>
                    </a:p>
                  </a:txBody>
                  <a:tcPr marL="60302" marR="60302" marT="30140" marB="301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12 000</a:t>
                      </a:r>
                    </a:p>
                  </a:txBody>
                  <a:tcPr marL="60302" marR="60302" marT="30140" marB="301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Total costs</a:t>
                      </a:r>
                    </a:p>
                  </a:txBody>
                  <a:tcPr marL="60302" marR="60302" marT="30140" marB="301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15 000</a:t>
                      </a:r>
                    </a:p>
                  </a:txBody>
                  <a:tcPr marL="60302" marR="60302" marT="30140" marB="301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19 000</a:t>
                      </a:r>
                    </a:p>
                  </a:txBody>
                  <a:tcPr marL="60302" marR="60302" marT="30140" marB="301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/>
                          <a:cs typeface="Arial"/>
                        </a:rPr>
                        <a:t>23 000</a:t>
                      </a:r>
                    </a:p>
                  </a:txBody>
                  <a:tcPr marL="60302" marR="60302" marT="30140" marB="301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27 000</a:t>
                      </a:r>
                    </a:p>
                  </a:txBody>
                  <a:tcPr marL="60302" marR="60302" marT="30140" marB="301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7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Total revenue</a:t>
                      </a:r>
                    </a:p>
                  </a:txBody>
                  <a:tcPr marL="60302" marR="60302" marT="30140" marB="301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60302" marR="60302" marT="30140" marB="301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11 500</a:t>
                      </a:r>
                    </a:p>
                  </a:txBody>
                  <a:tcPr marL="60302" marR="60302" marT="30140" marB="301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/>
                          <a:cs typeface="Arial"/>
                        </a:rPr>
                        <a:t>23 000</a:t>
                      </a:r>
                    </a:p>
                  </a:txBody>
                  <a:tcPr marL="60302" marR="60302" marT="30140" marB="301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34 500</a:t>
                      </a:r>
                    </a:p>
                  </a:txBody>
                  <a:tcPr marL="60302" marR="60302" marT="30140" marB="301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7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Loss/profit</a:t>
                      </a:r>
                    </a:p>
                  </a:txBody>
                  <a:tcPr marL="60302" marR="60302" marT="30140" marB="301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/>
                          <a:cs typeface="Arial"/>
                        </a:rPr>
                        <a:t>(15 000)</a:t>
                      </a:r>
                    </a:p>
                  </a:txBody>
                  <a:tcPr marL="60302" marR="60302" marT="30140" marB="301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/>
                          <a:cs typeface="Arial"/>
                        </a:rPr>
                        <a:t>(7 500)</a:t>
                      </a:r>
                    </a:p>
                  </a:txBody>
                  <a:tcPr marL="60302" marR="60302" marT="30140" marB="301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60302" marR="60302" marT="30140" marB="301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7 500</a:t>
                      </a:r>
                    </a:p>
                  </a:txBody>
                  <a:tcPr marL="60302" marR="60302" marT="30140" marB="301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CC4E0C7D-A1D9-ACE4-20FF-ABD94A3F62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8" y="1663184"/>
            <a:ext cx="8888898" cy="35787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1309A7-A2E2-3A85-6E5C-DACBD4224A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94" y="52559"/>
            <a:ext cx="933411" cy="3757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A5FA2F-436A-0D0B-E793-3FFCD3F74919}"/>
              </a:ext>
            </a:extLst>
          </p:cNvPr>
          <p:cNvSpPr txBox="1"/>
          <p:nvPr/>
        </p:nvSpPr>
        <p:spPr>
          <a:xfrm>
            <a:off x="5824347" y="6476741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gg sans"/>
              </a:rPr>
              <a:t>© 2025 Exams Papers Practice. All Rights Reserved</a:t>
            </a:r>
            <a:endParaRPr lang="en-PH" sz="900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BA22B4B5-7EB5-D4A6-416C-60CA2C7ADA0E}"/>
              </a:ext>
            </a:extLst>
          </p:cNvPr>
          <p:cNvSpPr txBox="1">
            <a:spLocks/>
          </p:cNvSpPr>
          <p:nvPr/>
        </p:nvSpPr>
        <p:spPr>
          <a:xfrm>
            <a:off x="503272" y="6444496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334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9144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2777" y="548640"/>
            <a:ext cx="7157553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Margin of safety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1468490" y="2431765"/>
            <a:ext cx="6207019" cy="3320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/>
            <a:r>
              <a:rPr lang="en-US" sz="1700">
                <a:solidFill>
                  <a:schemeClr val="tx1">
                    <a:lumMod val="85000"/>
                    <a:lumOff val="15000"/>
                  </a:schemeClr>
                </a:solidFill>
              </a:rPr>
              <a:t>Margin of safety is how much actual output is above the break-even level of output</a:t>
            </a:r>
          </a:p>
          <a:p>
            <a:pPr indent="-228600" defTabSz="914400"/>
            <a:r>
              <a:rPr lang="en-US" sz="1700">
                <a:solidFill>
                  <a:schemeClr val="tx1">
                    <a:lumMod val="85000"/>
                    <a:lumOff val="15000"/>
                  </a:schemeClr>
                </a:solidFill>
              </a:rPr>
              <a:t>Calculated as:</a:t>
            </a:r>
          </a:p>
          <a:p>
            <a:pPr lvl="1" indent="-228600" defTabSz="914400"/>
            <a:r>
              <a:rPr lang="en-US" sz="1700">
                <a:solidFill>
                  <a:schemeClr val="tx1">
                    <a:lumMod val="85000"/>
                    <a:lumOff val="15000"/>
                  </a:schemeClr>
                </a:solidFill>
              </a:rPr>
              <a:t>Actual output level – break-even level of output</a:t>
            </a:r>
          </a:p>
          <a:p>
            <a:pPr lvl="1" indent="-228600" defTabSz="914400"/>
            <a:r>
              <a:rPr lang="en-US" sz="1700">
                <a:solidFill>
                  <a:schemeClr val="tx1">
                    <a:lumMod val="85000"/>
                    <a:lumOff val="15000"/>
                  </a:schemeClr>
                </a:solidFill>
              </a:rPr>
              <a:t>T-shirts break-even = 2000 t-shirts</a:t>
            </a:r>
          </a:p>
          <a:p>
            <a:pPr lvl="1" indent="-228600" defTabSz="914400"/>
            <a:r>
              <a:rPr lang="en-US" sz="1700">
                <a:solidFill>
                  <a:schemeClr val="tx1">
                    <a:lumMod val="85000"/>
                    <a:lumOff val="15000"/>
                  </a:schemeClr>
                </a:solidFill>
              </a:rPr>
              <a:t>Assume output = 3000 t-shirts</a:t>
            </a:r>
          </a:p>
          <a:p>
            <a:pPr lvl="1" indent="-228600" defTabSz="914400"/>
            <a:r>
              <a:rPr lang="en-US" sz="1700">
                <a:solidFill>
                  <a:schemeClr val="tx1">
                    <a:lumMod val="85000"/>
                    <a:lumOff val="15000"/>
                  </a:schemeClr>
                </a:solidFill>
              </a:rPr>
              <a:t>Margin of safety = 1000 t-shirts</a:t>
            </a:r>
          </a:p>
          <a:p>
            <a:pPr lvl="1" indent="-228600" defTabSz="914400"/>
            <a:endParaRPr lang="en-US" sz="1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8439" y="5970896"/>
            <a:ext cx="7475562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308284-AAEC-825E-0188-33FCD9B22A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8" y="1663184"/>
            <a:ext cx="8888898" cy="35787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A9801B-7B87-A5EB-552A-64CBC0296F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94" y="52559"/>
            <a:ext cx="933411" cy="3757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927FF0-AFF0-4786-76F1-D688AF1EB07F}"/>
              </a:ext>
            </a:extLst>
          </p:cNvPr>
          <p:cNvSpPr txBox="1"/>
          <p:nvPr/>
        </p:nvSpPr>
        <p:spPr>
          <a:xfrm>
            <a:off x="5824347" y="6476741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gg sans"/>
              </a:rPr>
              <a:t>© 2025 Exams Papers Practice. All Rights Reserved</a:t>
            </a:r>
            <a:endParaRPr lang="en-PH" sz="900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86D12DCE-908E-DE1C-12B2-8B3E151B8437}"/>
              </a:ext>
            </a:extLst>
          </p:cNvPr>
          <p:cNvSpPr txBox="1">
            <a:spLocks/>
          </p:cNvSpPr>
          <p:nvPr/>
        </p:nvSpPr>
        <p:spPr>
          <a:xfrm>
            <a:off x="503272" y="6444496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433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394" name="Rectangle 16393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96" name="Rectangle 16395">
            <a:extLst>
              <a:ext uri="{FF2B5EF4-FFF2-40B4-BE49-F238E27FC236}">
                <a16:creationId xmlns:a16="http://schemas.microsoft.com/office/drawing/2014/main" id="{D1BDED99-B35B-4FEE-A274-8E8DB6FEE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6854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90" name="Picture 16389">
            <a:extLst>
              <a:ext uri="{FF2B5EF4-FFF2-40B4-BE49-F238E27FC236}">
                <a16:creationId xmlns:a16="http://schemas.microsoft.com/office/drawing/2014/main" id="{B1E414E8-513F-CFB0-A8A1-8831CA27C0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42" r="40261" b="-9"/>
          <a:stretch/>
        </p:blipFill>
        <p:spPr>
          <a:xfrm>
            <a:off x="5976166" y="10"/>
            <a:ext cx="3167834" cy="6857990"/>
          </a:xfrm>
          <a:custGeom>
            <a:avLst/>
            <a:gdLst/>
            <a:ahLst/>
            <a:cxnLst/>
            <a:rect l="l" t="t" r="r" b="b"/>
            <a:pathLst>
              <a:path w="4223778" h="6865951">
                <a:moveTo>
                  <a:pt x="478794" y="0"/>
                </a:moveTo>
                <a:lnTo>
                  <a:pt x="4223778" y="0"/>
                </a:lnTo>
                <a:lnTo>
                  <a:pt x="4223778" y="6865951"/>
                </a:lnTo>
                <a:lnTo>
                  <a:pt x="52221" y="6865951"/>
                </a:lnTo>
                <a:lnTo>
                  <a:pt x="49989" y="6844695"/>
                </a:lnTo>
                <a:cubicBezTo>
                  <a:pt x="46440" y="6810509"/>
                  <a:pt x="42891" y="6776323"/>
                  <a:pt x="41304" y="6765443"/>
                </a:cubicBezTo>
                <a:cubicBezTo>
                  <a:pt x="35681" y="6732842"/>
                  <a:pt x="13533" y="6716945"/>
                  <a:pt x="11182" y="6694817"/>
                </a:cubicBezTo>
                <a:cubicBezTo>
                  <a:pt x="16764" y="6697663"/>
                  <a:pt x="14835" y="6635151"/>
                  <a:pt x="10913" y="6627127"/>
                </a:cubicBezTo>
                <a:cubicBezTo>
                  <a:pt x="19564" y="6579282"/>
                  <a:pt x="-12861" y="6585665"/>
                  <a:pt x="5999" y="6527525"/>
                </a:cubicBezTo>
                <a:cubicBezTo>
                  <a:pt x="12287" y="6468687"/>
                  <a:pt x="19003" y="6409739"/>
                  <a:pt x="7685" y="6346547"/>
                </a:cubicBezTo>
                <a:cubicBezTo>
                  <a:pt x="31149" y="6240430"/>
                  <a:pt x="5895" y="6134229"/>
                  <a:pt x="12535" y="6084924"/>
                </a:cubicBezTo>
                <a:cubicBezTo>
                  <a:pt x="14696" y="6024961"/>
                  <a:pt x="53867" y="6020785"/>
                  <a:pt x="45320" y="5989742"/>
                </a:cubicBezTo>
                <a:cubicBezTo>
                  <a:pt x="41264" y="5940899"/>
                  <a:pt x="43258" y="5932095"/>
                  <a:pt x="40418" y="5889597"/>
                </a:cubicBezTo>
                <a:cubicBezTo>
                  <a:pt x="20860" y="5848611"/>
                  <a:pt x="51187" y="5792775"/>
                  <a:pt x="49796" y="5755774"/>
                </a:cubicBezTo>
                <a:cubicBezTo>
                  <a:pt x="43522" y="5734342"/>
                  <a:pt x="37368" y="5692606"/>
                  <a:pt x="49956" y="5684909"/>
                </a:cubicBezTo>
                <a:cubicBezTo>
                  <a:pt x="52825" y="5660429"/>
                  <a:pt x="62553" y="5623499"/>
                  <a:pt x="67011" y="5608897"/>
                </a:cubicBezTo>
                <a:lnTo>
                  <a:pt x="76701" y="5597290"/>
                </a:lnTo>
                <a:cubicBezTo>
                  <a:pt x="87717" y="5587442"/>
                  <a:pt x="82431" y="5550877"/>
                  <a:pt x="89120" y="5529641"/>
                </a:cubicBezTo>
                <a:cubicBezTo>
                  <a:pt x="69291" y="5496375"/>
                  <a:pt x="118554" y="5526326"/>
                  <a:pt x="94330" y="5470852"/>
                </a:cubicBezTo>
                <a:cubicBezTo>
                  <a:pt x="95483" y="5449506"/>
                  <a:pt x="114690" y="5429653"/>
                  <a:pt x="116139" y="5390946"/>
                </a:cubicBezTo>
                <a:cubicBezTo>
                  <a:pt x="127589" y="5337323"/>
                  <a:pt x="132794" y="5338384"/>
                  <a:pt x="135560" y="5284344"/>
                </a:cubicBezTo>
                <a:cubicBezTo>
                  <a:pt x="143629" y="5226223"/>
                  <a:pt x="148113" y="5192743"/>
                  <a:pt x="158141" y="5143920"/>
                </a:cubicBezTo>
                <a:cubicBezTo>
                  <a:pt x="170128" y="5118849"/>
                  <a:pt x="159838" y="5102006"/>
                  <a:pt x="174950" y="5088188"/>
                </a:cubicBezTo>
                <a:cubicBezTo>
                  <a:pt x="197620" y="5107654"/>
                  <a:pt x="181875" y="4983257"/>
                  <a:pt x="203603" y="5010764"/>
                </a:cubicBezTo>
                <a:lnTo>
                  <a:pt x="258582" y="4919969"/>
                </a:lnTo>
                <a:cubicBezTo>
                  <a:pt x="238838" y="4883087"/>
                  <a:pt x="271098" y="4853332"/>
                  <a:pt x="287910" y="4849612"/>
                </a:cubicBezTo>
                <a:cubicBezTo>
                  <a:pt x="294156" y="4811643"/>
                  <a:pt x="286101" y="4834074"/>
                  <a:pt x="305439" y="4799017"/>
                </a:cubicBezTo>
                <a:cubicBezTo>
                  <a:pt x="322572" y="4758926"/>
                  <a:pt x="352642" y="4705848"/>
                  <a:pt x="373456" y="4667754"/>
                </a:cubicBezTo>
                <a:cubicBezTo>
                  <a:pt x="384080" y="4649919"/>
                  <a:pt x="401158" y="4670663"/>
                  <a:pt x="407944" y="4574050"/>
                </a:cubicBezTo>
                <a:cubicBezTo>
                  <a:pt x="408098" y="4548109"/>
                  <a:pt x="427782" y="4503327"/>
                  <a:pt x="425133" y="4462469"/>
                </a:cubicBezTo>
                <a:lnTo>
                  <a:pt x="433890" y="4364681"/>
                </a:lnTo>
                <a:cubicBezTo>
                  <a:pt x="430018" y="4339230"/>
                  <a:pt x="435361" y="4287915"/>
                  <a:pt x="440691" y="4222147"/>
                </a:cubicBezTo>
                <a:cubicBezTo>
                  <a:pt x="451463" y="4164562"/>
                  <a:pt x="497377" y="4067298"/>
                  <a:pt x="503057" y="3977136"/>
                </a:cubicBezTo>
                <a:cubicBezTo>
                  <a:pt x="519229" y="3939837"/>
                  <a:pt x="472839" y="3875689"/>
                  <a:pt x="507582" y="3776020"/>
                </a:cubicBezTo>
                <a:cubicBezTo>
                  <a:pt x="497716" y="3757477"/>
                  <a:pt x="518006" y="3707185"/>
                  <a:pt x="521577" y="3692206"/>
                </a:cubicBezTo>
                <a:cubicBezTo>
                  <a:pt x="525148" y="3677227"/>
                  <a:pt x="526352" y="3687655"/>
                  <a:pt x="529009" y="3686147"/>
                </a:cubicBezTo>
                <a:cubicBezTo>
                  <a:pt x="531848" y="3650325"/>
                  <a:pt x="545504" y="3563351"/>
                  <a:pt x="551870" y="3514534"/>
                </a:cubicBezTo>
                <a:cubicBezTo>
                  <a:pt x="561331" y="3487751"/>
                  <a:pt x="581973" y="3426419"/>
                  <a:pt x="567205" y="3393248"/>
                </a:cubicBezTo>
                <a:cubicBezTo>
                  <a:pt x="585208" y="3400657"/>
                  <a:pt x="563566" y="3353906"/>
                  <a:pt x="579630" y="3344723"/>
                </a:cubicBezTo>
                <a:cubicBezTo>
                  <a:pt x="592861" y="3339338"/>
                  <a:pt x="589379" y="3323900"/>
                  <a:pt x="592672" y="3310978"/>
                </a:cubicBezTo>
                <a:cubicBezTo>
                  <a:pt x="605351" y="3299735"/>
                  <a:pt x="594296" y="3237176"/>
                  <a:pt x="589270" y="3216655"/>
                </a:cubicBezTo>
                <a:cubicBezTo>
                  <a:pt x="566909" y="3160431"/>
                  <a:pt x="626099" y="3142203"/>
                  <a:pt x="609663" y="3096973"/>
                </a:cubicBezTo>
                <a:cubicBezTo>
                  <a:pt x="609191" y="3084373"/>
                  <a:pt x="615889" y="3033331"/>
                  <a:pt x="618886" y="3023628"/>
                </a:cubicBezTo>
                <a:lnTo>
                  <a:pt x="630425" y="2998646"/>
                </a:lnTo>
                <a:lnTo>
                  <a:pt x="640017" y="2995914"/>
                </a:lnTo>
                <a:lnTo>
                  <a:pt x="643600" y="2978244"/>
                </a:lnTo>
                <a:lnTo>
                  <a:pt x="659520" y="2950805"/>
                </a:lnTo>
                <a:cubicBezTo>
                  <a:pt x="620152" y="2937671"/>
                  <a:pt x="687598" y="2860550"/>
                  <a:pt x="650890" y="2864933"/>
                </a:cubicBezTo>
                <a:cubicBezTo>
                  <a:pt x="663707" y="2817056"/>
                  <a:pt x="662078" y="2779813"/>
                  <a:pt x="640210" y="2741864"/>
                </a:cubicBezTo>
                <a:cubicBezTo>
                  <a:pt x="634452" y="2649732"/>
                  <a:pt x="665268" y="2597914"/>
                  <a:pt x="639387" y="2510931"/>
                </a:cubicBezTo>
                <a:cubicBezTo>
                  <a:pt x="645574" y="2407642"/>
                  <a:pt x="671719" y="2317589"/>
                  <a:pt x="680438" y="2227415"/>
                </a:cubicBezTo>
                <a:cubicBezTo>
                  <a:pt x="664175" y="2189847"/>
                  <a:pt x="704423" y="2141655"/>
                  <a:pt x="688135" y="2054289"/>
                </a:cubicBezTo>
                <a:cubicBezTo>
                  <a:pt x="683239" y="2048201"/>
                  <a:pt x="684029" y="1979567"/>
                  <a:pt x="681480" y="1972202"/>
                </a:cubicBezTo>
                <a:lnTo>
                  <a:pt x="686247" y="1917474"/>
                </a:lnTo>
                <a:lnTo>
                  <a:pt x="679783" y="1862721"/>
                </a:lnTo>
                <a:cubicBezTo>
                  <a:pt x="683677" y="1851209"/>
                  <a:pt x="688980" y="1824057"/>
                  <a:pt x="686639" y="1818227"/>
                </a:cubicBezTo>
                <a:lnTo>
                  <a:pt x="658235" y="1742488"/>
                </a:lnTo>
                <a:cubicBezTo>
                  <a:pt x="645662" y="1715201"/>
                  <a:pt x="661423" y="1719638"/>
                  <a:pt x="636990" y="1638389"/>
                </a:cubicBezTo>
                <a:cubicBezTo>
                  <a:pt x="626351" y="1601441"/>
                  <a:pt x="629414" y="1617134"/>
                  <a:pt x="602059" y="1570807"/>
                </a:cubicBezTo>
                <a:lnTo>
                  <a:pt x="570903" y="1513173"/>
                </a:lnTo>
                <a:cubicBezTo>
                  <a:pt x="570781" y="1503175"/>
                  <a:pt x="550561" y="1468055"/>
                  <a:pt x="550438" y="1458058"/>
                </a:cubicBezTo>
                <a:cubicBezTo>
                  <a:pt x="556848" y="1428101"/>
                  <a:pt x="546263" y="1422712"/>
                  <a:pt x="531416" y="1385478"/>
                </a:cubicBezTo>
                <a:cubicBezTo>
                  <a:pt x="527790" y="1370753"/>
                  <a:pt x="490725" y="1304050"/>
                  <a:pt x="501981" y="1265452"/>
                </a:cubicBezTo>
                <a:cubicBezTo>
                  <a:pt x="501825" y="1234781"/>
                  <a:pt x="490462" y="1187660"/>
                  <a:pt x="487370" y="1141743"/>
                </a:cubicBezTo>
                <a:cubicBezTo>
                  <a:pt x="484278" y="1095826"/>
                  <a:pt x="483852" y="1028118"/>
                  <a:pt x="483427" y="989948"/>
                </a:cubicBezTo>
                <a:cubicBezTo>
                  <a:pt x="483001" y="951779"/>
                  <a:pt x="494678" y="945984"/>
                  <a:pt x="484820" y="912725"/>
                </a:cubicBezTo>
                <a:cubicBezTo>
                  <a:pt x="467566" y="854951"/>
                  <a:pt x="510777" y="860797"/>
                  <a:pt x="475093" y="812798"/>
                </a:cubicBezTo>
                <a:cubicBezTo>
                  <a:pt x="461960" y="787034"/>
                  <a:pt x="498505" y="551948"/>
                  <a:pt x="461972" y="450605"/>
                </a:cubicBezTo>
                <a:cubicBezTo>
                  <a:pt x="470167" y="357604"/>
                  <a:pt x="458694" y="431306"/>
                  <a:pt x="465015" y="372906"/>
                </a:cubicBezTo>
                <a:cubicBezTo>
                  <a:pt x="503427" y="364177"/>
                  <a:pt x="489736" y="290341"/>
                  <a:pt x="490377" y="246134"/>
                </a:cubicBezTo>
                <a:cubicBezTo>
                  <a:pt x="491019" y="201927"/>
                  <a:pt x="449725" y="138160"/>
                  <a:pt x="468864" y="107666"/>
                </a:cubicBezTo>
                <a:cubicBezTo>
                  <a:pt x="468282" y="89794"/>
                  <a:pt x="477749" y="76947"/>
                  <a:pt x="477167" y="59075"/>
                </a:cubicBezTo>
                <a:lnTo>
                  <a:pt x="472992" y="14560"/>
                </a:lnTo>
                <a:close/>
              </a:path>
            </a:pathLst>
          </a:custGeom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852775" y="609600"/>
            <a:ext cx="5123391" cy="1322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altLang="en-US" sz="4400"/>
              <a:t>Changing Variables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52776" y="2194102"/>
            <a:ext cx="4887162" cy="3908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spcBef>
                <a:spcPts val="0"/>
              </a:spcBef>
            </a:pPr>
            <a:r>
              <a:rPr lang="en-US" altLang="en-US" sz="1400"/>
              <a:t>Businesses should treat break-even with a degree of caution</a:t>
            </a:r>
          </a:p>
          <a:p>
            <a:pPr indent="-228600" defTabSz="914400">
              <a:spcBef>
                <a:spcPts val="0"/>
              </a:spcBef>
            </a:pPr>
            <a:r>
              <a:rPr lang="en-US" altLang="en-US" sz="1400"/>
              <a:t>It is based on the assumption that costs and revenues will be static, in reality this is not true</a:t>
            </a:r>
          </a:p>
          <a:p>
            <a:pPr indent="-228600" defTabSz="914400">
              <a:spcBef>
                <a:spcPts val="0"/>
              </a:spcBef>
            </a:pPr>
            <a:r>
              <a:rPr lang="en-US" altLang="en-US" sz="1400"/>
              <a:t>Businesses are advised to consider the variables that might change and possibly look at a number of scenarios</a:t>
            </a:r>
          </a:p>
          <a:p>
            <a:pPr indent="-228600" defTabSz="914400">
              <a:spcBef>
                <a:spcPts val="0"/>
              </a:spcBef>
            </a:pPr>
            <a:r>
              <a:rPr lang="en-US" altLang="en-US" sz="1400"/>
              <a:t>Variables can change for the better or worse</a:t>
            </a:r>
          </a:p>
          <a:p>
            <a:pPr indent="-228600" defTabSz="914400">
              <a:spcBef>
                <a:spcPts val="0"/>
              </a:spcBef>
            </a:pPr>
            <a:r>
              <a:rPr lang="en-US" altLang="en-US" sz="1400"/>
              <a:t>What variables might change?</a:t>
            </a:r>
          </a:p>
          <a:p>
            <a:pPr lvl="1" indent="-228600" defTabSz="914400">
              <a:spcBef>
                <a:spcPts val="0"/>
              </a:spcBef>
            </a:pPr>
            <a:r>
              <a:rPr lang="en-US" altLang="en-US" sz="1400"/>
              <a:t>Fixed costs</a:t>
            </a:r>
          </a:p>
          <a:p>
            <a:pPr lvl="2" indent="-228600" defTabSz="914400">
              <a:spcBef>
                <a:spcPts val="0"/>
              </a:spcBef>
            </a:pPr>
            <a:r>
              <a:rPr lang="en-US" altLang="en-US" sz="1400"/>
              <a:t>Landlord puts rent up</a:t>
            </a:r>
          </a:p>
          <a:p>
            <a:pPr lvl="2" indent="-228600" defTabSz="914400">
              <a:spcBef>
                <a:spcPts val="0"/>
              </a:spcBef>
            </a:pPr>
            <a:r>
              <a:rPr lang="en-US" altLang="en-US" sz="1400"/>
              <a:t>Bank changes interest rates</a:t>
            </a:r>
          </a:p>
          <a:p>
            <a:pPr lvl="2" indent="-228600" defTabSz="914400">
              <a:spcBef>
                <a:spcPts val="0"/>
              </a:spcBef>
            </a:pPr>
            <a:r>
              <a:rPr lang="en-US" altLang="en-US" sz="1400"/>
              <a:t>Management want pay increase</a:t>
            </a:r>
          </a:p>
          <a:p>
            <a:pPr lvl="1" indent="-228600" defTabSz="914400">
              <a:spcBef>
                <a:spcPts val="0"/>
              </a:spcBef>
            </a:pPr>
            <a:r>
              <a:rPr lang="en-US" altLang="en-US" sz="1400"/>
              <a:t>Variable costs</a:t>
            </a:r>
          </a:p>
          <a:p>
            <a:pPr lvl="2" indent="-228600" defTabSz="914400">
              <a:spcBef>
                <a:spcPts val="0"/>
              </a:spcBef>
            </a:pPr>
            <a:r>
              <a:rPr lang="en-US" altLang="en-US" sz="1400"/>
              <a:t>Raw materials change in price</a:t>
            </a:r>
          </a:p>
          <a:p>
            <a:pPr lvl="2" indent="-228600" defTabSz="914400">
              <a:spcBef>
                <a:spcPts val="0"/>
              </a:spcBef>
            </a:pPr>
            <a:r>
              <a:rPr lang="en-US" altLang="en-US" sz="1400"/>
              <a:t>Minimum wage is increased</a:t>
            </a:r>
          </a:p>
          <a:p>
            <a:pPr lvl="2" indent="-228600" defTabSz="914400">
              <a:spcBef>
                <a:spcPts val="0"/>
              </a:spcBef>
            </a:pPr>
            <a:r>
              <a:rPr lang="en-US" altLang="en-US" sz="1400"/>
              <a:t>Utility companies change price</a:t>
            </a:r>
          </a:p>
          <a:p>
            <a:pPr lvl="1" indent="-228600" defTabSz="914400">
              <a:spcBef>
                <a:spcPts val="0"/>
              </a:spcBef>
            </a:pPr>
            <a:r>
              <a:rPr lang="en-US" altLang="en-US" sz="1400"/>
              <a:t>Selling price</a:t>
            </a:r>
          </a:p>
          <a:p>
            <a:pPr lvl="2" indent="-228600" defTabSz="914400">
              <a:spcBef>
                <a:spcPts val="0"/>
              </a:spcBef>
            </a:pPr>
            <a:r>
              <a:rPr lang="en-US" altLang="en-US" sz="1400"/>
              <a:t>New competition enters the market</a:t>
            </a:r>
          </a:p>
          <a:p>
            <a:pPr lvl="2" indent="-228600" defTabSz="914400">
              <a:spcBef>
                <a:spcPts val="0"/>
              </a:spcBef>
            </a:pPr>
            <a:r>
              <a:rPr lang="en-US" altLang="en-US" sz="1400"/>
              <a:t>Positive word of mouth puts demand up </a:t>
            </a:r>
          </a:p>
          <a:p>
            <a:pPr indent="-228600" defTabSz="914400"/>
            <a:endParaRPr lang="en-US" altLang="en-US" sz="14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9638E3-961C-41AF-23EB-2B85D96CD0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8" y="1663184"/>
            <a:ext cx="8888898" cy="35787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E59AA6-7CC0-5CDA-BADC-25A7D4AE03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94" y="52559"/>
            <a:ext cx="933411" cy="3757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204232-A12C-5AC2-CE42-3E58FA78D29E}"/>
              </a:ext>
            </a:extLst>
          </p:cNvPr>
          <p:cNvSpPr txBox="1"/>
          <p:nvPr/>
        </p:nvSpPr>
        <p:spPr>
          <a:xfrm>
            <a:off x="5824347" y="6476741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gg sans"/>
              </a:rPr>
              <a:t>© 2025 Exams Papers Practice. All Rights Reserved</a:t>
            </a:r>
            <a:endParaRPr lang="en-PH" sz="900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8A9B35F0-47EC-D98C-02A4-85EC22AB9C19}"/>
              </a:ext>
            </a:extLst>
          </p:cNvPr>
          <p:cNvSpPr txBox="1">
            <a:spLocks/>
          </p:cNvSpPr>
          <p:nvPr/>
        </p:nvSpPr>
        <p:spPr>
          <a:xfrm>
            <a:off x="503272" y="6444496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6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8824632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A80A0E-08AC-421B-AE0F-CDD877A2E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775" y="609597"/>
            <a:ext cx="7044316" cy="1330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Activity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BB03339-C6CC-4A00-B134-3493501D9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775" y="2198362"/>
            <a:ext cx="3719225" cy="391777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00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00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00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00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00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00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00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00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00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-2286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600075" algn="l"/>
              </a:tabLst>
            </a:pPr>
            <a:r>
              <a:rPr kumimoji="0" lang="en-US" altLang="en-US" sz="1700" b="0" i="0" u="none" strike="noStrike" cap="none" normalizeH="0" baseline="0">
                <a:ln>
                  <a:noFill/>
                </a:ln>
                <a:effectLst/>
                <a:latin typeface="+mn-lt"/>
              </a:rPr>
              <a:t>The costs facing a business can be set out in a table. For example (all figures are in £) Assume that the cost per unit is broken down by £1.80 for materials, 40p for packaging, 80p for direct labour and £1.00 for distribution.  </a:t>
            </a:r>
          </a:p>
          <a:p>
            <a:pPr marL="0" marR="0" lvl="0" indent="-2286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600075" algn="l"/>
              </a:tabLst>
            </a:pPr>
            <a:r>
              <a:rPr kumimoji="0" lang="en-US" altLang="en-US" sz="1700" b="0" i="0" u="none" strike="noStrike" cap="none" normalizeH="0" baseline="0">
                <a:ln>
                  <a:noFill/>
                </a:ln>
                <a:effectLst/>
                <a:latin typeface="+mn-lt"/>
              </a:rPr>
              <a:t>Tasks:</a:t>
            </a:r>
          </a:p>
          <a:p>
            <a:pPr marL="1714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US" altLang="en-US" sz="1700" b="0" i="0" u="none" strike="noStrike" cap="none" normalizeH="0" baseline="0">
                <a:ln>
                  <a:noFill/>
                </a:ln>
                <a:effectLst/>
                <a:latin typeface="+mn-lt"/>
              </a:rPr>
              <a:t>Complete the missing figures in the table </a:t>
            </a:r>
          </a:p>
          <a:p>
            <a:pPr marL="1714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US" altLang="en-US" sz="1700" b="0" i="0" u="none" strike="noStrike" cap="none" normalizeH="0" baseline="0">
                <a:ln>
                  <a:noFill/>
                </a:ln>
                <a:effectLst/>
                <a:latin typeface="+mn-lt"/>
              </a:rPr>
              <a:t>Plot a Breakeven graph, mark the breakeven point.</a:t>
            </a:r>
          </a:p>
          <a:p>
            <a:pPr marL="1714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US" altLang="en-US" sz="1700" b="0" i="0" u="none" strike="noStrike" cap="none" normalizeH="0" baseline="0">
                <a:ln>
                  <a:noFill/>
                </a:ln>
                <a:effectLst/>
                <a:latin typeface="+mn-lt"/>
              </a:rPr>
              <a:t>Shade in the areas where the business is making a profit/loss.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036218" y="6209414"/>
            <a:ext cx="5107781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766F5EE-CD78-43CC-95E3-B1C7A8B4E0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4979764"/>
              </p:ext>
            </p:extLst>
          </p:nvPr>
        </p:nvGraphicFramePr>
        <p:xfrm>
          <a:off x="4839510" y="2067127"/>
          <a:ext cx="4077856" cy="3799525"/>
        </p:xfrm>
        <a:graphic>
          <a:graphicData uri="http://schemas.openxmlformats.org/drawingml/2006/table">
            <a:tbl>
              <a:tblPr firstRow="1" firstCol="1" bandRow="1"/>
              <a:tblGrid>
                <a:gridCol w="661773">
                  <a:extLst>
                    <a:ext uri="{9D8B030D-6E8A-4147-A177-3AD203B41FA5}">
                      <a16:colId xmlns:a16="http://schemas.microsoft.com/office/drawing/2014/main" val="1690386872"/>
                    </a:ext>
                  </a:extLst>
                </a:gridCol>
                <a:gridCol w="661773">
                  <a:extLst>
                    <a:ext uri="{9D8B030D-6E8A-4147-A177-3AD203B41FA5}">
                      <a16:colId xmlns:a16="http://schemas.microsoft.com/office/drawing/2014/main" val="963425249"/>
                    </a:ext>
                  </a:extLst>
                </a:gridCol>
                <a:gridCol w="745684">
                  <a:extLst>
                    <a:ext uri="{9D8B030D-6E8A-4147-A177-3AD203B41FA5}">
                      <a16:colId xmlns:a16="http://schemas.microsoft.com/office/drawing/2014/main" val="4025513144"/>
                    </a:ext>
                  </a:extLst>
                </a:gridCol>
                <a:gridCol w="661773">
                  <a:extLst>
                    <a:ext uri="{9D8B030D-6E8A-4147-A177-3AD203B41FA5}">
                      <a16:colId xmlns:a16="http://schemas.microsoft.com/office/drawing/2014/main" val="1502457621"/>
                    </a:ext>
                  </a:extLst>
                </a:gridCol>
                <a:gridCol w="684646">
                  <a:extLst>
                    <a:ext uri="{9D8B030D-6E8A-4147-A177-3AD203B41FA5}">
                      <a16:colId xmlns:a16="http://schemas.microsoft.com/office/drawing/2014/main" val="4094768163"/>
                    </a:ext>
                  </a:extLst>
                </a:gridCol>
                <a:gridCol w="662207">
                  <a:extLst>
                    <a:ext uri="{9D8B030D-6E8A-4147-A177-3AD203B41FA5}">
                      <a16:colId xmlns:a16="http://schemas.microsoft.com/office/drawing/2014/main" val="2158609467"/>
                    </a:ext>
                  </a:extLst>
                </a:gridCol>
              </a:tblGrid>
              <a:tr h="4969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  <a:latin typeface="Calibri"/>
                          <a:ea typeface="Calibri" panose="020F0502020204030204" pitchFamily="34" charset="0"/>
                          <a:cs typeface="Arial"/>
                        </a:rPr>
                        <a:t>Items sold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275" marR="4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  <a:latin typeface="Calibri"/>
                          <a:ea typeface="Calibri" panose="020F0502020204030204" pitchFamily="34" charset="0"/>
                          <a:cs typeface="Arial"/>
                        </a:rPr>
                        <a:t>Selling price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275" marR="4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  <a:latin typeface="Calibri"/>
                          <a:ea typeface="Calibri" panose="020F0502020204030204" pitchFamily="34" charset="0"/>
                          <a:cs typeface="Arial"/>
                        </a:rPr>
                        <a:t>Total Revenue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275" marR="4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  <a:latin typeface="Calibri"/>
                          <a:ea typeface="Calibri" panose="020F0502020204030204" pitchFamily="34" charset="0"/>
                          <a:cs typeface="Arial"/>
                        </a:rPr>
                        <a:t>Fixed costs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275" marR="4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  <a:latin typeface="Calibri"/>
                          <a:ea typeface="Calibri" panose="020F0502020204030204" pitchFamily="34" charset="0"/>
                          <a:cs typeface="Arial"/>
                        </a:rPr>
                        <a:t>Variable Cost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275" marR="4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  <a:latin typeface="Calibri"/>
                          <a:ea typeface="Calibri" panose="020F0502020204030204" pitchFamily="34" charset="0"/>
                          <a:cs typeface="Arial"/>
                        </a:rPr>
                        <a:t>Total Costs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275" marR="4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7158460"/>
                  </a:ext>
                </a:extLst>
              </a:tr>
              <a:tr h="256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00075" algn="l"/>
                        </a:tabLst>
                      </a:pPr>
                      <a:r>
                        <a:rPr lang="en-GB" sz="1000" dirty="0">
                          <a:effectLst/>
                          <a:latin typeface="Calibri"/>
                          <a:ea typeface="Calibri" panose="020F0502020204030204" pitchFamily="34" charset="0"/>
                          <a:cs typeface="Arial"/>
                        </a:rPr>
                        <a:t>0</a:t>
                      </a:r>
                      <a:endParaRPr lang="en-GB" sz="60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1275" marR="4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00075" algn="l"/>
                        </a:tabLst>
                      </a:pPr>
                      <a:endParaRPr lang="en-GB" sz="60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1275" marR="4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00075" algn="l"/>
                        </a:tabLst>
                      </a:pPr>
                      <a:endParaRPr lang="en-GB" sz="60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1275" marR="4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00075" algn="l"/>
                        </a:tabLst>
                      </a:pPr>
                      <a:r>
                        <a:rPr lang="en-GB" sz="1000" dirty="0">
                          <a:effectLst/>
                          <a:latin typeface="Calibri"/>
                          <a:ea typeface="Calibri" panose="020F0502020204030204" pitchFamily="34" charset="0"/>
                          <a:cs typeface="Arial"/>
                        </a:rPr>
                        <a:t>2000</a:t>
                      </a:r>
                      <a:endParaRPr lang="en-GB" sz="60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1275" marR="4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00075" algn="l"/>
                        </a:tabLst>
                      </a:pPr>
                      <a:r>
                        <a:rPr lang="en-GB" sz="1000" dirty="0">
                          <a:effectLst/>
                          <a:latin typeface="Calibri"/>
                          <a:ea typeface="Calibri" panose="020F0502020204030204" pitchFamily="34" charset="0"/>
                          <a:cs typeface="Arial"/>
                        </a:rPr>
                        <a:t>0</a:t>
                      </a:r>
                      <a:endParaRPr lang="en-GB" sz="60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1275" marR="4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00075" algn="l"/>
                        </a:tabLst>
                      </a:pPr>
                      <a:r>
                        <a:rPr lang="en-GB" sz="1000" dirty="0">
                          <a:effectLst/>
                          <a:latin typeface="Calibri"/>
                          <a:ea typeface="Calibri" panose="020F0502020204030204" pitchFamily="34" charset="0"/>
                          <a:cs typeface="Arial"/>
                        </a:rPr>
                        <a:t>2000</a:t>
                      </a:r>
                      <a:endParaRPr lang="en-GB" sz="60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1275" marR="4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2578764"/>
                  </a:ext>
                </a:extLst>
              </a:tr>
              <a:tr h="224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00075" algn="l"/>
                        </a:tabLst>
                      </a:pPr>
                      <a:r>
                        <a:rPr lang="en-GB" sz="1000" dirty="0">
                          <a:effectLst/>
                          <a:latin typeface="Calibri"/>
                          <a:ea typeface="Calibri" panose="020F0502020204030204" pitchFamily="34" charset="0"/>
                          <a:cs typeface="Arial"/>
                        </a:rPr>
                        <a:t>25</a:t>
                      </a:r>
                      <a:endParaRPr lang="en-GB" sz="60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1275" marR="4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00075" algn="l"/>
                        </a:tabLst>
                      </a:pPr>
                      <a:r>
                        <a:rPr lang="en-GB" sz="1000" dirty="0">
                          <a:effectLst/>
                          <a:latin typeface="Calibri"/>
                          <a:ea typeface="Calibri" panose="020F0502020204030204" pitchFamily="34" charset="0"/>
                          <a:cs typeface="Arial"/>
                        </a:rPr>
                        <a:t>14</a:t>
                      </a:r>
                      <a:endParaRPr lang="en-GB" sz="60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1275" marR="4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00075" algn="l"/>
                        </a:tabLst>
                      </a:pPr>
                      <a:endParaRPr lang="en-GB" sz="60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1275" marR="4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00075" algn="l"/>
                        </a:tabLst>
                      </a:pPr>
                      <a:r>
                        <a:rPr lang="en-GB" sz="1000" dirty="0">
                          <a:effectLst/>
                          <a:latin typeface="Calibri"/>
                          <a:ea typeface="Calibri" panose="020F0502020204030204" pitchFamily="34" charset="0"/>
                          <a:cs typeface="Arial"/>
                        </a:rPr>
                        <a:t>2000</a:t>
                      </a:r>
                      <a:endParaRPr lang="en-GB" sz="60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1275" marR="4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00075" algn="l"/>
                        </a:tabLst>
                      </a:pPr>
                      <a:r>
                        <a:rPr lang="en-GB" sz="1000" dirty="0">
                          <a:effectLst/>
                          <a:latin typeface="Calibri"/>
                          <a:ea typeface="Calibri" panose="020F0502020204030204" pitchFamily="34" charset="0"/>
                          <a:cs typeface="Arial"/>
                        </a:rPr>
                        <a:t>100</a:t>
                      </a:r>
                      <a:endParaRPr lang="en-GB" sz="60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1275" marR="4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00075" algn="l"/>
                        </a:tabLst>
                      </a:pPr>
                      <a:endParaRPr lang="en-GB" sz="60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1275" marR="4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6354227"/>
                  </a:ext>
                </a:extLst>
              </a:tr>
              <a:tr h="256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00075" algn="l"/>
                        </a:tabLst>
                      </a:pPr>
                      <a:r>
                        <a:rPr lang="en-GB" sz="1000" dirty="0">
                          <a:effectLst/>
                          <a:latin typeface="Calibri"/>
                          <a:ea typeface="Calibri" panose="020F0502020204030204" pitchFamily="34" charset="0"/>
                          <a:cs typeface="Arial"/>
                        </a:rPr>
                        <a:t>50</a:t>
                      </a:r>
                      <a:endParaRPr lang="en-GB" sz="60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1275" marR="4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00075" algn="l"/>
                        </a:tabLst>
                      </a:pPr>
                      <a:endParaRPr lang="en-GB" sz="60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1275" marR="4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00075" algn="l"/>
                        </a:tabLst>
                      </a:pPr>
                      <a:endParaRPr lang="en-GB" sz="60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1275" marR="4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00075" algn="l"/>
                        </a:tabLst>
                      </a:pPr>
                      <a:endParaRPr lang="en-GB" sz="60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1275" marR="4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00075" algn="l"/>
                        </a:tabLst>
                      </a:pPr>
                      <a:endParaRPr lang="en-GB" sz="60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1275" marR="4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00075" algn="l"/>
                        </a:tabLst>
                      </a:pPr>
                      <a:endParaRPr lang="en-GB" sz="60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1275" marR="4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1207615"/>
                  </a:ext>
                </a:extLst>
              </a:tr>
              <a:tr h="256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00075" algn="l"/>
                        </a:tabLst>
                      </a:pPr>
                      <a:r>
                        <a:rPr lang="en-GB" sz="1000" dirty="0">
                          <a:effectLst/>
                          <a:latin typeface="Calibri"/>
                          <a:ea typeface="Calibri" panose="020F0502020204030204" pitchFamily="34" charset="0"/>
                          <a:cs typeface="Arial"/>
                        </a:rPr>
                        <a:t>75</a:t>
                      </a:r>
                      <a:endParaRPr lang="en-GB" sz="60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1275" marR="4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00075" algn="l"/>
                        </a:tabLst>
                      </a:pPr>
                      <a:endParaRPr lang="en-GB" sz="60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1275" marR="4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00075" algn="l"/>
                        </a:tabLst>
                      </a:pPr>
                      <a:endParaRPr lang="en-GB" sz="60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1275" marR="4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00075" algn="l"/>
                        </a:tabLst>
                      </a:pPr>
                      <a:endParaRPr lang="en-GB" sz="60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1275" marR="4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00075" algn="l"/>
                        </a:tabLst>
                      </a:pPr>
                      <a:endParaRPr lang="en-GB" sz="60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1275" marR="4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00075" algn="l"/>
                        </a:tabLst>
                      </a:pPr>
                      <a:endParaRPr lang="en-GB" sz="60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1275" marR="4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0704942"/>
                  </a:ext>
                </a:extLst>
              </a:tr>
              <a:tr h="256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00075" algn="l"/>
                        </a:tabLst>
                      </a:pPr>
                      <a:r>
                        <a:rPr lang="en-GB" sz="1000" dirty="0">
                          <a:effectLst/>
                          <a:latin typeface="Calibri"/>
                          <a:ea typeface="Calibri" panose="020F0502020204030204" pitchFamily="34" charset="0"/>
                          <a:cs typeface="Arial"/>
                        </a:rPr>
                        <a:t>100</a:t>
                      </a:r>
                      <a:endParaRPr lang="en-GB" sz="60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1275" marR="4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00075" algn="l"/>
                        </a:tabLst>
                      </a:pPr>
                      <a:endParaRPr lang="en-GB" sz="60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1275" marR="4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00075" algn="l"/>
                        </a:tabLst>
                      </a:pPr>
                      <a:endParaRPr lang="en-GB" sz="60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1275" marR="4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00075" algn="l"/>
                        </a:tabLst>
                      </a:pPr>
                      <a:endParaRPr lang="en-GB" sz="60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1275" marR="4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00075" algn="l"/>
                        </a:tabLst>
                      </a:pPr>
                      <a:r>
                        <a:rPr lang="en-GB" sz="1000" dirty="0">
                          <a:effectLst/>
                          <a:latin typeface="Calibri"/>
                          <a:ea typeface="Calibri" panose="020F0502020204030204" pitchFamily="34" charset="0"/>
                          <a:cs typeface="Arial"/>
                        </a:rPr>
                        <a:t>400</a:t>
                      </a:r>
                      <a:endParaRPr lang="en-GB" sz="60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1275" marR="4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00075" algn="l"/>
                        </a:tabLst>
                      </a:pPr>
                      <a:endParaRPr lang="en-GB" sz="60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1275" marR="4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6893482"/>
                  </a:ext>
                </a:extLst>
              </a:tr>
              <a:tr h="256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00075" algn="l"/>
                        </a:tabLst>
                      </a:pPr>
                      <a:r>
                        <a:rPr lang="en-GB" sz="1000" dirty="0">
                          <a:effectLst/>
                          <a:latin typeface="Calibri"/>
                          <a:ea typeface="Calibri" panose="020F0502020204030204" pitchFamily="34" charset="0"/>
                          <a:cs typeface="Arial"/>
                        </a:rPr>
                        <a:t>125</a:t>
                      </a:r>
                      <a:endParaRPr lang="en-GB" sz="60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1275" marR="4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00075" algn="l"/>
                        </a:tabLst>
                      </a:pPr>
                      <a:endParaRPr lang="en-GB" sz="60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1275" marR="4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00075" algn="l"/>
                        </a:tabLst>
                      </a:pPr>
                      <a:endParaRPr lang="en-GB" sz="60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1275" marR="4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00075" algn="l"/>
                        </a:tabLst>
                      </a:pPr>
                      <a:endParaRPr lang="en-GB" sz="60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1275" marR="4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00075" algn="l"/>
                        </a:tabLst>
                      </a:pPr>
                      <a:endParaRPr lang="en-GB" sz="60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1275" marR="4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00075" algn="l"/>
                        </a:tabLst>
                      </a:pPr>
                      <a:endParaRPr lang="en-GB" sz="60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1275" marR="4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3872297"/>
                  </a:ext>
                </a:extLst>
              </a:tr>
              <a:tr h="256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00075" algn="l"/>
                        </a:tabLst>
                      </a:pPr>
                      <a:r>
                        <a:rPr lang="en-GB" sz="1000" dirty="0">
                          <a:effectLst/>
                          <a:latin typeface="Calibri"/>
                          <a:ea typeface="Calibri" panose="020F0502020204030204" pitchFamily="34" charset="0"/>
                          <a:cs typeface="Arial"/>
                        </a:rPr>
                        <a:t>150</a:t>
                      </a:r>
                      <a:endParaRPr lang="en-GB" sz="60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1275" marR="4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00075" algn="l"/>
                        </a:tabLst>
                      </a:pPr>
                      <a:endParaRPr lang="en-GB" sz="60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1275" marR="4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00075" algn="l"/>
                        </a:tabLst>
                      </a:pPr>
                      <a:endParaRPr lang="en-GB" sz="60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1275" marR="4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00075" algn="l"/>
                        </a:tabLst>
                      </a:pPr>
                      <a:endParaRPr lang="en-GB" sz="60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1275" marR="4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00075" algn="l"/>
                        </a:tabLst>
                      </a:pPr>
                      <a:endParaRPr lang="en-GB" sz="60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1275" marR="4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00075" algn="l"/>
                        </a:tabLst>
                      </a:pPr>
                      <a:endParaRPr lang="en-GB" sz="60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1275" marR="4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2866981"/>
                  </a:ext>
                </a:extLst>
              </a:tr>
              <a:tr h="256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00075" algn="l"/>
                        </a:tabLst>
                      </a:pPr>
                      <a:r>
                        <a:rPr lang="en-GB" sz="1000" dirty="0">
                          <a:effectLst/>
                          <a:latin typeface="Calibri"/>
                          <a:ea typeface="Calibri" panose="020F0502020204030204" pitchFamily="34" charset="0"/>
                          <a:cs typeface="Arial"/>
                        </a:rPr>
                        <a:t>175</a:t>
                      </a:r>
                      <a:endParaRPr lang="en-GB" sz="60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1275" marR="4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00075" algn="l"/>
                        </a:tabLst>
                      </a:pPr>
                      <a:endParaRPr lang="en-GB" sz="60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1275" marR="4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00075" algn="l"/>
                        </a:tabLst>
                      </a:pPr>
                      <a:endParaRPr lang="en-GB" sz="60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1275" marR="4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00075" algn="l"/>
                        </a:tabLst>
                      </a:pPr>
                      <a:endParaRPr lang="en-GB" sz="60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1275" marR="4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00075" algn="l"/>
                        </a:tabLst>
                      </a:pPr>
                      <a:endParaRPr lang="en-GB" sz="60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1275" marR="4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00075" algn="l"/>
                        </a:tabLst>
                      </a:pPr>
                      <a:endParaRPr lang="en-GB" sz="60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1275" marR="4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458872"/>
                  </a:ext>
                </a:extLst>
              </a:tr>
              <a:tr h="256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00075" algn="l"/>
                        </a:tabLst>
                      </a:pPr>
                      <a:r>
                        <a:rPr lang="en-GB" sz="1000" dirty="0">
                          <a:effectLst/>
                          <a:latin typeface="Calibri"/>
                          <a:ea typeface="Calibri" panose="020F0502020204030204" pitchFamily="34" charset="0"/>
                          <a:cs typeface="Arial"/>
                        </a:rPr>
                        <a:t>200</a:t>
                      </a:r>
                      <a:endParaRPr lang="en-GB" sz="60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1275" marR="4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00075" algn="l"/>
                        </a:tabLst>
                      </a:pPr>
                      <a:endParaRPr lang="en-GB" sz="60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1275" marR="4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00075" algn="l"/>
                        </a:tabLst>
                      </a:pPr>
                      <a:endParaRPr lang="en-GB" sz="60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1275" marR="4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00075" algn="l"/>
                        </a:tabLst>
                      </a:pPr>
                      <a:endParaRPr lang="en-GB" sz="60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1275" marR="4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00075" algn="l"/>
                        </a:tabLst>
                      </a:pPr>
                      <a:endParaRPr lang="en-GB" sz="60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1275" marR="4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00075" algn="l"/>
                        </a:tabLst>
                      </a:pPr>
                      <a:endParaRPr lang="en-GB" sz="60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1275" marR="4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5272652"/>
                  </a:ext>
                </a:extLst>
              </a:tr>
              <a:tr h="256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00075" algn="l"/>
                        </a:tabLst>
                      </a:pPr>
                      <a:r>
                        <a:rPr lang="en-GB" sz="1000" dirty="0">
                          <a:effectLst/>
                          <a:latin typeface="Calibri"/>
                          <a:ea typeface="Calibri" panose="020F0502020204030204" pitchFamily="34" charset="0"/>
                          <a:cs typeface="Arial"/>
                        </a:rPr>
                        <a:t>225</a:t>
                      </a:r>
                      <a:endParaRPr lang="en-GB" sz="60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1275" marR="4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00075" algn="l"/>
                        </a:tabLst>
                      </a:pPr>
                      <a:endParaRPr lang="en-GB" sz="60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1275" marR="4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00075" algn="l"/>
                        </a:tabLst>
                      </a:pPr>
                      <a:endParaRPr lang="en-GB" sz="60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1275" marR="4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00075" algn="l"/>
                        </a:tabLst>
                      </a:pPr>
                      <a:endParaRPr lang="en-GB" sz="60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1275" marR="4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00075" algn="l"/>
                        </a:tabLst>
                      </a:pPr>
                      <a:endParaRPr lang="en-GB" sz="60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1275" marR="4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00075" algn="l"/>
                        </a:tabLst>
                      </a:pPr>
                      <a:endParaRPr lang="en-GB" sz="60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1275" marR="4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43463"/>
                  </a:ext>
                </a:extLst>
              </a:tr>
              <a:tr h="256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00075" algn="l"/>
                        </a:tabLst>
                      </a:pPr>
                      <a:r>
                        <a:rPr lang="en-GB" sz="1000" dirty="0">
                          <a:effectLst/>
                          <a:latin typeface="Calibri"/>
                          <a:ea typeface="Calibri" panose="020F0502020204030204" pitchFamily="34" charset="0"/>
                          <a:cs typeface="Arial"/>
                        </a:rPr>
                        <a:t>250</a:t>
                      </a:r>
                      <a:endParaRPr lang="en-GB" sz="60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1275" marR="4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00075" algn="l"/>
                        </a:tabLst>
                      </a:pPr>
                      <a:endParaRPr lang="en-GB" sz="60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1275" marR="4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00075" algn="l"/>
                        </a:tabLst>
                      </a:pPr>
                      <a:endParaRPr lang="en-GB" sz="60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1275" marR="4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00075" algn="l"/>
                        </a:tabLst>
                      </a:pPr>
                      <a:endParaRPr lang="en-GB" sz="60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1275" marR="4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00075" algn="l"/>
                        </a:tabLst>
                      </a:pPr>
                      <a:endParaRPr lang="en-GB" sz="60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1275" marR="4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00075" algn="l"/>
                        </a:tabLst>
                      </a:pPr>
                      <a:endParaRPr lang="en-GB" sz="60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1275" marR="4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2879676"/>
                  </a:ext>
                </a:extLst>
              </a:tr>
              <a:tr h="256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00075" algn="l"/>
                        </a:tabLst>
                      </a:pPr>
                      <a:r>
                        <a:rPr lang="en-GB" sz="1000" dirty="0">
                          <a:effectLst/>
                          <a:latin typeface="Calibri"/>
                          <a:ea typeface="Calibri" panose="020F0502020204030204" pitchFamily="34" charset="0"/>
                          <a:cs typeface="Arial"/>
                        </a:rPr>
                        <a:t>275</a:t>
                      </a:r>
                      <a:endParaRPr lang="en-GB" sz="60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1275" marR="4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00075" algn="l"/>
                        </a:tabLst>
                      </a:pPr>
                      <a:endParaRPr lang="en-GB" sz="60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1275" marR="4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00075" algn="l"/>
                        </a:tabLst>
                      </a:pPr>
                      <a:endParaRPr lang="en-GB" sz="60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1275" marR="4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00075" algn="l"/>
                        </a:tabLst>
                      </a:pPr>
                      <a:endParaRPr lang="en-GB" sz="60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1275" marR="4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00075" algn="l"/>
                        </a:tabLst>
                      </a:pPr>
                      <a:endParaRPr lang="en-GB" sz="60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1275" marR="4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00075" algn="l"/>
                        </a:tabLst>
                      </a:pPr>
                      <a:endParaRPr lang="en-GB" sz="60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1275" marR="4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0808968"/>
                  </a:ext>
                </a:extLst>
              </a:tr>
              <a:tr h="256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00075" algn="l"/>
                        </a:tabLst>
                      </a:pPr>
                      <a:r>
                        <a:rPr lang="en-GB" sz="1000" dirty="0">
                          <a:effectLst/>
                          <a:latin typeface="Calibri"/>
                          <a:ea typeface="Calibri" panose="020F0502020204030204" pitchFamily="34" charset="0"/>
                          <a:cs typeface="Arial"/>
                        </a:rPr>
                        <a:t>300</a:t>
                      </a:r>
                      <a:endParaRPr lang="en-GB" sz="60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1275" marR="4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00075" algn="l"/>
                        </a:tabLst>
                      </a:pPr>
                      <a:endParaRPr lang="en-GB" sz="60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1275" marR="4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00075" algn="l"/>
                        </a:tabLst>
                      </a:pPr>
                      <a:endParaRPr lang="en-GB" sz="60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1275" marR="4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00075" algn="l"/>
                        </a:tabLst>
                      </a:pPr>
                      <a:endParaRPr lang="en-GB" sz="60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1275" marR="4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00075" algn="l"/>
                        </a:tabLst>
                      </a:pPr>
                      <a:endParaRPr lang="en-GB" sz="60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1275" marR="4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00075" algn="l"/>
                        </a:tabLst>
                      </a:pPr>
                      <a:endParaRPr lang="en-GB" sz="60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1275" marR="4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452671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38C62E7F-2ED1-F0D8-1063-A161939B8E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8" y="1663184"/>
            <a:ext cx="8888898" cy="35787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56A54E-86B0-DD1B-D933-2193874684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94" y="52559"/>
            <a:ext cx="933411" cy="3757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330012-1695-0A2C-11F4-E171CE0F4B24}"/>
              </a:ext>
            </a:extLst>
          </p:cNvPr>
          <p:cNvSpPr txBox="1"/>
          <p:nvPr/>
        </p:nvSpPr>
        <p:spPr>
          <a:xfrm>
            <a:off x="5824347" y="6476741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gg sans"/>
              </a:rPr>
              <a:t>© 2025 Exams Papers Practice. All Rights Reserved</a:t>
            </a:r>
            <a:endParaRPr lang="en-PH" sz="900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DAD34EDE-B5EC-0160-1A2B-59D0FF4B72F9}"/>
              </a:ext>
            </a:extLst>
          </p:cNvPr>
          <p:cNvSpPr txBox="1">
            <a:spLocks/>
          </p:cNvSpPr>
          <p:nvPr/>
        </p:nvSpPr>
        <p:spPr>
          <a:xfrm>
            <a:off x="503272" y="6444496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579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8824632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2C720C-B48F-4122-89A0-3C62C393D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775" y="609597"/>
            <a:ext cx="7044316" cy="1330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Activity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45B79-78BE-4DFB-8A16-177AF141A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775" y="2198362"/>
            <a:ext cx="3719225" cy="3917773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spcAft>
                <a:spcPts val="1000"/>
              </a:spcAft>
            </a:pPr>
            <a:r>
              <a:rPr lang="en-US" sz="1400">
                <a:effectLst/>
              </a:rPr>
              <a:t>Calculate the break even points in each of the following cases. Then for each example, showing a graphical representation of the breakeven point</a:t>
            </a:r>
          </a:p>
          <a:p>
            <a:pPr lvl="1" indent="-228600" defTabSz="914400"/>
            <a:r>
              <a:rPr lang="en-US" sz="1400">
                <a:effectLst/>
              </a:rPr>
              <a:t>P. Ashton sells CD racks for £20 each. The variable costs of each rack are £5. The firm’s fixed costs are £22 500. </a:t>
            </a:r>
          </a:p>
          <a:p>
            <a:pPr lvl="1" indent="-228600" defTabSz="914400"/>
            <a:r>
              <a:rPr lang="en-US" sz="1400">
                <a:effectLst/>
              </a:rPr>
              <a:t>J. Doyle sells ornamental mirrors for £19 each. The variable cost of each mirror is £8. The firm’s fixed costs £9 900. </a:t>
            </a:r>
          </a:p>
          <a:p>
            <a:pPr lvl="1" indent="-228600" defTabSz="914400">
              <a:spcAft>
                <a:spcPts val="1000"/>
              </a:spcAft>
            </a:pPr>
            <a:r>
              <a:rPr lang="en-US" sz="1400">
                <a:effectLst/>
              </a:rPr>
              <a:t>M. Sheedy sells sports bags for £23 each. The variable cost of each bag is £6. The firm’s fixed costs are £20 400. </a:t>
            </a:r>
          </a:p>
          <a:p>
            <a:pPr indent="-228600" defTabSz="914400"/>
            <a:endParaRPr lang="en-US" sz="1400"/>
          </a:p>
        </p:txBody>
      </p:sp>
      <p:sp>
        <p:nvSpPr>
          <p:cNvPr id="19" name="Freeform: Shape 1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036218" y="6209414"/>
            <a:ext cx="5107781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499DEBC-CA58-4555-A908-0430C22F08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753746"/>
              </p:ext>
            </p:extLst>
          </p:nvPr>
        </p:nvGraphicFramePr>
        <p:xfrm>
          <a:off x="5039525" y="2390785"/>
          <a:ext cx="3591381" cy="3344175"/>
        </p:xfrm>
        <a:graphic>
          <a:graphicData uri="http://schemas.openxmlformats.org/drawingml/2006/table">
            <a:tbl>
              <a:tblPr firstRow="1" firstCol="1" bandRow="1">
                <a:solidFill>
                  <a:srgbClr val="F2F2F2">
                    <a:alpha val="45098"/>
                  </a:srgbClr>
                </a:solidFill>
              </a:tblPr>
              <a:tblGrid>
                <a:gridCol w="849002">
                  <a:extLst>
                    <a:ext uri="{9D8B030D-6E8A-4147-A177-3AD203B41FA5}">
                      <a16:colId xmlns:a16="http://schemas.microsoft.com/office/drawing/2014/main" val="1331312941"/>
                    </a:ext>
                  </a:extLst>
                </a:gridCol>
                <a:gridCol w="782756">
                  <a:extLst>
                    <a:ext uri="{9D8B030D-6E8A-4147-A177-3AD203B41FA5}">
                      <a16:colId xmlns:a16="http://schemas.microsoft.com/office/drawing/2014/main" val="4203491056"/>
                    </a:ext>
                  </a:extLst>
                </a:gridCol>
                <a:gridCol w="838697">
                  <a:extLst>
                    <a:ext uri="{9D8B030D-6E8A-4147-A177-3AD203B41FA5}">
                      <a16:colId xmlns:a16="http://schemas.microsoft.com/office/drawing/2014/main" val="2314919369"/>
                    </a:ext>
                  </a:extLst>
                </a:gridCol>
                <a:gridCol w="664985">
                  <a:extLst>
                    <a:ext uri="{9D8B030D-6E8A-4147-A177-3AD203B41FA5}">
                      <a16:colId xmlns:a16="http://schemas.microsoft.com/office/drawing/2014/main" val="3951106241"/>
                    </a:ext>
                  </a:extLst>
                </a:gridCol>
                <a:gridCol w="455941">
                  <a:extLst>
                    <a:ext uri="{9D8B030D-6E8A-4147-A177-3AD203B41FA5}">
                      <a16:colId xmlns:a16="http://schemas.microsoft.com/office/drawing/2014/main" val="2221205361"/>
                    </a:ext>
                  </a:extLst>
                </a:gridCol>
              </a:tblGrid>
              <a:tr h="5604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300" b="0" cap="none" spc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694" marR="49694" marT="847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300" b="0" cap="none" spc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SELLING  PRICE </a:t>
                      </a:r>
                    </a:p>
                  </a:txBody>
                  <a:tcPr marL="49694" marR="49694" marT="847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300" b="0" cap="none" spc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TOTAL REVENUE</a:t>
                      </a:r>
                    </a:p>
                  </a:txBody>
                  <a:tcPr marL="49694" marR="49694" marT="847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300" b="0" cap="none" spc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TOTAL COSTS </a:t>
                      </a:r>
                    </a:p>
                  </a:txBody>
                  <a:tcPr marL="49694" marR="49694" marT="847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300" b="0" cap="none" spc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BEP</a:t>
                      </a:r>
                    </a:p>
                  </a:txBody>
                  <a:tcPr marL="49694" marR="49694" marT="847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53659"/>
                  </a:ext>
                </a:extLst>
              </a:tr>
              <a:tr h="9279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P. Ashton </a:t>
                      </a:r>
                    </a:p>
                  </a:txBody>
                  <a:tcPr marL="49694" marR="49694" marT="84795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694" marR="49694" marT="84795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694" marR="49694" marT="84795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FC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VC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TC</a:t>
                      </a:r>
                    </a:p>
                  </a:txBody>
                  <a:tcPr marL="49694" marR="49694" marT="84795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694" marR="49694" marT="84795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753559"/>
                  </a:ext>
                </a:extLst>
              </a:tr>
              <a:tr h="9279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J. Doyle</a:t>
                      </a:r>
                    </a:p>
                  </a:txBody>
                  <a:tcPr marL="49694" marR="49694" marT="84795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694" marR="49694" marT="84795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694" marR="49694" marT="84795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FC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VC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TC</a:t>
                      </a:r>
                    </a:p>
                  </a:txBody>
                  <a:tcPr marL="49694" marR="49694" marT="84795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694" marR="49694" marT="84795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569206"/>
                  </a:ext>
                </a:extLst>
              </a:tr>
              <a:tr h="9279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M. Sheedy </a:t>
                      </a:r>
                    </a:p>
                  </a:txBody>
                  <a:tcPr marL="49694" marR="49694" marT="84795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694" marR="49694" marT="84795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694" marR="49694" marT="84795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FC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VC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TC</a:t>
                      </a:r>
                    </a:p>
                  </a:txBody>
                  <a:tcPr marL="49694" marR="49694" marT="84795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694" marR="49694" marT="84795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957191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6729D45-5893-40F9-82BB-68C3B431D2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8" y="1663184"/>
            <a:ext cx="8888898" cy="35787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71C65B-014B-160D-860A-306E8A8B15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94" y="52559"/>
            <a:ext cx="933411" cy="3757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F14FFC-14EF-F932-FABE-DBD87924C67D}"/>
              </a:ext>
            </a:extLst>
          </p:cNvPr>
          <p:cNvSpPr txBox="1"/>
          <p:nvPr/>
        </p:nvSpPr>
        <p:spPr>
          <a:xfrm>
            <a:off x="5824347" y="6476741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gg sans"/>
              </a:rPr>
              <a:t>© 2025 Exams Papers Practice. All Rights Reserved</a:t>
            </a:r>
            <a:endParaRPr lang="en-PH" sz="900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938BA59B-3AF4-6FE4-8822-174446682232}"/>
              </a:ext>
            </a:extLst>
          </p:cNvPr>
          <p:cNvSpPr txBox="1">
            <a:spLocks/>
          </p:cNvSpPr>
          <p:nvPr/>
        </p:nvSpPr>
        <p:spPr>
          <a:xfrm>
            <a:off x="503272" y="6444496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298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8E1AAF-3D6F-4FD9-B5FE-CE5FC884D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C2B9E52-A969-437F-A903-A4ADFA5030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2228114"/>
          </a:xfrm>
          <a:custGeom>
            <a:avLst/>
            <a:gdLst>
              <a:gd name="connsiteX0" fmla="*/ 0 w 12192000"/>
              <a:gd name="connsiteY0" fmla="*/ 0 h 1810418"/>
              <a:gd name="connsiteX1" fmla="*/ 12192000 w 12192000"/>
              <a:gd name="connsiteY1" fmla="*/ 0 h 1810418"/>
              <a:gd name="connsiteX2" fmla="*/ 12192000 w 12192000"/>
              <a:gd name="connsiteY2" fmla="*/ 1129867 h 1810418"/>
              <a:gd name="connsiteX3" fmla="*/ 12174158 w 12192000"/>
              <a:gd name="connsiteY3" fmla="*/ 1133797 h 1810418"/>
              <a:gd name="connsiteX4" fmla="*/ 12111983 w 12192000"/>
              <a:gd name="connsiteY4" fmla="*/ 1161939 h 1810418"/>
              <a:gd name="connsiteX5" fmla="*/ 11967186 w 12192000"/>
              <a:gd name="connsiteY5" fmla="*/ 1201206 h 1810418"/>
              <a:gd name="connsiteX6" fmla="*/ 11953646 w 12192000"/>
              <a:gd name="connsiteY6" fmla="*/ 1205499 h 1810418"/>
              <a:gd name="connsiteX7" fmla="*/ 11874413 w 12192000"/>
              <a:gd name="connsiteY7" fmla="*/ 1213569 h 1810418"/>
              <a:gd name="connsiteX8" fmla="*/ 11815251 w 12192000"/>
              <a:gd name="connsiteY8" fmla="*/ 1241020 h 1810418"/>
              <a:gd name="connsiteX9" fmla="*/ 11718610 w 12192000"/>
              <a:gd name="connsiteY9" fmla="*/ 1253479 h 1810418"/>
              <a:gd name="connsiteX10" fmla="*/ 11622463 w 12192000"/>
              <a:gd name="connsiteY10" fmla="*/ 1262368 h 1810418"/>
              <a:gd name="connsiteX11" fmla="*/ 11587426 w 12192000"/>
              <a:gd name="connsiteY11" fmla="*/ 1263916 h 1810418"/>
              <a:gd name="connsiteX12" fmla="*/ 11441207 w 12192000"/>
              <a:gd name="connsiteY12" fmla="*/ 1262974 h 1810418"/>
              <a:gd name="connsiteX13" fmla="*/ 11406215 w 12192000"/>
              <a:gd name="connsiteY13" fmla="*/ 1280453 h 1810418"/>
              <a:gd name="connsiteX14" fmla="*/ 11361043 w 12192000"/>
              <a:gd name="connsiteY14" fmla="*/ 1286632 h 1810418"/>
              <a:gd name="connsiteX15" fmla="*/ 11259450 w 12192000"/>
              <a:gd name="connsiteY15" fmla="*/ 1286738 h 1810418"/>
              <a:gd name="connsiteX16" fmla="*/ 11128948 w 12192000"/>
              <a:gd name="connsiteY16" fmla="*/ 1245981 h 1810418"/>
              <a:gd name="connsiteX17" fmla="*/ 11090810 w 12192000"/>
              <a:gd name="connsiteY17" fmla="*/ 1243590 h 1810418"/>
              <a:gd name="connsiteX18" fmla="*/ 11085499 w 12192000"/>
              <a:gd name="connsiteY18" fmla="*/ 1248151 h 1810418"/>
              <a:gd name="connsiteX19" fmla="*/ 11031924 w 12192000"/>
              <a:gd name="connsiteY19" fmla="*/ 1225704 h 1810418"/>
              <a:gd name="connsiteX20" fmla="*/ 10955096 w 12192000"/>
              <a:gd name="connsiteY20" fmla="*/ 1231768 h 1810418"/>
              <a:gd name="connsiteX21" fmla="*/ 10864884 w 12192000"/>
              <a:gd name="connsiteY21" fmla="*/ 1245957 h 1810418"/>
              <a:gd name="connsiteX22" fmla="*/ 10841363 w 12192000"/>
              <a:gd name="connsiteY22" fmla="*/ 1251400 h 1810418"/>
              <a:gd name="connsiteX23" fmla="*/ 10780910 w 12192000"/>
              <a:gd name="connsiteY23" fmla="*/ 1249166 h 1810418"/>
              <a:gd name="connsiteX24" fmla="*/ 10696254 w 12192000"/>
              <a:gd name="connsiteY24" fmla="*/ 1259247 h 1810418"/>
              <a:gd name="connsiteX25" fmla="*/ 10577832 w 12192000"/>
              <a:gd name="connsiteY25" fmla="*/ 1255994 h 1810418"/>
              <a:gd name="connsiteX26" fmla="*/ 10531976 w 12192000"/>
              <a:gd name="connsiteY26" fmla="*/ 1249692 h 1810418"/>
              <a:gd name="connsiteX27" fmla="*/ 10453101 w 12192000"/>
              <a:gd name="connsiteY27" fmla="*/ 1241000 h 1810418"/>
              <a:gd name="connsiteX28" fmla="*/ 10407706 w 12192000"/>
              <a:gd name="connsiteY28" fmla="*/ 1235650 h 1810418"/>
              <a:gd name="connsiteX29" fmla="*/ 10368559 w 12192000"/>
              <a:gd name="connsiteY29" fmla="*/ 1235686 h 1810418"/>
              <a:gd name="connsiteX30" fmla="*/ 10352542 w 12192000"/>
              <a:gd name="connsiteY30" fmla="*/ 1245817 h 1810418"/>
              <a:gd name="connsiteX31" fmla="*/ 10294918 w 12192000"/>
              <a:gd name="connsiteY31" fmla="*/ 1263549 h 1810418"/>
              <a:gd name="connsiteX32" fmla="*/ 10271059 w 12192000"/>
              <a:gd name="connsiteY32" fmla="*/ 1265010 h 1810418"/>
              <a:gd name="connsiteX33" fmla="*/ 10239064 w 12192000"/>
              <a:gd name="connsiteY33" fmla="*/ 1270598 h 1810418"/>
              <a:gd name="connsiteX34" fmla="*/ 10181078 w 12192000"/>
              <a:gd name="connsiteY34" fmla="*/ 1276374 h 1810418"/>
              <a:gd name="connsiteX35" fmla="*/ 10153458 w 12192000"/>
              <a:gd name="connsiteY35" fmla="*/ 1285229 h 1810418"/>
              <a:gd name="connsiteX36" fmla="*/ 10140775 w 12192000"/>
              <a:gd name="connsiteY36" fmla="*/ 1285847 h 1810418"/>
              <a:gd name="connsiteX37" fmla="*/ 10132055 w 12192000"/>
              <a:gd name="connsiteY37" fmla="*/ 1297214 h 1810418"/>
              <a:gd name="connsiteX38" fmla="*/ 10094093 w 12192000"/>
              <a:gd name="connsiteY38" fmla="*/ 1316697 h 1810418"/>
              <a:gd name="connsiteX39" fmla="*/ 10059188 w 12192000"/>
              <a:gd name="connsiteY39" fmla="*/ 1326655 h 1810418"/>
              <a:gd name="connsiteX40" fmla="*/ 10016268 w 12192000"/>
              <a:gd name="connsiteY40" fmla="*/ 1325133 h 1810418"/>
              <a:gd name="connsiteX41" fmla="*/ 9937115 w 12192000"/>
              <a:gd name="connsiteY41" fmla="*/ 1337731 h 1810418"/>
              <a:gd name="connsiteX42" fmla="*/ 9824942 w 12192000"/>
              <a:gd name="connsiteY42" fmla="*/ 1342969 h 1810418"/>
              <a:gd name="connsiteX43" fmla="*/ 9705553 w 12192000"/>
              <a:gd name="connsiteY43" fmla="*/ 1359323 h 1810418"/>
              <a:gd name="connsiteX44" fmla="*/ 9589915 w 12192000"/>
              <a:gd name="connsiteY44" fmla="*/ 1382355 h 1810418"/>
              <a:gd name="connsiteX45" fmla="*/ 9315048 w 12192000"/>
              <a:gd name="connsiteY45" fmla="*/ 1428626 h 1810418"/>
              <a:gd name="connsiteX46" fmla="*/ 9209077 w 12192000"/>
              <a:gd name="connsiteY46" fmla="*/ 1448049 h 1810418"/>
              <a:gd name="connsiteX47" fmla="*/ 9133300 w 12192000"/>
              <a:gd name="connsiteY47" fmla="*/ 1456152 h 1810418"/>
              <a:gd name="connsiteX48" fmla="*/ 9031264 w 12192000"/>
              <a:gd name="connsiteY48" fmla="*/ 1462053 h 1810418"/>
              <a:gd name="connsiteX49" fmla="*/ 8983321 w 12192000"/>
              <a:gd name="connsiteY49" fmla="*/ 1464616 h 1810418"/>
              <a:gd name="connsiteX50" fmla="*/ 8983035 w 12192000"/>
              <a:gd name="connsiteY50" fmla="*/ 1464417 h 1810418"/>
              <a:gd name="connsiteX51" fmla="*/ 8974072 w 12192000"/>
              <a:gd name="connsiteY51" fmla="*/ 1465390 h 1810418"/>
              <a:gd name="connsiteX52" fmla="*/ 8968242 w 12192000"/>
              <a:gd name="connsiteY52" fmla="*/ 1467079 h 1810418"/>
              <a:gd name="connsiteX53" fmla="*/ 8952199 w 12192000"/>
              <a:gd name="connsiteY53" fmla="*/ 1469700 h 1810418"/>
              <a:gd name="connsiteX54" fmla="*/ 8945873 w 12192000"/>
              <a:gd name="connsiteY54" fmla="*/ 1469099 h 1810418"/>
              <a:gd name="connsiteX55" fmla="*/ 8940905 w 12192000"/>
              <a:gd name="connsiteY55" fmla="*/ 1467238 h 1810418"/>
              <a:gd name="connsiteX56" fmla="*/ 8906846 w 12192000"/>
              <a:gd name="connsiteY56" fmla="*/ 1464481 h 1810418"/>
              <a:gd name="connsiteX57" fmla="*/ 8730411 w 12192000"/>
              <a:gd name="connsiteY57" fmla="*/ 1479838 h 1810418"/>
              <a:gd name="connsiteX58" fmla="*/ 8685834 w 12192000"/>
              <a:gd name="connsiteY58" fmla="*/ 1481431 h 1810418"/>
              <a:gd name="connsiteX59" fmla="*/ 8574116 w 12192000"/>
              <a:gd name="connsiteY59" fmla="*/ 1488166 h 1810418"/>
              <a:gd name="connsiteX60" fmla="*/ 8503254 w 12192000"/>
              <a:gd name="connsiteY60" fmla="*/ 1475627 h 1810418"/>
              <a:gd name="connsiteX61" fmla="*/ 8489028 w 12192000"/>
              <a:gd name="connsiteY61" fmla="*/ 1480483 h 1810418"/>
              <a:gd name="connsiteX62" fmla="*/ 8484222 w 12192000"/>
              <a:gd name="connsiteY62" fmla="*/ 1482955 h 1810418"/>
              <a:gd name="connsiteX63" fmla="*/ 8476034 w 12192000"/>
              <a:gd name="connsiteY63" fmla="*/ 1485197 h 1810418"/>
              <a:gd name="connsiteX64" fmla="*/ 8475659 w 12192000"/>
              <a:gd name="connsiteY64" fmla="*/ 1485048 h 1810418"/>
              <a:gd name="connsiteX65" fmla="*/ 8468325 w 12192000"/>
              <a:gd name="connsiteY65" fmla="*/ 1487552 h 1810418"/>
              <a:gd name="connsiteX66" fmla="*/ 8401298 w 12192000"/>
              <a:gd name="connsiteY66" fmla="*/ 1493672 h 1810418"/>
              <a:gd name="connsiteX67" fmla="*/ 8390295 w 12192000"/>
              <a:gd name="connsiteY67" fmla="*/ 1502138 h 1810418"/>
              <a:gd name="connsiteX68" fmla="*/ 8370102 w 12192000"/>
              <a:gd name="connsiteY68" fmla="*/ 1508730 h 1810418"/>
              <a:gd name="connsiteX69" fmla="*/ 8271491 w 12192000"/>
              <a:gd name="connsiteY69" fmla="*/ 1533520 h 1810418"/>
              <a:gd name="connsiteX70" fmla="*/ 8248843 w 12192000"/>
              <a:gd name="connsiteY70" fmla="*/ 1537060 h 1810418"/>
              <a:gd name="connsiteX71" fmla="*/ 8244399 w 12192000"/>
              <a:gd name="connsiteY71" fmla="*/ 1538596 h 1810418"/>
              <a:gd name="connsiteX72" fmla="*/ 8241700 w 12192000"/>
              <a:gd name="connsiteY72" fmla="*/ 1538396 h 1810418"/>
              <a:gd name="connsiteX73" fmla="*/ 8230388 w 12192000"/>
              <a:gd name="connsiteY73" fmla="*/ 1546517 h 1810418"/>
              <a:gd name="connsiteX74" fmla="*/ 8224228 w 12192000"/>
              <a:gd name="connsiteY74" fmla="*/ 1557267 h 1810418"/>
              <a:gd name="connsiteX75" fmla="*/ 8199666 w 12192000"/>
              <a:gd name="connsiteY75" fmla="*/ 1559012 h 1810418"/>
              <a:gd name="connsiteX76" fmla="*/ 8194548 w 12192000"/>
              <a:gd name="connsiteY76" fmla="*/ 1565013 h 1810418"/>
              <a:gd name="connsiteX77" fmla="*/ 8165771 w 12192000"/>
              <a:gd name="connsiteY77" fmla="*/ 1579116 h 1810418"/>
              <a:gd name="connsiteX78" fmla="*/ 8116832 w 12192000"/>
              <a:gd name="connsiteY78" fmla="*/ 1608547 h 1810418"/>
              <a:gd name="connsiteX79" fmla="*/ 8089016 w 12192000"/>
              <a:gd name="connsiteY79" fmla="*/ 1617129 h 1810418"/>
              <a:gd name="connsiteX80" fmla="*/ 8074658 w 12192000"/>
              <a:gd name="connsiteY80" fmla="*/ 1626971 h 1810418"/>
              <a:gd name="connsiteX81" fmla="*/ 8068056 w 12192000"/>
              <a:gd name="connsiteY81" fmla="*/ 1627924 h 1810418"/>
              <a:gd name="connsiteX82" fmla="*/ 8046900 w 12192000"/>
              <a:gd name="connsiteY82" fmla="*/ 1634483 h 1810418"/>
              <a:gd name="connsiteX83" fmla="*/ 8034634 w 12192000"/>
              <a:gd name="connsiteY83" fmla="*/ 1637466 h 1810418"/>
              <a:gd name="connsiteX84" fmla="*/ 8029700 w 12192000"/>
              <a:gd name="connsiteY84" fmla="*/ 1638364 h 1810418"/>
              <a:gd name="connsiteX85" fmla="*/ 7987514 w 12192000"/>
              <a:gd name="connsiteY85" fmla="*/ 1638160 h 1810418"/>
              <a:gd name="connsiteX86" fmla="*/ 7960991 w 12192000"/>
              <a:gd name="connsiteY86" fmla="*/ 1648892 h 1810418"/>
              <a:gd name="connsiteX87" fmla="*/ 7937606 w 12192000"/>
              <a:gd name="connsiteY87" fmla="*/ 1650659 h 1810418"/>
              <a:gd name="connsiteX88" fmla="*/ 7931522 w 12192000"/>
              <a:gd name="connsiteY88" fmla="*/ 1653082 h 1810418"/>
              <a:gd name="connsiteX89" fmla="*/ 7872444 w 12192000"/>
              <a:gd name="connsiteY89" fmla="*/ 1652202 h 1810418"/>
              <a:gd name="connsiteX90" fmla="*/ 7832232 w 12192000"/>
              <a:gd name="connsiteY90" fmla="*/ 1658594 h 1810418"/>
              <a:gd name="connsiteX91" fmla="*/ 7744332 w 12192000"/>
              <a:gd name="connsiteY91" fmla="*/ 1657695 h 1810418"/>
              <a:gd name="connsiteX92" fmla="*/ 7723062 w 12192000"/>
              <a:gd name="connsiteY92" fmla="*/ 1658222 h 1810418"/>
              <a:gd name="connsiteX93" fmla="*/ 7705682 w 12192000"/>
              <a:gd name="connsiteY93" fmla="*/ 1664606 h 1810418"/>
              <a:gd name="connsiteX94" fmla="*/ 7702441 w 12192000"/>
              <a:gd name="connsiteY94" fmla="*/ 1671260 h 1810418"/>
              <a:gd name="connsiteX95" fmla="*/ 7690889 w 12192000"/>
              <a:gd name="connsiteY95" fmla="*/ 1672499 h 1810418"/>
              <a:gd name="connsiteX96" fmla="*/ 7688002 w 12192000"/>
              <a:gd name="connsiteY96" fmla="*/ 1674071 h 1810418"/>
              <a:gd name="connsiteX97" fmla="*/ 7671275 w 12192000"/>
              <a:gd name="connsiteY97" fmla="*/ 1681835 h 1810418"/>
              <a:gd name="connsiteX98" fmla="*/ 7585018 w 12192000"/>
              <a:gd name="connsiteY98" fmla="*/ 1675431 h 1810418"/>
              <a:gd name="connsiteX99" fmla="*/ 7471472 w 12192000"/>
              <a:gd name="connsiteY99" fmla="*/ 1682487 h 1810418"/>
              <a:gd name="connsiteX100" fmla="*/ 7381391 w 12192000"/>
              <a:gd name="connsiteY100" fmla="*/ 1689122 h 1810418"/>
              <a:gd name="connsiteX101" fmla="*/ 7309116 w 12192000"/>
              <a:gd name="connsiteY101" fmla="*/ 1694010 h 1810418"/>
              <a:gd name="connsiteX102" fmla="*/ 7204542 w 12192000"/>
              <a:gd name="connsiteY102" fmla="*/ 1667362 h 1810418"/>
              <a:gd name="connsiteX103" fmla="*/ 7179107 w 12192000"/>
              <a:gd name="connsiteY103" fmla="*/ 1664705 h 1810418"/>
              <a:gd name="connsiteX104" fmla="*/ 7176110 w 12192000"/>
              <a:gd name="connsiteY104" fmla="*/ 1667956 h 1810418"/>
              <a:gd name="connsiteX105" fmla="*/ 7149935 w 12192000"/>
              <a:gd name="connsiteY105" fmla="*/ 1671723 h 1810418"/>
              <a:gd name="connsiteX106" fmla="*/ 7076173 w 12192000"/>
              <a:gd name="connsiteY106" fmla="*/ 1681613 h 1810418"/>
              <a:gd name="connsiteX107" fmla="*/ 6997704 w 12192000"/>
              <a:gd name="connsiteY107" fmla="*/ 1681043 h 1810418"/>
              <a:gd name="connsiteX108" fmla="*/ 6883473 w 12192000"/>
              <a:gd name="connsiteY108" fmla="*/ 1705122 h 1810418"/>
              <a:gd name="connsiteX109" fmla="*/ 6687688 w 12192000"/>
              <a:gd name="connsiteY109" fmla="*/ 1727643 h 1810418"/>
              <a:gd name="connsiteX110" fmla="*/ 6529051 w 12192000"/>
              <a:gd name="connsiteY110" fmla="*/ 1750971 h 1810418"/>
              <a:gd name="connsiteX111" fmla="*/ 6297361 w 12192000"/>
              <a:gd name="connsiteY111" fmla="*/ 1788995 h 1810418"/>
              <a:gd name="connsiteX112" fmla="*/ 6148526 w 12192000"/>
              <a:gd name="connsiteY112" fmla="*/ 1790230 h 1810418"/>
              <a:gd name="connsiteX113" fmla="*/ 6053787 w 12192000"/>
              <a:gd name="connsiteY113" fmla="*/ 1806877 h 1810418"/>
              <a:gd name="connsiteX114" fmla="*/ 6048466 w 12192000"/>
              <a:gd name="connsiteY114" fmla="*/ 1805585 h 1810418"/>
              <a:gd name="connsiteX115" fmla="*/ 6028583 w 12192000"/>
              <a:gd name="connsiteY115" fmla="*/ 1806085 h 1810418"/>
              <a:gd name="connsiteX116" fmla="*/ 6021207 w 12192000"/>
              <a:gd name="connsiteY116" fmla="*/ 1799140 h 1810418"/>
              <a:gd name="connsiteX117" fmla="*/ 5990008 w 12192000"/>
              <a:gd name="connsiteY117" fmla="*/ 1794814 h 1810418"/>
              <a:gd name="connsiteX118" fmla="*/ 5937319 w 12192000"/>
              <a:gd name="connsiteY118" fmla="*/ 1797660 h 1810418"/>
              <a:gd name="connsiteX119" fmla="*/ 5738968 w 12192000"/>
              <a:gd name="connsiteY119" fmla="*/ 1810009 h 1810418"/>
              <a:gd name="connsiteX120" fmla="*/ 5607054 w 12192000"/>
              <a:gd name="connsiteY120" fmla="*/ 1810418 h 1810418"/>
              <a:gd name="connsiteX121" fmla="*/ 5451005 w 12192000"/>
              <a:gd name="connsiteY121" fmla="*/ 1798277 h 1810418"/>
              <a:gd name="connsiteX122" fmla="*/ 5412840 w 12192000"/>
              <a:gd name="connsiteY122" fmla="*/ 1788824 h 1810418"/>
              <a:gd name="connsiteX123" fmla="*/ 5361713 w 12192000"/>
              <a:gd name="connsiteY123" fmla="*/ 1773980 h 1810418"/>
              <a:gd name="connsiteX124" fmla="*/ 5241786 w 12192000"/>
              <a:gd name="connsiteY124" fmla="*/ 1756656 h 1810418"/>
              <a:gd name="connsiteX125" fmla="*/ 5202963 w 12192000"/>
              <a:gd name="connsiteY125" fmla="*/ 1747306 h 1810418"/>
              <a:gd name="connsiteX126" fmla="*/ 5154668 w 12192000"/>
              <a:gd name="connsiteY126" fmla="*/ 1744668 h 1810418"/>
              <a:gd name="connsiteX127" fmla="*/ 5136547 w 12192000"/>
              <a:gd name="connsiteY127" fmla="*/ 1738620 h 1810418"/>
              <a:gd name="connsiteX128" fmla="*/ 5122587 w 12192000"/>
              <a:gd name="connsiteY128" fmla="*/ 1735756 h 1810418"/>
              <a:gd name="connsiteX129" fmla="*/ 5119579 w 12192000"/>
              <a:gd name="connsiteY129" fmla="*/ 1734004 h 1810418"/>
              <a:gd name="connsiteX130" fmla="*/ 5101616 w 12192000"/>
              <a:gd name="connsiteY130" fmla="*/ 1724948 h 1810418"/>
              <a:gd name="connsiteX131" fmla="*/ 5045783 w 12192000"/>
              <a:gd name="connsiteY131" fmla="*/ 1730209 h 1810418"/>
              <a:gd name="connsiteX132" fmla="*/ 4991477 w 12192000"/>
              <a:gd name="connsiteY132" fmla="*/ 1716450 h 1810418"/>
              <a:gd name="connsiteX133" fmla="*/ 4820387 w 12192000"/>
              <a:gd name="connsiteY133" fmla="*/ 1695973 h 1810418"/>
              <a:gd name="connsiteX134" fmla="*/ 4742338 w 12192000"/>
              <a:gd name="connsiteY134" fmla="*/ 1672696 h 1810418"/>
              <a:gd name="connsiteX135" fmla="*/ 4703062 w 12192000"/>
              <a:gd name="connsiteY135" fmla="*/ 1665094 h 1810418"/>
              <a:gd name="connsiteX136" fmla="*/ 4701052 w 12192000"/>
              <a:gd name="connsiteY136" fmla="*/ 1664466 h 1810418"/>
              <a:gd name="connsiteX137" fmla="*/ 4701986 w 12192000"/>
              <a:gd name="connsiteY137" fmla="*/ 1664294 h 1810418"/>
              <a:gd name="connsiteX138" fmla="*/ 4697074 w 12192000"/>
              <a:gd name="connsiteY138" fmla="*/ 1663224 h 1810418"/>
              <a:gd name="connsiteX139" fmla="*/ 4701052 w 12192000"/>
              <a:gd name="connsiteY139" fmla="*/ 1664466 h 1810418"/>
              <a:gd name="connsiteX140" fmla="*/ 4695406 w 12192000"/>
              <a:gd name="connsiteY140" fmla="*/ 1665504 h 1810418"/>
              <a:gd name="connsiteX141" fmla="*/ 4495727 w 12192000"/>
              <a:gd name="connsiteY141" fmla="*/ 1656633 h 1810418"/>
              <a:gd name="connsiteX142" fmla="*/ 4428317 w 12192000"/>
              <a:gd name="connsiteY142" fmla="*/ 1646311 h 1810418"/>
              <a:gd name="connsiteX143" fmla="*/ 4424455 w 12192000"/>
              <a:gd name="connsiteY143" fmla="*/ 1646545 h 1810418"/>
              <a:gd name="connsiteX144" fmla="*/ 4418141 w 12192000"/>
              <a:gd name="connsiteY144" fmla="*/ 1643457 h 1810418"/>
              <a:gd name="connsiteX145" fmla="*/ 4389054 w 12192000"/>
              <a:gd name="connsiteY145" fmla="*/ 1635100 h 1810418"/>
              <a:gd name="connsiteX146" fmla="*/ 4243963 w 12192000"/>
              <a:gd name="connsiteY146" fmla="*/ 1600547 h 1810418"/>
              <a:gd name="connsiteX147" fmla="*/ 4230390 w 12192000"/>
              <a:gd name="connsiteY147" fmla="*/ 1596782 h 1810418"/>
              <a:gd name="connsiteX148" fmla="*/ 4151096 w 12192000"/>
              <a:gd name="connsiteY148" fmla="*/ 1589415 h 1810418"/>
              <a:gd name="connsiteX149" fmla="*/ 4091729 w 12192000"/>
              <a:gd name="connsiteY149" fmla="*/ 1565484 h 1810418"/>
              <a:gd name="connsiteX150" fmla="*/ 3994992 w 12192000"/>
              <a:gd name="connsiteY150" fmla="*/ 1554250 h 1810418"/>
              <a:gd name="connsiteX151" fmla="*/ 3898778 w 12192000"/>
              <a:gd name="connsiteY151" fmla="*/ 1546088 h 1810418"/>
              <a:gd name="connsiteX152" fmla="*/ 3863728 w 12192000"/>
              <a:gd name="connsiteY152" fmla="*/ 1544567 h 1810418"/>
              <a:gd name="connsiteX153" fmla="*/ 3729252 w 12192000"/>
              <a:gd name="connsiteY153" fmla="*/ 1544592 h 1810418"/>
              <a:gd name="connsiteX154" fmla="*/ 3716543 w 12192000"/>
              <a:gd name="connsiteY154" fmla="*/ 1541771 h 1810418"/>
              <a:gd name="connsiteX155" fmla="*/ 3715389 w 12192000"/>
              <a:gd name="connsiteY155" fmla="*/ 1538406 h 1810418"/>
              <a:gd name="connsiteX156" fmla="*/ 3682391 w 12192000"/>
              <a:gd name="connsiteY156" fmla="*/ 1529372 h 1810418"/>
              <a:gd name="connsiteX157" fmla="*/ 3669607 w 12192000"/>
              <a:gd name="connsiteY157" fmla="*/ 1534463 h 1810418"/>
              <a:gd name="connsiteX158" fmla="*/ 3669577 w 12192000"/>
              <a:gd name="connsiteY158" fmla="*/ 1534458 h 1810418"/>
              <a:gd name="connsiteX159" fmla="*/ 3660365 w 12192000"/>
              <a:gd name="connsiteY159" fmla="*/ 1531370 h 1810418"/>
              <a:gd name="connsiteX160" fmla="*/ 3637171 w 12192000"/>
              <a:gd name="connsiteY160" fmla="*/ 1523813 h 1810418"/>
              <a:gd name="connsiteX161" fmla="*/ 3636519 w 12192000"/>
              <a:gd name="connsiteY161" fmla="*/ 1523773 h 1810418"/>
              <a:gd name="connsiteX162" fmla="*/ 3589716 w 12192000"/>
              <a:gd name="connsiteY162" fmla="*/ 1506360 h 1810418"/>
              <a:gd name="connsiteX163" fmla="*/ 3583541 w 12192000"/>
              <a:gd name="connsiteY163" fmla="*/ 1507469 h 1810418"/>
              <a:gd name="connsiteX164" fmla="*/ 3574426 w 12192000"/>
              <a:gd name="connsiteY164" fmla="*/ 1507574 h 1810418"/>
              <a:gd name="connsiteX165" fmla="*/ 3574190 w 12192000"/>
              <a:gd name="connsiteY165" fmla="*/ 1507350 h 1810418"/>
              <a:gd name="connsiteX166" fmla="*/ 3565671 w 12192000"/>
              <a:gd name="connsiteY166" fmla="*/ 1507894 h 1810418"/>
              <a:gd name="connsiteX167" fmla="*/ 3515816 w 12192000"/>
              <a:gd name="connsiteY167" fmla="*/ 1499688 h 1810418"/>
              <a:gd name="connsiteX168" fmla="*/ 3452912 w 12192000"/>
              <a:gd name="connsiteY168" fmla="*/ 1496444 h 1810418"/>
              <a:gd name="connsiteX169" fmla="*/ 3380405 w 12192000"/>
              <a:gd name="connsiteY169" fmla="*/ 1486216 h 1810418"/>
              <a:gd name="connsiteX170" fmla="*/ 3343625 w 12192000"/>
              <a:gd name="connsiteY170" fmla="*/ 1500147 h 1810418"/>
              <a:gd name="connsiteX171" fmla="*/ 3323774 w 12192000"/>
              <a:gd name="connsiteY171" fmla="*/ 1501476 h 1810418"/>
              <a:gd name="connsiteX172" fmla="*/ 3321444 w 12192000"/>
              <a:gd name="connsiteY172" fmla="*/ 1500659 h 1810418"/>
              <a:gd name="connsiteX173" fmla="*/ 3242143 w 12192000"/>
              <a:gd name="connsiteY173" fmla="*/ 1505268 h 1810418"/>
              <a:gd name="connsiteX174" fmla="*/ 3122401 w 12192000"/>
              <a:gd name="connsiteY174" fmla="*/ 1511314 h 1810418"/>
              <a:gd name="connsiteX175" fmla="*/ 3010177 w 12192000"/>
              <a:gd name="connsiteY175" fmla="*/ 1513132 h 1810418"/>
              <a:gd name="connsiteX176" fmla="*/ 2761594 w 12192000"/>
              <a:gd name="connsiteY176" fmla="*/ 1530395 h 1810418"/>
              <a:gd name="connsiteX177" fmla="*/ 2626623 w 12192000"/>
              <a:gd name="connsiteY177" fmla="*/ 1538680 h 1810418"/>
              <a:gd name="connsiteX178" fmla="*/ 2548073 w 12192000"/>
              <a:gd name="connsiteY178" fmla="*/ 1516667 h 1810418"/>
              <a:gd name="connsiteX179" fmla="*/ 2423377 w 12192000"/>
              <a:gd name="connsiteY179" fmla="*/ 1527776 h 1810418"/>
              <a:gd name="connsiteX180" fmla="*/ 2295298 w 12192000"/>
              <a:gd name="connsiteY180" fmla="*/ 1534368 h 1810418"/>
              <a:gd name="connsiteX181" fmla="*/ 2188781 w 12192000"/>
              <a:gd name="connsiteY181" fmla="*/ 1529677 h 1810418"/>
              <a:gd name="connsiteX182" fmla="*/ 2074855 w 12192000"/>
              <a:gd name="connsiteY182" fmla="*/ 1515446 h 1810418"/>
              <a:gd name="connsiteX183" fmla="*/ 1977553 w 12192000"/>
              <a:gd name="connsiteY183" fmla="*/ 1508474 h 1810418"/>
              <a:gd name="connsiteX184" fmla="*/ 1932075 w 12192000"/>
              <a:gd name="connsiteY184" fmla="*/ 1517914 h 1810418"/>
              <a:gd name="connsiteX185" fmla="*/ 1908490 w 12192000"/>
              <a:gd name="connsiteY185" fmla="*/ 1526423 h 1810418"/>
              <a:gd name="connsiteX186" fmla="*/ 1908410 w 12192000"/>
              <a:gd name="connsiteY186" fmla="*/ 1526410 h 1810418"/>
              <a:gd name="connsiteX187" fmla="*/ 1901918 w 12192000"/>
              <a:gd name="connsiteY187" fmla="*/ 1522410 h 1810418"/>
              <a:gd name="connsiteX188" fmla="*/ 1876753 w 12192000"/>
              <a:gd name="connsiteY188" fmla="*/ 1517619 h 1810418"/>
              <a:gd name="connsiteX189" fmla="*/ 1858194 w 12192000"/>
              <a:gd name="connsiteY189" fmla="*/ 1522343 h 1810418"/>
              <a:gd name="connsiteX190" fmla="*/ 1702657 w 12192000"/>
              <a:gd name="connsiteY190" fmla="*/ 1510562 h 1810418"/>
              <a:gd name="connsiteX191" fmla="*/ 1701421 w 12192000"/>
              <a:gd name="connsiteY191" fmla="*/ 1510775 h 1810418"/>
              <a:gd name="connsiteX192" fmla="*/ 1699973 w 12192000"/>
              <a:gd name="connsiteY192" fmla="*/ 1507739 h 1810418"/>
              <a:gd name="connsiteX193" fmla="*/ 1682526 w 12192000"/>
              <a:gd name="connsiteY193" fmla="*/ 1504598 h 1810418"/>
              <a:gd name="connsiteX194" fmla="*/ 1677380 w 12192000"/>
              <a:gd name="connsiteY194" fmla="*/ 1504851 h 1810418"/>
              <a:gd name="connsiteX195" fmla="*/ 1670304 w 12192000"/>
              <a:gd name="connsiteY195" fmla="*/ 1503744 h 1810418"/>
              <a:gd name="connsiteX196" fmla="*/ 1670197 w 12192000"/>
              <a:gd name="connsiteY196" fmla="*/ 1503497 h 1810418"/>
              <a:gd name="connsiteX197" fmla="*/ 1626301 w 12192000"/>
              <a:gd name="connsiteY197" fmla="*/ 1474931 h 1810418"/>
              <a:gd name="connsiteX198" fmla="*/ 1535119 w 12192000"/>
              <a:gd name="connsiteY198" fmla="*/ 1463075 h 1810418"/>
              <a:gd name="connsiteX199" fmla="*/ 1531340 w 12192000"/>
              <a:gd name="connsiteY199" fmla="*/ 1461293 h 1810418"/>
              <a:gd name="connsiteX200" fmla="*/ 1498454 w 12192000"/>
              <a:gd name="connsiteY200" fmla="*/ 1463478 h 1810418"/>
              <a:gd name="connsiteX201" fmla="*/ 1478806 w 12192000"/>
              <a:gd name="connsiteY201" fmla="*/ 1464611 h 1810418"/>
              <a:gd name="connsiteX202" fmla="*/ 1358081 w 12192000"/>
              <a:gd name="connsiteY202" fmla="*/ 1455545 h 1810418"/>
              <a:gd name="connsiteX203" fmla="*/ 1222449 w 12192000"/>
              <a:gd name="connsiteY203" fmla="*/ 1455454 h 1810418"/>
              <a:gd name="connsiteX204" fmla="*/ 1131220 w 12192000"/>
              <a:gd name="connsiteY204" fmla="*/ 1419822 h 1810418"/>
              <a:gd name="connsiteX205" fmla="*/ 968663 w 12192000"/>
              <a:gd name="connsiteY205" fmla="*/ 1412667 h 1810418"/>
              <a:gd name="connsiteX206" fmla="*/ 940021 w 12192000"/>
              <a:gd name="connsiteY206" fmla="*/ 1409452 h 1810418"/>
              <a:gd name="connsiteX207" fmla="*/ 940362 w 12192000"/>
              <a:gd name="connsiteY207" fmla="*/ 1408090 h 1810418"/>
              <a:gd name="connsiteX208" fmla="*/ 927147 w 12192000"/>
              <a:gd name="connsiteY208" fmla="*/ 1407436 h 1810418"/>
              <a:gd name="connsiteX209" fmla="*/ 915481 w 12192000"/>
              <a:gd name="connsiteY209" fmla="*/ 1395526 h 1810418"/>
              <a:gd name="connsiteX210" fmla="*/ 884363 w 12192000"/>
              <a:gd name="connsiteY210" fmla="*/ 1395024 h 1810418"/>
              <a:gd name="connsiteX211" fmla="*/ 883522 w 12192000"/>
              <a:gd name="connsiteY211" fmla="*/ 1400267 h 1810418"/>
              <a:gd name="connsiteX212" fmla="*/ 865903 w 12192000"/>
              <a:gd name="connsiteY212" fmla="*/ 1394324 h 1810418"/>
              <a:gd name="connsiteX213" fmla="*/ 790832 w 12192000"/>
              <a:gd name="connsiteY213" fmla="*/ 1370999 h 1810418"/>
              <a:gd name="connsiteX214" fmla="*/ 749766 w 12192000"/>
              <a:gd name="connsiteY214" fmla="*/ 1353216 h 1810418"/>
              <a:gd name="connsiteX215" fmla="*/ 705470 w 12192000"/>
              <a:gd name="connsiteY215" fmla="*/ 1354328 h 1810418"/>
              <a:gd name="connsiteX216" fmla="*/ 692371 w 12192000"/>
              <a:gd name="connsiteY216" fmla="*/ 1343942 h 1810418"/>
              <a:gd name="connsiteX217" fmla="*/ 690203 w 12192000"/>
              <a:gd name="connsiteY217" fmla="*/ 1341970 h 1810418"/>
              <a:gd name="connsiteX218" fmla="*/ 679574 w 12192000"/>
              <a:gd name="connsiteY218" fmla="*/ 1338069 h 1810418"/>
              <a:gd name="connsiteX219" fmla="*/ 679009 w 12192000"/>
              <a:gd name="connsiteY219" fmla="*/ 1331966 h 1810418"/>
              <a:gd name="connsiteX220" fmla="*/ 664756 w 12192000"/>
              <a:gd name="connsiteY220" fmla="*/ 1322509 h 1810418"/>
              <a:gd name="connsiteX221" fmla="*/ 644515 w 12192000"/>
              <a:gd name="connsiteY221" fmla="*/ 1316732 h 1810418"/>
              <a:gd name="connsiteX222" fmla="*/ 545716 w 12192000"/>
              <a:gd name="connsiteY222" fmla="*/ 1294878 h 1810418"/>
              <a:gd name="connsiteX223" fmla="*/ 488094 w 12192000"/>
              <a:gd name="connsiteY223" fmla="*/ 1278596 h 1810418"/>
              <a:gd name="connsiteX224" fmla="*/ 468538 w 12192000"/>
              <a:gd name="connsiteY224" fmla="*/ 1267376 h 1810418"/>
              <a:gd name="connsiteX225" fmla="*/ 439655 w 12192000"/>
              <a:gd name="connsiteY225" fmla="*/ 1255090 h 1810418"/>
              <a:gd name="connsiteX226" fmla="*/ 390496 w 12192000"/>
              <a:gd name="connsiteY226" fmla="*/ 1229512 h 1810418"/>
              <a:gd name="connsiteX227" fmla="*/ 362616 w 12192000"/>
              <a:gd name="connsiteY227" fmla="*/ 1221981 h 1810418"/>
              <a:gd name="connsiteX228" fmla="*/ 348184 w 12192000"/>
              <a:gd name="connsiteY228" fmla="*/ 1213437 h 1810418"/>
              <a:gd name="connsiteX229" fmla="*/ 341576 w 12192000"/>
              <a:gd name="connsiteY229" fmla="*/ 1212583 h 1810418"/>
              <a:gd name="connsiteX230" fmla="*/ 320370 w 12192000"/>
              <a:gd name="connsiteY230" fmla="*/ 1206827 h 1810418"/>
              <a:gd name="connsiteX231" fmla="*/ 308082 w 12192000"/>
              <a:gd name="connsiteY231" fmla="*/ 1204195 h 1810418"/>
              <a:gd name="connsiteX232" fmla="*/ 303141 w 12192000"/>
              <a:gd name="connsiteY232" fmla="*/ 1203396 h 1810418"/>
              <a:gd name="connsiteX233" fmla="*/ 260955 w 12192000"/>
              <a:gd name="connsiteY233" fmla="*/ 1203345 h 1810418"/>
              <a:gd name="connsiteX234" fmla="*/ 234352 w 12192000"/>
              <a:gd name="connsiteY234" fmla="*/ 1193972 h 1810418"/>
              <a:gd name="connsiteX235" fmla="*/ 210954 w 12192000"/>
              <a:gd name="connsiteY235" fmla="*/ 1192326 h 1810418"/>
              <a:gd name="connsiteX236" fmla="*/ 204851 w 12192000"/>
              <a:gd name="connsiteY236" fmla="*/ 1190210 h 1810418"/>
              <a:gd name="connsiteX237" fmla="*/ 145778 w 12192000"/>
              <a:gd name="connsiteY237" fmla="*/ 1190651 h 1810418"/>
              <a:gd name="connsiteX238" fmla="*/ 105518 w 12192000"/>
              <a:gd name="connsiteY238" fmla="*/ 1184937 h 1810418"/>
              <a:gd name="connsiteX239" fmla="*/ 17623 w 12192000"/>
              <a:gd name="connsiteY239" fmla="*/ 1185238 h 1810418"/>
              <a:gd name="connsiteX240" fmla="*/ 0 w 12192000"/>
              <a:gd name="connsiteY240" fmla="*/ 1184768 h 1810418"/>
              <a:gd name="connsiteX0" fmla="*/ 0 w 12192000"/>
              <a:gd name="connsiteY0" fmla="*/ 0 h 1810418"/>
              <a:gd name="connsiteX1" fmla="*/ 12192000 w 12192000"/>
              <a:gd name="connsiteY1" fmla="*/ 0 h 1810418"/>
              <a:gd name="connsiteX2" fmla="*/ 12192000 w 12192000"/>
              <a:gd name="connsiteY2" fmla="*/ 1129867 h 1810418"/>
              <a:gd name="connsiteX3" fmla="*/ 12174158 w 12192000"/>
              <a:gd name="connsiteY3" fmla="*/ 1133797 h 1810418"/>
              <a:gd name="connsiteX4" fmla="*/ 12111983 w 12192000"/>
              <a:gd name="connsiteY4" fmla="*/ 1161939 h 1810418"/>
              <a:gd name="connsiteX5" fmla="*/ 11967186 w 12192000"/>
              <a:gd name="connsiteY5" fmla="*/ 1201206 h 1810418"/>
              <a:gd name="connsiteX6" fmla="*/ 11953646 w 12192000"/>
              <a:gd name="connsiteY6" fmla="*/ 1205499 h 1810418"/>
              <a:gd name="connsiteX7" fmla="*/ 11874413 w 12192000"/>
              <a:gd name="connsiteY7" fmla="*/ 1213569 h 1810418"/>
              <a:gd name="connsiteX8" fmla="*/ 11815251 w 12192000"/>
              <a:gd name="connsiteY8" fmla="*/ 1241020 h 1810418"/>
              <a:gd name="connsiteX9" fmla="*/ 11718610 w 12192000"/>
              <a:gd name="connsiteY9" fmla="*/ 1253479 h 1810418"/>
              <a:gd name="connsiteX10" fmla="*/ 11622463 w 12192000"/>
              <a:gd name="connsiteY10" fmla="*/ 1262368 h 1810418"/>
              <a:gd name="connsiteX11" fmla="*/ 11587426 w 12192000"/>
              <a:gd name="connsiteY11" fmla="*/ 1263916 h 1810418"/>
              <a:gd name="connsiteX12" fmla="*/ 11441207 w 12192000"/>
              <a:gd name="connsiteY12" fmla="*/ 1262974 h 1810418"/>
              <a:gd name="connsiteX13" fmla="*/ 11406215 w 12192000"/>
              <a:gd name="connsiteY13" fmla="*/ 1280453 h 1810418"/>
              <a:gd name="connsiteX14" fmla="*/ 11361043 w 12192000"/>
              <a:gd name="connsiteY14" fmla="*/ 1286632 h 1810418"/>
              <a:gd name="connsiteX15" fmla="*/ 11259450 w 12192000"/>
              <a:gd name="connsiteY15" fmla="*/ 1286738 h 1810418"/>
              <a:gd name="connsiteX16" fmla="*/ 11128948 w 12192000"/>
              <a:gd name="connsiteY16" fmla="*/ 1245981 h 1810418"/>
              <a:gd name="connsiteX17" fmla="*/ 11090810 w 12192000"/>
              <a:gd name="connsiteY17" fmla="*/ 1243590 h 1810418"/>
              <a:gd name="connsiteX18" fmla="*/ 11085499 w 12192000"/>
              <a:gd name="connsiteY18" fmla="*/ 1248151 h 1810418"/>
              <a:gd name="connsiteX19" fmla="*/ 11031924 w 12192000"/>
              <a:gd name="connsiteY19" fmla="*/ 1225704 h 1810418"/>
              <a:gd name="connsiteX20" fmla="*/ 10955096 w 12192000"/>
              <a:gd name="connsiteY20" fmla="*/ 1231768 h 1810418"/>
              <a:gd name="connsiteX21" fmla="*/ 10864884 w 12192000"/>
              <a:gd name="connsiteY21" fmla="*/ 1245957 h 1810418"/>
              <a:gd name="connsiteX22" fmla="*/ 10841363 w 12192000"/>
              <a:gd name="connsiteY22" fmla="*/ 1251400 h 1810418"/>
              <a:gd name="connsiteX23" fmla="*/ 10780910 w 12192000"/>
              <a:gd name="connsiteY23" fmla="*/ 1249166 h 1810418"/>
              <a:gd name="connsiteX24" fmla="*/ 10696254 w 12192000"/>
              <a:gd name="connsiteY24" fmla="*/ 1259247 h 1810418"/>
              <a:gd name="connsiteX25" fmla="*/ 10577832 w 12192000"/>
              <a:gd name="connsiteY25" fmla="*/ 1255994 h 1810418"/>
              <a:gd name="connsiteX26" fmla="*/ 10531976 w 12192000"/>
              <a:gd name="connsiteY26" fmla="*/ 1249692 h 1810418"/>
              <a:gd name="connsiteX27" fmla="*/ 10453101 w 12192000"/>
              <a:gd name="connsiteY27" fmla="*/ 1241000 h 1810418"/>
              <a:gd name="connsiteX28" fmla="*/ 10407706 w 12192000"/>
              <a:gd name="connsiteY28" fmla="*/ 1235650 h 1810418"/>
              <a:gd name="connsiteX29" fmla="*/ 10368559 w 12192000"/>
              <a:gd name="connsiteY29" fmla="*/ 1235686 h 1810418"/>
              <a:gd name="connsiteX30" fmla="*/ 10352542 w 12192000"/>
              <a:gd name="connsiteY30" fmla="*/ 1245817 h 1810418"/>
              <a:gd name="connsiteX31" fmla="*/ 10294918 w 12192000"/>
              <a:gd name="connsiteY31" fmla="*/ 1263549 h 1810418"/>
              <a:gd name="connsiteX32" fmla="*/ 10271059 w 12192000"/>
              <a:gd name="connsiteY32" fmla="*/ 1265010 h 1810418"/>
              <a:gd name="connsiteX33" fmla="*/ 10239064 w 12192000"/>
              <a:gd name="connsiteY33" fmla="*/ 1270598 h 1810418"/>
              <a:gd name="connsiteX34" fmla="*/ 10181078 w 12192000"/>
              <a:gd name="connsiteY34" fmla="*/ 1276374 h 1810418"/>
              <a:gd name="connsiteX35" fmla="*/ 10153458 w 12192000"/>
              <a:gd name="connsiteY35" fmla="*/ 1285229 h 1810418"/>
              <a:gd name="connsiteX36" fmla="*/ 10140775 w 12192000"/>
              <a:gd name="connsiteY36" fmla="*/ 1285847 h 1810418"/>
              <a:gd name="connsiteX37" fmla="*/ 10132055 w 12192000"/>
              <a:gd name="connsiteY37" fmla="*/ 1297214 h 1810418"/>
              <a:gd name="connsiteX38" fmla="*/ 10094093 w 12192000"/>
              <a:gd name="connsiteY38" fmla="*/ 1316697 h 1810418"/>
              <a:gd name="connsiteX39" fmla="*/ 10059188 w 12192000"/>
              <a:gd name="connsiteY39" fmla="*/ 1326655 h 1810418"/>
              <a:gd name="connsiteX40" fmla="*/ 10016268 w 12192000"/>
              <a:gd name="connsiteY40" fmla="*/ 1325133 h 1810418"/>
              <a:gd name="connsiteX41" fmla="*/ 9937115 w 12192000"/>
              <a:gd name="connsiteY41" fmla="*/ 1337731 h 1810418"/>
              <a:gd name="connsiteX42" fmla="*/ 9824942 w 12192000"/>
              <a:gd name="connsiteY42" fmla="*/ 1342969 h 1810418"/>
              <a:gd name="connsiteX43" fmla="*/ 9705553 w 12192000"/>
              <a:gd name="connsiteY43" fmla="*/ 1359323 h 1810418"/>
              <a:gd name="connsiteX44" fmla="*/ 9589915 w 12192000"/>
              <a:gd name="connsiteY44" fmla="*/ 1382355 h 1810418"/>
              <a:gd name="connsiteX45" fmla="*/ 9315048 w 12192000"/>
              <a:gd name="connsiteY45" fmla="*/ 1428626 h 1810418"/>
              <a:gd name="connsiteX46" fmla="*/ 9209077 w 12192000"/>
              <a:gd name="connsiteY46" fmla="*/ 1448049 h 1810418"/>
              <a:gd name="connsiteX47" fmla="*/ 9133300 w 12192000"/>
              <a:gd name="connsiteY47" fmla="*/ 1456152 h 1810418"/>
              <a:gd name="connsiteX48" fmla="*/ 9031264 w 12192000"/>
              <a:gd name="connsiteY48" fmla="*/ 1462053 h 1810418"/>
              <a:gd name="connsiteX49" fmla="*/ 8983321 w 12192000"/>
              <a:gd name="connsiteY49" fmla="*/ 1464616 h 1810418"/>
              <a:gd name="connsiteX50" fmla="*/ 8983035 w 12192000"/>
              <a:gd name="connsiteY50" fmla="*/ 1464417 h 1810418"/>
              <a:gd name="connsiteX51" fmla="*/ 8974072 w 12192000"/>
              <a:gd name="connsiteY51" fmla="*/ 1465390 h 1810418"/>
              <a:gd name="connsiteX52" fmla="*/ 8968242 w 12192000"/>
              <a:gd name="connsiteY52" fmla="*/ 1467079 h 1810418"/>
              <a:gd name="connsiteX53" fmla="*/ 8952199 w 12192000"/>
              <a:gd name="connsiteY53" fmla="*/ 1469700 h 1810418"/>
              <a:gd name="connsiteX54" fmla="*/ 8945873 w 12192000"/>
              <a:gd name="connsiteY54" fmla="*/ 1469099 h 1810418"/>
              <a:gd name="connsiteX55" fmla="*/ 8940905 w 12192000"/>
              <a:gd name="connsiteY55" fmla="*/ 1467238 h 1810418"/>
              <a:gd name="connsiteX56" fmla="*/ 8906846 w 12192000"/>
              <a:gd name="connsiteY56" fmla="*/ 1464481 h 1810418"/>
              <a:gd name="connsiteX57" fmla="*/ 8730411 w 12192000"/>
              <a:gd name="connsiteY57" fmla="*/ 1479838 h 1810418"/>
              <a:gd name="connsiteX58" fmla="*/ 8685834 w 12192000"/>
              <a:gd name="connsiteY58" fmla="*/ 1481431 h 1810418"/>
              <a:gd name="connsiteX59" fmla="*/ 8574116 w 12192000"/>
              <a:gd name="connsiteY59" fmla="*/ 1488166 h 1810418"/>
              <a:gd name="connsiteX60" fmla="*/ 8503254 w 12192000"/>
              <a:gd name="connsiteY60" fmla="*/ 1475627 h 1810418"/>
              <a:gd name="connsiteX61" fmla="*/ 8489028 w 12192000"/>
              <a:gd name="connsiteY61" fmla="*/ 1480483 h 1810418"/>
              <a:gd name="connsiteX62" fmla="*/ 8484222 w 12192000"/>
              <a:gd name="connsiteY62" fmla="*/ 1482955 h 1810418"/>
              <a:gd name="connsiteX63" fmla="*/ 8476034 w 12192000"/>
              <a:gd name="connsiteY63" fmla="*/ 1485197 h 1810418"/>
              <a:gd name="connsiteX64" fmla="*/ 8475659 w 12192000"/>
              <a:gd name="connsiteY64" fmla="*/ 1485048 h 1810418"/>
              <a:gd name="connsiteX65" fmla="*/ 8468325 w 12192000"/>
              <a:gd name="connsiteY65" fmla="*/ 1487552 h 1810418"/>
              <a:gd name="connsiteX66" fmla="*/ 8401298 w 12192000"/>
              <a:gd name="connsiteY66" fmla="*/ 1493672 h 1810418"/>
              <a:gd name="connsiteX67" fmla="*/ 8390295 w 12192000"/>
              <a:gd name="connsiteY67" fmla="*/ 1502138 h 1810418"/>
              <a:gd name="connsiteX68" fmla="*/ 8370102 w 12192000"/>
              <a:gd name="connsiteY68" fmla="*/ 1508730 h 1810418"/>
              <a:gd name="connsiteX69" fmla="*/ 8271491 w 12192000"/>
              <a:gd name="connsiteY69" fmla="*/ 1533520 h 1810418"/>
              <a:gd name="connsiteX70" fmla="*/ 8248843 w 12192000"/>
              <a:gd name="connsiteY70" fmla="*/ 1537060 h 1810418"/>
              <a:gd name="connsiteX71" fmla="*/ 8244399 w 12192000"/>
              <a:gd name="connsiteY71" fmla="*/ 1538596 h 1810418"/>
              <a:gd name="connsiteX72" fmla="*/ 8241700 w 12192000"/>
              <a:gd name="connsiteY72" fmla="*/ 1538396 h 1810418"/>
              <a:gd name="connsiteX73" fmla="*/ 8230388 w 12192000"/>
              <a:gd name="connsiteY73" fmla="*/ 1546517 h 1810418"/>
              <a:gd name="connsiteX74" fmla="*/ 8224228 w 12192000"/>
              <a:gd name="connsiteY74" fmla="*/ 1557267 h 1810418"/>
              <a:gd name="connsiteX75" fmla="*/ 8199666 w 12192000"/>
              <a:gd name="connsiteY75" fmla="*/ 1559012 h 1810418"/>
              <a:gd name="connsiteX76" fmla="*/ 8194548 w 12192000"/>
              <a:gd name="connsiteY76" fmla="*/ 1565013 h 1810418"/>
              <a:gd name="connsiteX77" fmla="*/ 8165771 w 12192000"/>
              <a:gd name="connsiteY77" fmla="*/ 1579116 h 1810418"/>
              <a:gd name="connsiteX78" fmla="*/ 8116832 w 12192000"/>
              <a:gd name="connsiteY78" fmla="*/ 1608547 h 1810418"/>
              <a:gd name="connsiteX79" fmla="*/ 8089016 w 12192000"/>
              <a:gd name="connsiteY79" fmla="*/ 1617129 h 1810418"/>
              <a:gd name="connsiteX80" fmla="*/ 8074658 w 12192000"/>
              <a:gd name="connsiteY80" fmla="*/ 1626971 h 1810418"/>
              <a:gd name="connsiteX81" fmla="*/ 8068056 w 12192000"/>
              <a:gd name="connsiteY81" fmla="*/ 1627924 h 1810418"/>
              <a:gd name="connsiteX82" fmla="*/ 8046900 w 12192000"/>
              <a:gd name="connsiteY82" fmla="*/ 1634483 h 1810418"/>
              <a:gd name="connsiteX83" fmla="*/ 8034634 w 12192000"/>
              <a:gd name="connsiteY83" fmla="*/ 1637466 h 1810418"/>
              <a:gd name="connsiteX84" fmla="*/ 8029700 w 12192000"/>
              <a:gd name="connsiteY84" fmla="*/ 1638364 h 1810418"/>
              <a:gd name="connsiteX85" fmla="*/ 7987514 w 12192000"/>
              <a:gd name="connsiteY85" fmla="*/ 1638160 h 1810418"/>
              <a:gd name="connsiteX86" fmla="*/ 7960991 w 12192000"/>
              <a:gd name="connsiteY86" fmla="*/ 1648892 h 1810418"/>
              <a:gd name="connsiteX87" fmla="*/ 7937606 w 12192000"/>
              <a:gd name="connsiteY87" fmla="*/ 1650659 h 1810418"/>
              <a:gd name="connsiteX88" fmla="*/ 7931522 w 12192000"/>
              <a:gd name="connsiteY88" fmla="*/ 1653082 h 1810418"/>
              <a:gd name="connsiteX89" fmla="*/ 7872444 w 12192000"/>
              <a:gd name="connsiteY89" fmla="*/ 1652202 h 1810418"/>
              <a:gd name="connsiteX90" fmla="*/ 7832232 w 12192000"/>
              <a:gd name="connsiteY90" fmla="*/ 1658594 h 1810418"/>
              <a:gd name="connsiteX91" fmla="*/ 7744332 w 12192000"/>
              <a:gd name="connsiteY91" fmla="*/ 1657695 h 1810418"/>
              <a:gd name="connsiteX92" fmla="*/ 7723062 w 12192000"/>
              <a:gd name="connsiteY92" fmla="*/ 1658222 h 1810418"/>
              <a:gd name="connsiteX93" fmla="*/ 7705682 w 12192000"/>
              <a:gd name="connsiteY93" fmla="*/ 1664606 h 1810418"/>
              <a:gd name="connsiteX94" fmla="*/ 7702441 w 12192000"/>
              <a:gd name="connsiteY94" fmla="*/ 1671260 h 1810418"/>
              <a:gd name="connsiteX95" fmla="*/ 7690889 w 12192000"/>
              <a:gd name="connsiteY95" fmla="*/ 1672499 h 1810418"/>
              <a:gd name="connsiteX96" fmla="*/ 7688002 w 12192000"/>
              <a:gd name="connsiteY96" fmla="*/ 1674071 h 1810418"/>
              <a:gd name="connsiteX97" fmla="*/ 7671275 w 12192000"/>
              <a:gd name="connsiteY97" fmla="*/ 1681835 h 1810418"/>
              <a:gd name="connsiteX98" fmla="*/ 7585018 w 12192000"/>
              <a:gd name="connsiteY98" fmla="*/ 1675431 h 1810418"/>
              <a:gd name="connsiteX99" fmla="*/ 7471472 w 12192000"/>
              <a:gd name="connsiteY99" fmla="*/ 1682487 h 1810418"/>
              <a:gd name="connsiteX100" fmla="*/ 7381391 w 12192000"/>
              <a:gd name="connsiteY100" fmla="*/ 1689122 h 1810418"/>
              <a:gd name="connsiteX101" fmla="*/ 7309116 w 12192000"/>
              <a:gd name="connsiteY101" fmla="*/ 1694010 h 1810418"/>
              <a:gd name="connsiteX102" fmla="*/ 7204542 w 12192000"/>
              <a:gd name="connsiteY102" fmla="*/ 1667362 h 1810418"/>
              <a:gd name="connsiteX103" fmla="*/ 7179107 w 12192000"/>
              <a:gd name="connsiteY103" fmla="*/ 1664705 h 1810418"/>
              <a:gd name="connsiteX104" fmla="*/ 7176110 w 12192000"/>
              <a:gd name="connsiteY104" fmla="*/ 1667956 h 1810418"/>
              <a:gd name="connsiteX105" fmla="*/ 7149935 w 12192000"/>
              <a:gd name="connsiteY105" fmla="*/ 1671723 h 1810418"/>
              <a:gd name="connsiteX106" fmla="*/ 7076173 w 12192000"/>
              <a:gd name="connsiteY106" fmla="*/ 1681613 h 1810418"/>
              <a:gd name="connsiteX107" fmla="*/ 6997704 w 12192000"/>
              <a:gd name="connsiteY107" fmla="*/ 1681043 h 1810418"/>
              <a:gd name="connsiteX108" fmla="*/ 6883473 w 12192000"/>
              <a:gd name="connsiteY108" fmla="*/ 1705122 h 1810418"/>
              <a:gd name="connsiteX109" fmla="*/ 6687688 w 12192000"/>
              <a:gd name="connsiteY109" fmla="*/ 1727643 h 1810418"/>
              <a:gd name="connsiteX110" fmla="*/ 6529051 w 12192000"/>
              <a:gd name="connsiteY110" fmla="*/ 1750971 h 1810418"/>
              <a:gd name="connsiteX111" fmla="*/ 6297361 w 12192000"/>
              <a:gd name="connsiteY111" fmla="*/ 1788995 h 1810418"/>
              <a:gd name="connsiteX112" fmla="*/ 6148526 w 12192000"/>
              <a:gd name="connsiteY112" fmla="*/ 1790230 h 1810418"/>
              <a:gd name="connsiteX113" fmla="*/ 6053787 w 12192000"/>
              <a:gd name="connsiteY113" fmla="*/ 1806877 h 1810418"/>
              <a:gd name="connsiteX114" fmla="*/ 6048466 w 12192000"/>
              <a:gd name="connsiteY114" fmla="*/ 1805585 h 1810418"/>
              <a:gd name="connsiteX115" fmla="*/ 6028583 w 12192000"/>
              <a:gd name="connsiteY115" fmla="*/ 1806085 h 1810418"/>
              <a:gd name="connsiteX116" fmla="*/ 6021207 w 12192000"/>
              <a:gd name="connsiteY116" fmla="*/ 1799140 h 1810418"/>
              <a:gd name="connsiteX117" fmla="*/ 5990008 w 12192000"/>
              <a:gd name="connsiteY117" fmla="*/ 1794814 h 1810418"/>
              <a:gd name="connsiteX118" fmla="*/ 5937319 w 12192000"/>
              <a:gd name="connsiteY118" fmla="*/ 1797660 h 1810418"/>
              <a:gd name="connsiteX119" fmla="*/ 5738968 w 12192000"/>
              <a:gd name="connsiteY119" fmla="*/ 1810009 h 1810418"/>
              <a:gd name="connsiteX120" fmla="*/ 5607054 w 12192000"/>
              <a:gd name="connsiteY120" fmla="*/ 1810418 h 1810418"/>
              <a:gd name="connsiteX121" fmla="*/ 5451005 w 12192000"/>
              <a:gd name="connsiteY121" fmla="*/ 1798277 h 1810418"/>
              <a:gd name="connsiteX122" fmla="*/ 5412840 w 12192000"/>
              <a:gd name="connsiteY122" fmla="*/ 1788824 h 1810418"/>
              <a:gd name="connsiteX123" fmla="*/ 5361713 w 12192000"/>
              <a:gd name="connsiteY123" fmla="*/ 1773980 h 1810418"/>
              <a:gd name="connsiteX124" fmla="*/ 5241786 w 12192000"/>
              <a:gd name="connsiteY124" fmla="*/ 1756656 h 1810418"/>
              <a:gd name="connsiteX125" fmla="*/ 5202963 w 12192000"/>
              <a:gd name="connsiteY125" fmla="*/ 1747306 h 1810418"/>
              <a:gd name="connsiteX126" fmla="*/ 5154668 w 12192000"/>
              <a:gd name="connsiteY126" fmla="*/ 1744668 h 1810418"/>
              <a:gd name="connsiteX127" fmla="*/ 5136547 w 12192000"/>
              <a:gd name="connsiteY127" fmla="*/ 1738620 h 1810418"/>
              <a:gd name="connsiteX128" fmla="*/ 5122587 w 12192000"/>
              <a:gd name="connsiteY128" fmla="*/ 1735756 h 1810418"/>
              <a:gd name="connsiteX129" fmla="*/ 5119579 w 12192000"/>
              <a:gd name="connsiteY129" fmla="*/ 1734004 h 1810418"/>
              <a:gd name="connsiteX130" fmla="*/ 5101616 w 12192000"/>
              <a:gd name="connsiteY130" fmla="*/ 1724948 h 1810418"/>
              <a:gd name="connsiteX131" fmla="*/ 5045783 w 12192000"/>
              <a:gd name="connsiteY131" fmla="*/ 1730209 h 1810418"/>
              <a:gd name="connsiteX132" fmla="*/ 4991477 w 12192000"/>
              <a:gd name="connsiteY132" fmla="*/ 1716450 h 1810418"/>
              <a:gd name="connsiteX133" fmla="*/ 4820387 w 12192000"/>
              <a:gd name="connsiteY133" fmla="*/ 1695973 h 1810418"/>
              <a:gd name="connsiteX134" fmla="*/ 4742338 w 12192000"/>
              <a:gd name="connsiteY134" fmla="*/ 1672696 h 1810418"/>
              <a:gd name="connsiteX135" fmla="*/ 4703062 w 12192000"/>
              <a:gd name="connsiteY135" fmla="*/ 1665094 h 1810418"/>
              <a:gd name="connsiteX136" fmla="*/ 4701052 w 12192000"/>
              <a:gd name="connsiteY136" fmla="*/ 1664466 h 1810418"/>
              <a:gd name="connsiteX137" fmla="*/ 4701986 w 12192000"/>
              <a:gd name="connsiteY137" fmla="*/ 1664294 h 1810418"/>
              <a:gd name="connsiteX138" fmla="*/ 4697074 w 12192000"/>
              <a:gd name="connsiteY138" fmla="*/ 1663224 h 1810418"/>
              <a:gd name="connsiteX139" fmla="*/ 4701052 w 12192000"/>
              <a:gd name="connsiteY139" fmla="*/ 1664466 h 1810418"/>
              <a:gd name="connsiteX140" fmla="*/ 4695406 w 12192000"/>
              <a:gd name="connsiteY140" fmla="*/ 1665504 h 1810418"/>
              <a:gd name="connsiteX141" fmla="*/ 4495727 w 12192000"/>
              <a:gd name="connsiteY141" fmla="*/ 1656633 h 1810418"/>
              <a:gd name="connsiteX142" fmla="*/ 4428317 w 12192000"/>
              <a:gd name="connsiteY142" fmla="*/ 1646311 h 1810418"/>
              <a:gd name="connsiteX143" fmla="*/ 4424455 w 12192000"/>
              <a:gd name="connsiteY143" fmla="*/ 1646545 h 1810418"/>
              <a:gd name="connsiteX144" fmla="*/ 4418141 w 12192000"/>
              <a:gd name="connsiteY144" fmla="*/ 1643457 h 1810418"/>
              <a:gd name="connsiteX145" fmla="*/ 4389054 w 12192000"/>
              <a:gd name="connsiteY145" fmla="*/ 1635100 h 1810418"/>
              <a:gd name="connsiteX146" fmla="*/ 4243963 w 12192000"/>
              <a:gd name="connsiteY146" fmla="*/ 1600547 h 1810418"/>
              <a:gd name="connsiteX147" fmla="*/ 4230390 w 12192000"/>
              <a:gd name="connsiteY147" fmla="*/ 1596782 h 1810418"/>
              <a:gd name="connsiteX148" fmla="*/ 4151096 w 12192000"/>
              <a:gd name="connsiteY148" fmla="*/ 1589415 h 1810418"/>
              <a:gd name="connsiteX149" fmla="*/ 4091729 w 12192000"/>
              <a:gd name="connsiteY149" fmla="*/ 1565484 h 1810418"/>
              <a:gd name="connsiteX150" fmla="*/ 3994992 w 12192000"/>
              <a:gd name="connsiteY150" fmla="*/ 1554250 h 1810418"/>
              <a:gd name="connsiteX151" fmla="*/ 3898778 w 12192000"/>
              <a:gd name="connsiteY151" fmla="*/ 1546088 h 1810418"/>
              <a:gd name="connsiteX152" fmla="*/ 3863728 w 12192000"/>
              <a:gd name="connsiteY152" fmla="*/ 1544567 h 1810418"/>
              <a:gd name="connsiteX153" fmla="*/ 3729252 w 12192000"/>
              <a:gd name="connsiteY153" fmla="*/ 1544592 h 1810418"/>
              <a:gd name="connsiteX154" fmla="*/ 3716543 w 12192000"/>
              <a:gd name="connsiteY154" fmla="*/ 1541771 h 1810418"/>
              <a:gd name="connsiteX155" fmla="*/ 3715389 w 12192000"/>
              <a:gd name="connsiteY155" fmla="*/ 1538406 h 1810418"/>
              <a:gd name="connsiteX156" fmla="*/ 3682391 w 12192000"/>
              <a:gd name="connsiteY156" fmla="*/ 1529372 h 1810418"/>
              <a:gd name="connsiteX157" fmla="*/ 3669607 w 12192000"/>
              <a:gd name="connsiteY157" fmla="*/ 1534463 h 1810418"/>
              <a:gd name="connsiteX158" fmla="*/ 3669577 w 12192000"/>
              <a:gd name="connsiteY158" fmla="*/ 1534458 h 1810418"/>
              <a:gd name="connsiteX159" fmla="*/ 3660365 w 12192000"/>
              <a:gd name="connsiteY159" fmla="*/ 1531370 h 1810418"/>
              <a:gd name="connsiteX160" fmla="*/ 3637171 w 12192000"/>
              <a:gd name="connsiteY160" fmla="*/ 1523813 h 1810418"/>
              <a:gd name="connsiteX161" fmla="*/ 3636519 w 12192000"/>
              <a:gd name="connsiteY161" fmla="*/ 1523773 h 1810418"/>
              <a:gd name="connsiteX162" fmla="*/ 3589716 w 12192000"/>
              <a:gd name="connsiteY162" fmla="*/ 1506360 h 1810418"/>
              <a:gd name="connsiteX163" fmla="*/ 3583541 w 12192000"/>
              <a:gd name="connsiteY163" fmla="*/ 1507469 h 1810418"/>
              <a:gd name="connsiteX164" fmla="*/ 3574426 w 12192000"/>
              <a:gd name="connsiteY164" fmla="*/ 1507574 h 1810418"/>
              <a:gd name="connsiteX165" fmla="*/ 3574190 w 12192000"/>
              <a:gd name="connsiteY165" fmla="*/ 1507350 h 1810418"/>
              <a:gd name="connsiteX166" fmla="*/ 3565671 w 12192000"/>
              <a:gd name="connsiteY166" fmla="*/ 1507894 h 1810418"/>
              <a:gd name="connsiteX167" fmla="*/ 3515816 w 12192000"/>
              <a:gd name="connsiteY167" fmla="*/ 1499688 h 1810418"/>
              <a:gd name="connsiteX168" fmla="*/ 3452912 w 12192000"/>
              <a:gd name="connsiteY168" fmla="*/ 1496444 h 1810418"/>
              <a:gd name="connsiteX169" fmla="*/ 3380405 w 12192000"/>
              <a:gd name="connsiteY169" fmla="*/ 1486216 h 1810418"/>
              <a:gd name="connsiteX170" fmla="*/ 3343625 w 12192000"/>
              <a:gd name="connsiteY170" fmla="*/ 1500147 h 1810418"/>
              <a:gd name="connsiteX171" fmla="*/ 3323774 w 12192000"/>
              <a:gd name="connsiteY171" fmla="*/ 1501476 h 1810418"/>
              <a:gd name="connsiteX172" fmla="*/ 3321444 w 12192000"/>
              <a:gd name="connsiteY172" fmla="*/ 1500659 h 1810418"/>
              <a:gd name="connsiteX173" fmla="*/ 3242143 w 12192000"/>
              <a:gd name="connsiteY173" fmla="*/ 1505268 h 1810418"/>
              <a:gd name="connsiteX174" fmla="*/ 3122401 w 12192000"/>
              <a:gd name="connsiteY174" fmla="*/ 1511314 h 1810418"/>
              <a:gd name="connsiteX175" fmla="*/ 3010177 w 12192000"/>
              <a:gd name="connsiteY175" fmla="*/ 1513132 h 1810418"/>
              <a:gd name="connsiteX176" fmla="*/ 2761594 w 12192000"/>
              <a:gd name="connsiteY176" fmla="*/ 1530395 h 1810418"/>
              <a:gd name="connsiteX177" fmla="*/ 2668665 w 12192000"/>
              <a:gd name="connsiteY177" fmla="*/ 1517660 h 1810418"/>
              <a:gd name="connsiteX178" fmla="*/ 2548073 w 12192000"/>
              <a:gd name="connsiteY178" fmla="*/ 1516667 h 1810418"/>
              <a:gd name="connsiteX179" fmla="*/ 2423377 w 12192000"/>
              <a:gd name="connsiteY179" fmla="*/ 1527776 h 1810418"/>
              <a:gd name="connsiteX180" fmla="*/ 2295298 w 12192000"/>
              <a:gd name="connsiteY180" fmla="*/ 1534368 h 1810418"/>
              <a:gd name="connsiteX181" fmla="*/ 2188781 w 12192000"/>
              <a:gd name="connsiteY181" fmla="*/ 1529677 h 1810418"/>
              <a:gd name="connsiteX182" fmla="*/ 2074855 w 12192000"/>
              <a:gd name="connsiteY182" fmla="*/ 1515446 h 1810418"/>
              <a:gd name="connsiteX183" fmla="*/ 1977553 w 12192000"/>
              <a:gd name="connsiteY183" fmla="*/ 1508474 h 1810418"/>
              <a:gd name="connsiteX184" fmla="*/ 1932075 w 12192000"/>
              <a:gd name="connsiteY184" fmla="*/ 1517914 h 1810418"/>
              <a:gd name="connsiteX185" fmla="*/ 1908490 w 12192000"/>
              <a:gd name="connsiteY185" fmla="*/ 1526423 h 1810418"/>
              <a:gd name="connsiteX186" fmla="*/ 1908410 w 12192000"/>
              <a:gd name="connsiteY186" fmla="*/ 1526410 h 1810418"/>
              <a:gd name="connsiteX187" fmla="*/ 1901918 w 12192000"/>
              <a:gd name="connsiteY187" fmla="*/ 1522410 h 1810418"/>
              <a:gd name="connsiteX188" fmla="*/ 1876753 w 12192000"/>
              <a:gd name="connsiteY188" fmla="*/ 1517619 h 1810418"/>
              <a:gd name="connsiteX189" fmla="*/ 1858194 w 12192000"/>
              <a:gd name="connsiteY189" fmla="*/ 1522343 h 1810418"/>
              <a:gd name="connsiteX190" fmla="*/ 1702657 w 12192000"/>
              <a:gd name="connsiteY190" fmla="*/ 1510562 h 1810418"/>
              <a:gd name="connsiteX191" fmla="*/ 1701421 w 12192000"/>
              <a:gd name="connsiteY191" fmla="*/ 1510775 h 1810418"/>
              <a:gd name="connsiteX192" fmla="*/ 1699973 w 12192000"/>
              <a:gd name="connsiteY192" fmla="*/ 1507739 h 1810418"/>
              <a:gd name="connsiteX193" fmla="*/ 1682526 w 12192000"/>
              <a:gd name="connsiteY193" fmla="*/ 1504598 h 1810418"/>
              <a:gd name="connsiteX194" fmla="*/ 1677380 w 12192000"/>
              <a:gd name="connsiteY194" fmla="*/ 1504851 h 1810418"/>
              <a:gd name="connsiteX195" fmla="*/ 1670304 w 12192000"/>
              <a:gd name="connsiteY195" fmla="*/ 1503744 h 1810418"/>
              <a:gd name="connsiteX196" fmla="*/ 1670197 w 12192000"/>
              <a:gd name="connsiteY196" fmla="*/ 1503497 h 1810418"/>
              <a:gd name="connsiteX197" fmla="*/ 1626301 w 12192000"/>
              <a:gd name="connsiteY197" fmla="*/ 1474931 h 1810418"/>
              <a:gd name="connsiteX198" fmla="*/ 1535119 w 12192000"/>
              <a:gd name="connsiteY198" fmla="*/ 1463075 h 1810418"/>
              <a:gd name="connsiteX199" fmla="*/ 1531340 w 12192000"/>
              <a:gd name="connsiteY199" fmla="*/ 1461293 h 1810418"/>
              <a:gd name="connsiteX200" fmla="*/ 1498454 w 12192000"/>
              <a:gd name="connsiteY200" fmla="*/ 1463478 h 1810418"/>
              <a:gd name="connsiteX201" fmla="*/ 1478806 w 12192000"/>
              <a:gd name="connsiteY201" fmla="*/ 1464611 h 1810418"/>
              <a:gd name="connsiteX202" fmla="*/ 1358081 w 12192000"/>
              <a:gd name="connsiteY202" fmla="*/ 1455545 h 1810418"/>
              <a:gd name="connsiteX203" fmla="*/ 1222449 w 12192000"/>
              <a:gd name="connsiteY203" fmla="*/ 1455454 h 1810418"/>
              <a:gd name="connsiteX204" fmla="*/ 1131220 w 12192000"/>
              <a:gd name="connsiteY204" fmla="*/ 1419822 h 1810418"/>
              <a:gd name="connsiteX205" fmla="*/ 968663 w 12192000"/>
              <a:gd name="connsiteY205" fmla="*/ 1412667 h 1810418"/>
              <a:gd name="connsiteX206" fmla="*/ 940021 w 12192000"/>
              <a:gd name="connsiteY206" fmla="*/ 1409452 h 1810418"/>
              <a:gd name="connsiteX207" fmla="*/ 940362 w 12192000"/>
              <a:gd name="connsiteY207" fmla="*/ 1408090 h 1810418"/>
              <a:gd name="connsiteX208" fmla="*/ 927147 w 12192000"/>
              <a:gd name="connsiteY208" fmla="*/ 1407436 h 1810418"/>
              <a:gd name="connsiteX209" fmla="*/ 915481 w 12192000"/>
              <a:gd name="connsiteY209" fmla="*/ 1395526 h 1810418"/>
              <a:gd name="connsiteX210" fmla="*/ 884363 w 12192000"/>
              <a:gd name="connsiteY210" fmla="*/ 1395024 h 1810418"/>
              <a:gd name="connsiteX211" fmla="*/ 883522 w 12192000"/>
              <a:gd name="connsiteY211" fmla="*/ 1400267 h 1810418"/>
              <a:gd name="connsiteX212" fmla="*/ 865903 w 12192000"/>
              <a:gd name="connsiteY212" fmla="*/ 1394324 h 1810418"/>
              <a:gd name="connsiteX213" fmla="*/ 790832 w 12192000"/>
              <a:gd name="connsiteY213" fmla="*/ 1370999 h 1810418"/>
              <a:gd name="connsiteX214" fmla="*/ 749766 w 12192000"/>
              <a:gd name="connsiteY214" fmla="*/ 1353216 h 1810418"/>
              <a:gd name="connsiteX215" fmla="*/ 705470 w 12192000"/>
              <a:gd name="connsiteY215" fmla="*/ 1354328 h 1810418"/>
              <a:gd name="connsiteX216" fmla="*/ 692371 w 12192000"/>
              <a:gd name="connsiteY216" fmla="*/ 1343942 h 1810418"/>
              <a:gd name="connsiteX217" fmla="*/ 690203 w 12192000"/>
              <a:gd name="connsiteY217" fmla="*/ 1341970 h 1810418"/>
              <a:gd name="connsiteX218" fmla="*/ 679574 w 12192000"/>
              <a:gd name="connsiteY218" fmla="*/ 1338069 h 1810418"/>
              <a:gd name="connsiteX219" fmla="*/ 679009 w 12192000"/>
              <a:gd name="connsiteY219" fmla="*/ 1331966 h 1810418"/>
              <a:gd name="connsiteX220" fmla="*/ 664756 w 12192000"/>
              <a:gd name="connsiteY220" fmla="*/ 1322509 h 1810418"/>
              <a:gd name="connsiteX221" fmla="*/ 644515 w 12192000"/>
              <a:gd name="connsiteY221" fmla="*/ 1316732 h 1810418"/>
              <a:gd name="connsiteX222" fmla="*/ 545716 w 12192000"/>
              <a:gd name="connsiteY222" fmla="*/ 1294878 h 1810418"/>
              <a:gd name="connsiteX223" fmla="*/ 488094 w 12192000"/>
              <a:gd name="connsiteY223" fmla="*/ 1278596 h 1810418"/>
              <a:gd name="connsiteX224" fmla="*/ 468538 w 12192000"/>
              <a:gd name="connsiteY224" fmla="*/ 1267376 h 1810418"/>
              <a:gd name="connsiteX225" fmla="*/ 439655 w 12192000"/>
              <a:gd name="connsiteY225" fmla="*/ 1255090 h 1810418"/>
              <a:gd name="connsiteX226" fmla="*/ 390496 w 12192000"/>
              <a:gd name="connsiteY226" fmla="*/ 1229512 h 1810418"/>
              <a:gd name="connsiteX227" fmla="*/ 362616 w 12192000"/>
              <a:gd name="connsiteY227" fmla="*/ 1221981 h 1810418"/>
              <a:gd name="connsiteX228" fmla="*/ 348184 w 12192000"/>
              <a:gd name="connsiteY228" fmla="*/ 1213437 h 1810418"/>
              <a:gd name="connsiteX229" fmla="*/ 341576 w 12192000"/>
              <a:gd name="connsiteY229" fmla="*/ 1212583 h 1810418"/>
              <a:gd name="connsiteX230" fmla="*/ 320370 w 12192000"/>
              <a:gd name="connsiteY230" fmla="*/ 1206827 h 1810418"/>
              <a:gd name="connsiteX231" fmla="*/ 308082 w 12192000"/>
              <a:gd name="connsiteY231" fmla="*/ 1204195 h 1810418"/>
              <a:gd name="connsiteX232" fmla="*/ 303141 w 12192000"/>
              <a:gd name="connsiteY232" fmla="*/ 1203396 h 1810418"/>
              <a:gd name="connsiteX233" fmla="*/ 260955 w 12192000"/>
              <a:gd name="connsiteY233" fmla="*/ 1203345 h 1810418"/>
              <a:gd name="connsiteX234" fmla="*/ 234352 w 12192000"/>
              <a:gd name="connsiteY234" fmla="*/ 1193972 h 1810418"/>
              <a:gd name="connsiteX235" fmla="*/ 210954 w 12192000"/>
              <a:gd name="connsiteY235" fmla="*/ 1192326 h 1810418"/>
              <a:gd name="connsiteX236" fmla="*/ 204851 w 12192000"/>
              <a:gd name="connsiteY236" fmla="*/ 1190210 h 1810418"/>
              <a:gd name="connsiteX237" fmla="*/ 145778 w 12192000"/>
              <a:gd name="connsiteY237" fmla="*/ 1190651 h 1810418"/>
              <a:gd name="connsiteX238" fmla="*/ 105518 w 12192000"/>
              <a:gd name="connsiteY238" fmla="*/ 1184937 h 1810418"/>
              <a:gd name="connsiteX239" fmla="*/ 17623 w 12192000"/>
              <a:gd name="connsiteY239" fmla="*/ 1185238 h 1810418"/>
              <a:gd name="connsiteX240" fmla="*/ 0 w 12192000"/>
              <a:gd name="connsiteY240" fmla="*/ 1184768 h 1810418"/>
              <a:gd name="connsiteX241" fmla="*/ 0 w 12192000"/>
              <a:gd name="connsiteY241" fmla="*/ 0 h 1810418"/>
              <a:gd name="connsiteX0" fmla="*/ 0 w 12192000"/>
              <a:gd name="connsiteY0" fmla="*/ 0 h 1810418"/>
              <a:gd name="connsiteX1" fmla="*/ 12192000 w 12192000"/>
              <a:gd name="connsiteY1" fmla="*/ 0 h 1810418"/>
              <a:gd name="connsiteX2" fmla="*/ 12192000 w 12192000"/>
              <a:gd name="connsiteY2" fmla="*/ 1129867 h 1810418"/>
              <a:gd name="connsiteX3" fmla="*/ 12174158 w 12192000"/>
              <a:gd name="connsiteY3" fmla="*/ 1133797 h 1810418"/>
              <a:gd name="connsiteX4" fmla="*/ 12111983 w 12192000"/>
              <a:gd name="connsiteY4" fmla="*/ 1161939 h 1810418"/>
              <a:gd name="connsiteX5" fmla="*/ 11967186 w 12192000"/>
              <a:gd name="connsiteY5" fmla="*/ 1201206 h 1810418"/>
              <a:gd name="connsiteX6" fmla="*/ 11953646 w 12192000"/>
              <a:gd name="connsiteY6" fmla="*/ 1205499 h 1810418"/>
              <a:gd name="connsiteX7" fmla="*/ 11874413 w 12192000"/>
              <a:gd name="connsiteY7" fmla="*/ 1213569 h 1810418"/>
              <a:gd name="connsiteX8" fmla="*/ 11815251 w 12192000"/>
              <a:gd name="connsiteY8" fmla="*/ 1241020 h 1810418"/>
              <a:gd name="connsiteX9" fmla="*/ 11718610 w 12192000"/>
              <a:gd name="connsiteY9" fmla="*/ 1253479 h 1810418"/>
              <a:gd name="connsiteX10" fmla="*/ 11622463 w 12192000"/>
              <a:gd name="connsiteY10" fmla="*/ 1262368 h 1810418"/>
              <a:gd name="connsiteX11" fmla="*/ 11587426 w 12192000"/>
              <a:gd name="connsiteY11" fmla="*/ 1263916 h 1810418"/>
              <a:gd name="connsiteX12" fmla="*/ 11441207 w 12192000"/>
              <a:gd name="connsiteY12" fmla="*/ 1262974 h 1810418"/>
              <a:gd name="connsiteX13" fmla="*/ 11406215 w 12192000"/>
              <a:gd name="connsiteY13" fmla="*/ 1280453 h 1810418"/>
              <a:gd name="connsiteX14" fmla="*/ 11361043 w 12192000"/>
              <a:gd name="connsiteY14" fmla="*/ 1286632 h 1810418"/>
              <a:gd name="connsiteX15" fmla="*/ 11259450 w 12192000"/>
              <a:gd name="connsiteY15" fmla="*/ 1286738 h 1810418"/>
              <a:gd name="connsiteX16" fmla="*/ 11128948 w 12192000"/>
              <a:gd name="connsiteY16" fmla="*/ 1245981 h 1810418"/>
              <a:gd name="connsiteX17" fmla="*/ 11090810 w 12192000"/>
              <a:gd name="connsiteY17" fmla="*/ 1243590 h 1810418"/>
              <a:gd name="connsiteX18" fmla="*/ 11085499 w 12192000"/>
              <a:gd name="connsiteY18" fmla="*/ 1248151 h 1810418"/>
              <a:gd name="connsiteX19" fmla="*/ 11031924 w 12192000"/>
              <a:gd name="connsiteY19" fmla="*/ 1225704 h 1810418"/>
              <a:gd name="connsiteX20" fmla="*/ 10955096 w 12192000"/>
              <a:gd name="connsiteY20" fmla="*/ 1231768 h 1810418"/>
              <a:gd name="connsiteX21" fmla="*/ 10864884 w 12192000"/>
              <a:gd name="connsiteY21" fmla="*/ 1245957 h 1810418"/>
              <a:gd name="connsiteX22" fmla="*/ 10841363 w 12192000"/>
              <a:gd name="connsiteY22" fmla="*/ 1251400 h 1810418"/>
              <a:gd name="connsiteX23" fmla="*/ 10780910 w 12192000"/>
              <a:gd name="connsiteY23" fmla="*/ 1249166 h 1810418"/>
              <a:gd name="connsiteX24" fmla="*/ 10696254 w 12192000"/>
              <a:gd name="connsiteY24" fmla="*/ 1259247 h 1810418"/>
              <a:gd name="connsiteX25" fmla="*/ 10577832 w 12192000"/>
              <a:gd name="connsiteY25" fmla="*/ 1255994 h 1810418"/>
              <a:gd name="connsiteX26" fmla="*/ 10531976 w 12192000"/>
              <a:gd name="connsiteY26" fmla="*/ 1249692 h 1810418"/>
              <a:gd name="connsiteX27" fmla="*/ 10453101 w 12192000"/>
              <a:gd name="connsiteY27" fmla="*/ 1241000 h 1810418"/>
              <a:gd name="connsiteX28" fmla="*/ 10407706 w 12192000"/>
              <a:gd name="connsiteY28" fmla="*/ 1235650 h 1810418"/>
              <a:gd name="connsiteX29" fmla="*/ 10368559 w 12192000"/>
              <a:gd name="connsiteY29" fmla="*/ 1235686 h 1810418"/>
              <a:gd name="connsiteX30" fmla="*/ 10352542 w 12192000"/>
              <a:gd name="connsiteY30" fmla="*/ 1245817 h 1810418"/>
              <a:gd name="connsiteX31" fmla="*/ 10294918 w 12192000"/>
              <a:gd name="connsiteY31" fmla="*/ 1263549 h 1810418"/>
              <a:gd name="connsiteX32" fmla="*/ 10271059 w 12192000"/>
              <a:gd name="connsiteY32" fmla="*/ 1265010 h 1810418"/>
              <a:gd name="connsiteX33" fmla="*/ 10239064 w 12192000"/>
              <a:gd name="connsiteY33" fmla="*/ 1270598 h 1810418"/>
              <a:gd name="connsiteX34" fmla="*/ 10181078 w 12192000"/>
              <a:gd name="connsiteY34" fmla="*/ 1276374 h 1810418"/>
              <a:gd name="connsiteX35" fmla="*/ 10153458 w 12192000"/>
              <a:gd name="connsiteY35" fmla="*/ 1285229 h 1810418"/>
              <a:gd name="connsiteX36" fmla="*/ 10140775 w 12192000"/>
              <a:gd name="connsiteY36" fmla="*/ 1285847 h 1810418"/>
              <a:gd name="connsiteX37" fmla="*/ 10132055 w 12192000"/>
              <a:gd name="connsiteY37" fmla="*/ 1297214 h 1810418"/>
              <a:gd name="connsiteX38" fmla="*/ 10094093 w 12192000"/>
              <a:gd name="connsiteY38" fmla="*/ 1316697 h 1810418"/>
              <a:gd name="connsiteX39" fmla="*/ 10059188 w 12192000"/>
              <a:gd name="connsiteY39" fmla="*/ 1326655 h 1810418"/>
              <a:gd name="connsiteX40" fmla="*/ 10016268 w 12192000"/>
              <a:gd name="connsiteY40" fmla="*/ 1325133 h 1810418"/>
              <a:gd name="connsiteX41" fmla="*/ 9937115 w 12192000"/>
              <a:gd name="connsiteY41" fmla="*/ 1337731 h 1810418"/>
              <a:gd name="connsiteX42" fmla="*/ 9824942 w 12192000"/>
              <a:gd name="connsiteY42" fmla="*/ 1342969 h 1810418"/>
              <a:gd name="connsiteX43" fmla="*/ 9705553 w 12192000"/>
              <a:gd name="connsiteY43" fmla="*/ 1359323 h 1810418"/>
              <a:gd name="connsiteX44" fmla="*/ 9589915 w 12192000"/>
              <a:gd name="connsiteY44" fmla="*/ 1382355 h 1810418"/>
              <a:gd name="connsiteX45" fmla="*/ 9315048 w 12192000"/>
              <a:gd name="connsiteY45" fmla="*/ 1428626 h 1810418"/>
              <a:gd name="connsiteX46" fmla="*/ 9209077 w 12192000"/>
              <a:gd name="connsiteY46" fmla="*/ 1448049 h 1810418"/>
              <a:gd name="connsiteX47" fmla="*/ 9133300 w 12192000"/>
              <a:gd name="connsiteY47" fmla="*/ 1456152 h 1810418"/>
              <a:gd name="connsiteX48" fmla="*/ 9031264 w 12192000"/>
              <a:gd name="connsiteY48" fmla="*/ 1462053 h 1810418"/>
              <a:gd name="connsiteX49" fmla="*/ 8983321 w 12192000"/>
              <a:gd name="connsiteY49" fmla="*/ 1464616 h 1810418"/>
              <a:gd name="connsiteX50" fmla="*/ 8983035 w 12192000"/>
              <a:gd name="connsiteY50" fmla="*/ 1464417 h 1810418"/>
              <a:gd name="connsiteX51" fmla="*/ 8974072 w 12192000"/>
              <a:gd name="connsiteY51" fmla="*/ 1465390 h 1810418"/>
              <a:gd name="connsiteX52" fmla="*/ 8968242 w 12192000"/>
              <a:gd name="connsiteY52" fmla="*/ 1467079 h 1810418"/>
              <a:gd name="connsiteX53" fmla="*/ 8952199 w 12192000"/>
              <a:gd name="connsiteY53" fmla="*/ 1469700 h 1810418"/>
              <a:gd name="connsiteX54" fmla="*/ 8945873 w 12192000"/>
              <a:gd name="connsiteY54" fmla="*/ 1469099 h 1810418"/>
              <a:gd name="connsiteX55" fmla="*/ 8940905 w 12192000"/>
              <a:gd name="connsiteY55" fmla="*/ 1467238 h 1810418"/>
              <a:gd name="connsiteX56" fmla="*/ 8906846 w 12192000"/>
              <a:gd name="connsiteY56" fmla="*/ 1464481 h 1810418"/>
              <a:gd name="connsiteX57" fmla="*/ 8730411 w 12192000"/>
              <a:gd name="connsiteY57" fmla="*/ 1479838 h 1810418"/>
              <a:gd name="connsiteX58" fmla="*/ 8685834 w 12192000"/>
              <a:gd name="connsiteY58" fmla="*/ 1481431 h 1810418"/>
              <a:gd name="connsiteX59" fmla="*/ 8574116 w 12192000"/>
              <a:gd name="connsiteY59" fmla="*/ 1488166 h 1810418"/>
              <a:gd name="connsiteX60" fmla="*/ 8503254 w 12192000"/>
              <a:gd name="connsiteY60" fmla="*/ 1475627 h 1810418"/>
              <a:gd name="connsiteX61" fmla="*/ 8489028 w 12192000"/>
              <a:gd name="connsiteY61" fmla="*/ 1480483 h 1810418"/>
              <a:gd name="connsiteX62" fmla="*/ 8484222 w 12192000"/>
              <a:gd name="connsiteY62" fmla="*/ 1482955 h 1810418"/>
              <a:gd name="connsiteX63" fmla="*/ 8476034 w 12192000"/>
              <a:gd name="connsiteY63" fmla="*/ 1485197 h 1810418"/>
              <a:gd name="connsiteX64" fmla="*/ 8475659 w 12192000"/>
              <a:gd name="connsiteY64" fmla="*/ 1485048 h 1810418"/>
              <a:gd name="connsiteX65" fmla="*/ 8468325 w 12192000"/>
              <a:gd name="connsiteY65" fmla="*/ 1487552 h 1810418"/>
              <a:gd name="connsiteX66" fmla="*/ 8401298 w 12192000"/>
              <a:gd name="connsiteY66" fmla="*/ 1493672 h 1810418"/>
              <a:gd name="connsiteX67" fmla="*/ 8390295 w 12192000"/>
              <a:gd name="connsiteY67" fmla="*/ 1502138 h 1810418"/>
              <a:gd name="connsiteX68" fmla="*/ 8370102 w 12192000"/>
              <a:gd name="connsiteY68" fmla="*/ 1508730 h 1810418"/>
              <a:gd name="connsiteX69" fmla="*/ 8271491 w 12192000"/>
              <a:gd name="connsiteY69" fmla="*/ 1533520 h 1810418"/>
              <a:gd name="connsiteX70" fmla="*/ 8248843 w 12192000"/>
              <a:gd name="connsiteY70" fmla="*/ 1537060 h 1810418"/>
              <a:gd name="connsiteX71" fmla="*/ 8244399 w 12192000"/>
              <a:gd name="connsiteY71" fmla="*/ 1538596 h 1810418"/>
              <a:gd name="connsiteX72" fmla="*/ 8241700 w 12192000"/>
              <a:gd name="connsiteY72" fmla="*/ 1538396 h 1810418"/>
              <a:gd name="connsiteX73" fmla="*/ 8230388 w 12192000"/>
              <a:gd name="connsiteY73" fmla="*/ 1546517 h 1810418"/>
              <a:gd name="connsiteX74" fmla="*/ 8224228 w 12192000"/>
              <a:gd name="connsiteY74" fmla="*/ 1557267 h 1810418"/>
              <a:gd name="connsiteX75" fmla="*/ 8199666 w 12192000"/>
              <a:gd name="connsiteY75" fmla="*/ 1559012 h 1810418"/>
              <a:gd name="connsiteX76" fmla="*/ 8194548 w 12192000"/>
              <a:gd name="connsiteY76" fmla="*/ 1565013 h 1810418"/>
              <a:gd name="connsiteX77" fmla="*/ 8165771 w 12192000"/>
              <a:gd name="connsiteY77" fmla="*/ 1579116 h 1810418"/>
              <a:gd name="connsiteX78" fmla="*/ 8116832 w 12192000"/>
              <a:gd name="connsiteY78" fmla="*/ 1608547 h 1810418"/>
              <a:gd name="connsiteX79" fmla="*/ 8089016 w 12192000"/>
              <a:gd name="connsiteY79" fmla="*/ 1617129 h 1810418"/>
              <a:gd name="connsiteX80" fmla="*/ 8074658 w 12192000"/>
              <a:gd name="connsiteY80" fmla="*/ 1626971 h 1810418"/>
              <a:gd name="connsiteX81" fmla="*/ 8068056 w 12192000"/>
              <a:gd name="connsiteY81" fmla="*/ 1627924 h 1810418"/>
              <a:gd name="connsiteX82" fmla="*/ 8046900 w 12192000"/>
              <a:gd name="connsiteY82" fmla="*/ 1634483 h 1810418"/>
              <a:gd name="connsiteX83" fmla="*/ 8034634 w 12192000"/>
              <a:gd name="connsiteY83" fmla="*/ 1637466 h 1810418"/>
              <a:gd name="connsiteX84" fmla="*/ 8029700 w 12192000"/>
              <a:gd name="connsiteY84" fmla="*/ 1638364 h 1810418"/>
              <a:gd name="connsiteX85" fmla="*/ 7987514 w 12192000"/>
              <a:gd name="connsiteY85" fmla="*/ 1638160 h 1810418"/>
              <a:gd name="connsiteX86" fmla="*/ 7960991 w 12192000"/>
              <a:gd name="connsiteY86" fmla="*/ 1648892 h 1810418"/>
              <a:gd name="connsiteX87" fmla="*/ 7937606 w 12192000"/>
              <a:gd name="connsiteY87" fmla="*/ 1650659 h 1810418"/>
              <a:gd name="connsiteX88" fmla="*/ 7931522 w 12192000"/>
              <a:gd name="connsiteY88" fmla="*/ 1653082 h 1810418"/>
              <a:gd name="connsiteX89" fmla="*/ 7872444 w 12192000"/>
              <a:gd name="connsiteY89" fmla="*/ 1652202 h 1810418"/>
              <a:gd name="connsiteX90" fmla="*/ 7832232 w 12192000"/>
              <a:gd name="connsiteY90" fmla="*/ 1658594 h 1810418"/>
              <a:gd name="connsiteX91" fmla="*/ 7744332 w 12192000"/>
              <a:gd name="connsiteY91" fmla="*/ 1657695 h 1810418"/>
              <a:gd name="connsiteX92" fmla="*/ 7723062 w 12192000"/>
              <a:gd name="connsiteY92" fmla="*/ 1658222 h 1810418"/>
              <a:gd name="connsiteX93" fmla="*/ 7705682 w 12192000"/>
              <a:gd name="connsiteY93" fmla="*/ 1664606 h 1810418"/>
              <a:gd name="connsiteX94" fmla="*/ 7702441 w 12192000"/>
              <a:gd name="connsiteY94" fmla="*/ 1671260 h 1810418"/>
              <a:gd name="connsiteX95" fmla="*/ 7690889 w 12192000"/>
              <a:gd name="connsiteY95" fmla="*/ 1672499 h 1810418"/>
              <a:gd name="connsiteX96" fmla="*/ 7688002 w 12192000"/>
              <a:gd name="connsiteY96" fmla="*/ 1674071 h 1810418"/>
              <a:gd name="connsiteX97" fmla="*/ 7671275 w 12192000"/>
              <a:gd name="connsiteY97" fmla="*/ 1681835 h 1810418"/>
              <a:gd name="connsiteX98" fmla="*/ 7585018 w 12192000"/>
              <a:gd name="connsiteY98" fmla="*/ 1675431 h 1810418"/>
              <a:gd name="connsiteX99" fmla="*/ 7471472 w 12192000"/>
              <a:gd name="connsiteY99" fmla="*/ 1682487 h 1810418"/>
              <a:gd name="connsiteX100" fmla="*/ 7381391 w 12192000"/>
              <a:gd name="connsiteY100" fmla="*/ 1689122 h 1810418"/>
              <a:gd name="connsiteX101" fmla="*/ 7309116 w 12192000"/>
              <a:gd name="connsiteY101" fmla="*/ 1694010 h 1810418"/>
              <a:gd name="connsiteX102" fmla="*/ 7204542 w 12192000"/>
              <a:gd name="connsiteY102" fmla="*/ 1667362 h 1810418"/>
              <a:gd name="connsiteX103" fmla="*/ 7179107 w 12192000"/>
              <a:gd name="connsiteY103" fmla="*/ 1664705 h 1810418"/>
              <a:gd name="connsiteX104" fmla="*/ 7176110 w 12192000"/>
              <a:gd name="connsiteY104" fmla="*/ 1667956 h 1810418"/>
              <a:gd name="connsiteX105" fmla="*/ 7149935 w 12192000"/>
              <a:gd name="connsiteY105" fmla="*/ 1671723 h 1810418"/>
              <a:gd name="connsiteX106" fmla="*/ 7076173 w 12192000"/>
              <a:gd name="connsiteY106" fmla="*/ 1681613 h 1810418"/>
              <a:gd name="connsiteX107" fmla="*/ 6997704 w 12192000"/>
              <a:gd name="connsiteY107" fmla="*/ 1681043 h 1810418"/>
              <a:gd name="connsiteX108" fmla="*/ 6883473 w 12192000"/>
              <a:gd name="connsiteY108" fmla="*/ 1705122 h 1810418"/>
              <a:gd name="connsiteX109" fmla="*/ 6687688 w 12192000"/>
              <a:gd name="connsiteY109" fmla="*/ 1727643 h 1810418"/>
              <a:gd name="connsiteX110" fmla="*/ 6529051 w 12192000"/>
              <a:gd name="connsiteY110" fmla="*/ 1750971 h 1810418"/>
              <a:gd name="connsiteX111" fmla="*/ 6297361 w 12192000"/>
              <a:gd name="connsiteY111" fmla="*/ 1788995 h 1810418"/>
              <a:gd name="connsiteX112" fmla="*/ 6148526 w 12192000"/>
              <a:gd name="connsiteY112" fmla="*/ 1790230 h 1810418"/>
              <a:gd name="connsiteX113" fmla="*/ 6053787 w 12192000"/>
              <a:gd name="connsiteY113" fmla="*/ 1806877 h 1810418"/>
              <a:gd name="connsiteX114" fmla="*/ 6048466 w 12192000"/>
              <a:gd name="connsiteY114" fmla="*/ 1805585 h 1810418"/>
              <a:gd name="connsiteX115" fmla="*/ 6028583 w 12192000"/>
              <a:gd name="connsiteY115" fmla="*/ 1806085 h 1810418"/>
              <a:gd name="connsiteX116" fmla="*/ 6021207 w 12192000"/>
              <a:gd name="connsiteY116" fmla="*/ 1799140 h 1810418"/>
              <a:gd name="connsiteX117" fmla="*/ 5990008 w 12192000"/>
              <a:gd name="connsiteY117" fmla="*/ 1794814 h 1810418"/>
              <a:gd name="connsiteX118" fmla="*/ 5937319 w 12192000"/>
              <a:gd name="connsiteY118" fmla="*/ 1797660 h 1810418"/>
              <a:gd name="connsiteX119" fmla="*/ 5738968 w 12192000"/>
              <a:gd name="connsiteY119" fmla="*/ 1810009 h 1810418"/>
              <a:gd name="connsiteX120" fmla="*/ 5607054 w 12192000"/>
              <a:gd name="connsiteY120" fmla="*/ 1810418 h 1810418"/>
              <a:gd name="connsiteX121" fmla="*/ 5451005 w 12192000"/>
              <a:gd name="connsiteY121" fmla="*/ 1798277 h 1810418"/>
              <a:gd name="connsiteX122" fmla="*/ 5412840 w 12192000"/>
              <a:gd name="connsiteY122" fmla="*/ 1788824 h 1810418"/>
              <a:gd name="connsiteX123" fmla="*/ 5361713 w 12192000"/>
              <a:gd name="connsiteY123" fmla="*/ 1773980 h 1810418"/>
              <a:gd name="connsiteX124" fmla="*/ 5241786 w 12192000"/>
              <a:gd name="connsiteY124" fmla="*/ 1756656 h 1810418"/>
              <a:gd name="connsiteX125" fmla="*/ 5202963 w 12192000"/>
              <a:gd name="connsiteY125" fmla="*/ 1747306 h 1810418"/>
              <a:gd name="connsiteX126" fmla="*/ 5154668 w 12192000"/>
              <a:gd name="connsiteY126" fmla="*/ 1744668 h 1810418"/>
              <a:gd name="connsiteX127" fmla="*/ 5136547 w 12192000"/>
              <a:gd name="connsiteY127" fmla="*/ 1738620 h 1810418"/>
              <a:gd name="connsiteX128" fmla="*/ 5122587 w 12192000"/>
              <a:gd name="connsiteY128" fmla="*/ 1735756 h 1810418"/>
              <a:gd name="connsiteX129" fmla="*/ 5119579 w 12192000"/>
              <a:gd name="connsiteY129" fmla="*/ 1734004 h 1810418"/>
              <a:gd name="connsiteX130" fmla="*/ 5101616 w 12192000"/>
              <a:gd name="connsiteY130" fmla="*/ 1724948 h 1810418"/>
              <a:gd name="connsiteX131" fmla="*/ 5045783 w 12192000"/>
              <a:gd name="connsiteY131" fmla="*/ 1730209 h 1810418"/>
              <a:gd name="connsiteX132" fmla="*/ 4991477 w 12192000"/>
              <a:gd name="connsiteY132" fmla="*/ 1716450 h 1810418"/>
              <a:gd name="connsiteX133" fmla="*/ 4820387 w 12192000"/>
              <a:gd name="connsiteY133" fmla="*/ 1695973 h 1810418"/>
              <a:gd name="connsiteX134" fmla="*/ 4742338 w 12192000"/>
              <a:gd name="connsiteY134" fmla="*/ 1672696 h 1810418"/>
              <a:gd name="connsiteX135" fmla="*/ 4703062 w 12192000"/>
              <a:gd name="connsiteY135" fmla="*/ 1665094 h 1810418"/>
              <a:gd name="connsiteX136" fmla="*/ 4701052 w 12192000"/>
              <a:gd name="connsiteY136" fmla="*/ 1664466 h 1810418"/>
              <a:gd name="connsiteX137" fmla="*/ 4701986 w 12192000"/>
              <a:gd name="connsiteY137" fmla="*/ 1664294 h 1810418"/>
              <a:gd name="connsiteX138" fmla="*/ 4697074 w 12192000"/>
              <a:gd name="connsiteY138" fmla="*/ 1663224 h 1810418"/>
              <a:gd name="connsiteX139" fmla="*/ 4701052 w 12192000"/>
              <a:gd name="connsiteY139" fmla="*/ 1664466 h 1810418"/>
              <a:gd name="connsiteX140" fmla="*/ 4695406 w 12192000"/>
              <a:gd name="connsiteY140" fmla="*/ 1665504 h 1810418"/>
              <a:gd name="connsiteX141" fmla="*/ 4495727 w 12192000"/>
              <a:gd name="connsiteY141" fmla="*/ 1656633 h 1810418"/>
              <a:gd name="connsiteX142" fmla="*/ 4428317 w 12192000"/>
              <a:gd name="connsiteY142" fmla="*/ 1646311 h 1810418"/>
              <a:gd name="connsiteX143" fmla="*/ 4424455 w 12192000"/>
              <a:gd name="connsiteY143" fmla="*/ 1646545 h 1810418"/>
              <a:gd name="connsiteX144" fmla="*/ 4418141 w 12192000"/>
              <a:gd name="connsiteY144" fmla="*/ 1643457 h 1810418"/>
              <a:gd name="connsiteX145" fmla="*/ 4389054 w 12192000"/>
              <a:gd name="connsiteY145" fmla="*/ 1635100 h 1810418"/>
              <a:gd name="connsiteX146" fmla="*/ 4243963 w 12192000"/>
              <a:gd name="connsiteY146" fmla="*/ 1600547 h 1810418"/>
              <a:gd name="connsiteX147" fmla="*/ 4230390 w 12192000"/>
              <a:gd name="connsiteY147" fmla="*/ 1596782 h 1810418"/>
              <a:gd name="connsiteX148" fmla="*/ 4151096 w 12192000"/>
              <a:gd name="connsiteY148" fmla="*/ 1589415 h 1810418"/>
              <a:gd name="connsiteX149" fmla="*/ 4091729 w 12192000"/>
              <a:gd name="connsiteY149" fmla="*/ 1565484 h 1810418"/>
              <a:gd name="connsiteX150" fmla="*/ 3994992 w 12192000"/>
              <a:gd name="connsiteY150" fmla="*/ 1554250 h 1810418"/>
              <a:gd name="connsiteX151" fmla="*/ 3898778 w 12192000"/>
              <a:gd name="connsiteY151" fmla="*/ 1546088 h 1810418"/>
              <a:gd name="connsiteX152" fmla="*/ 3863728 w 12192000"/>
              <a:gd name="connsiteY152" fmla="*/ 1544567 h 1810418"/>
              <a:gd name="connsiteX153" fmla="*/ 3729252 w 12192000"/>
              <a:gd name="connsiteY153" fmla="*/ 1544592 h 1810418"/>
              <a:gd name="connsiteX154" fmla="*/ 3716543 w 12192000"/>
              <a:gd name="connsiteY154" fmla="*/ 1541771 h 1810418"/>
              <a:gd name="connsiteX155" fmla="*/ 3715389 w 12192000"/>
              <a:gd name="connsiteY155" fmla="*/ 1538406 h 1810418"/>
              <a:gd name="connsiteX156" fmla="*/ 3682391 w 12192000"/>
              <a:gd name="connsiteY156" fmla="*/ 1529372 h 1810418"/>
              <a:gd name="connsiteX157" fmla="*/ 3669607 w 12192000"/>
              <a:gd name="connsiteY157" fmla="*/ 1534463 h 1810418"/>
              <a:gd name="connsiteX158" fmla="*/ 3669577 w 12192000"/>
              <a:gd name="connsiteY158" fmla="*/ 1534458 h 1810418"/>
              <a:gd name="connsiteX159" fmla="*/ 3660365 w 12192000"/>
              <a:gd name="connsiteY159" fmla="*/ 1531370 h 1810418"/>
              <a:gd name="connsiteX160" fmla="*/ 3637171 w 12192000"/>
              <a:gd name="connsiteY160" fmla="*/ 1523813 h 1810418"/>
              <a:gd name="connsiteX161" fmla="*/ 3636519 w 12192000"/>
              <a:gd name="connsiteY161" fmla="*/ 1523773 h 1810418"/>
              <a:gd name="connsiteX162" fmla="*/ 3589716 w 12192000"/>
              <a:gd name="connsiteY162" fmla="*/ 1506360 h 1810418"/>
              <a:gd name="connsiteX163" fmla="*/ 3583541 w 12192000"/>
              <a:gd name="connsiteY163" fmla="*/ 1507469 h 1810418"/>
              <a:gd name="connsiteX164" fmla="*/ 3574426 w 12192000"/>
              <a:gd name="connsiteY164" fmla="*/ 1507574 h 1810418"/>
              <a:gd name="connsiteX165" fmla="*/ 3574190 w 12192000"/>
              <a:gd name="connsiteY165" fmla="*/ 1507350 h 1810418"/>
              <a:gd name="connsiteX166" fmla="*/ 3565671 w 12192000"/>
              <a:gd name="connsiteY166" fmla="*/ 1507894 h 1810418"/>
              <a:gd name="connsiteX167" fmla="*/ 3515816 w 12192000"/>
              <a:gd name="connsiteY167" fmla="*/ 1499688 h 1810418"/>
              <a:gd name="connsiteX168" fmla="*/ 3452912 w 12192000"/>
              <a:gd name="connsiteY168" fmla="*/ 1496444 h 1810418"/>
              <a:gd name="connsiteX169" fmla="*/ 3380405 w 12192000"/>
              <a:gd name="connsiteY169" fmla="*/ 1486216 h 1810418"/>
              <a:gd name="connsiteX170" fmla="*/ 3343625 w 12192000"/>
              <a:gd name="connsiteY170" fmla="*/ 1500147 h 1810418"/>
              <a:gd name="connsiteX171" fmla="*/ 3323774 w 12192000"/>
              <a:gd name="connsiteY171" fmla="*/ 1501476 h 1810418"/>
              <a:gd name="connsiteX172" fmla="*/ 3321444 w 12192000"/>
              <a:gd name="connsiteY172" fmla="*/ 1500659 h 1810418"/>
              <a:gd name="connsiteX173" fmla="*/ 3242143 w 12192000"/>
              <a:gd name="connsiteY173" fmla="*/ 1505268 h 1810418"/>
              <a:gd name="connsiteX174" fmla="*/ 3122401 w 12192000"/>
              <a:gd name="connsiteY174" fmla="*/ 1511314 h 1810418"/>
              <a:gd name="connsiteX175" fmla="*/ 3010177 w 12192000"/>
              <a:gd name="connsiteY175" fmla="*/ 1513132 h 1810418"/>
              <a:gd name="connsiteX176" fmla="*/ 2782615 w 12192000"/>
              <a:gd name="connsiteY176" fmla="*/ 1509375 h 1810418"/>
              <a:gd name="connsiteX177" fmla="*/ 2668665 w 12192000"/>
              <a:gd name="connsiteY177" fmla="*/ 1517660 h 1810418"/>
              <a:gd name="connsiteX178" fmla="*/ 2548073 w 12192000"/>
              <a:gd name="connsiteY178" fmla="*/ 1516667 h 1810418"/>
              <a:gd name="connsiteX179" fmla="*/ 2423377 w 12192000"/>
              <a:gd name="connsiteY179" fmla="*/ 1527776 h 1810418"/>
              <a:gd name="connsiteX180" fmla="*/ 2295298 w 12192000"/>
              <a:gd name="connsiteY180" fmla="*/ 1534368 h 1810418"/>
              <a:gd name="connsiteX181" fmla="*/ 2188781 w 12192000"/>
              <a:gd name="connsiteY181" fmla="*/ 1529677 h 1810418"/>
              <a:gd name="connsiteX182" fmla="*/ 2074855 w 12192000"/>
              <a:gd name="connsiteY182" fmla="*/ 1515446 h 1810418"/>
              <a:gd name="connsiteX183" fmla="*/ 1977553 w 12192000"/>
              <a:gd name="connsiteY183" fmla="*/ 1508474 h 1810418"/>
              <a:gd name="connsiteX184" fmla="*/ 1932075 w 12192000"/>
              <a:gd name="connsiteY184" fmla="*/ 1517914 h 1810418"/>
              <a:gd name="connsiteX185" fmla="*/ 1908490 w 12192000"/>
              <a:gd name="connsiteY185" fmla="*/ 1526423 h 1810418"/>
              <a:gd name="connsiteX186" fmla="*/ 1908410 w 12192000"/>
              <a:gd name="connsiteY186" fmla="*/ 1526410 h 1810418"/>
              <a:gd name="connsiteX187" fmla="*/ 1901918 w 12192000"/>
              <a:gd name="connsiteY187" fmla="*/ 1522410 h 1810418"/>
              <a:gd name="connsiteX188" fmla="*/ 1876753 w 12192000"/>
              <a:gd name="connsiteY188" fmla="*/ 1517619 h 1810418"/>
              <a:gd name="connsiteX189" fmla="*/ 1858194 w 12192000"/>
              <a:gd name="connsiteY189" fmla="*/ 1522343 h 1810418"/>
              <a:gd name="connsiteX190" fmla="*/ 1702657 w 12192000"/>
              <a:gd name="connsiteY190" fmla="*/ 1510562 h 1810418"/>
              <a:gd name="connsiteX191" fmla="*/ 1701421 w 12192000"/>
              <a:gd name="connsiteY191" fmla="*/ 1510775 h 1810418"/>
              <a:gd name="connsiteX192" fmla="*/ 1699973 w 12192000"/>
              <a:gd name="connsiteY192" fmla="*/ 1507739 h 1810418"/>
              <a:gd name="connsiteX193" fmla="*/ 1682526 w 12192000"/>
              <a:gd name="connsiteY193" fmla="*/ 1504598 h 1810418"/>
              <a:gd name="connsiteX194" fmla="*/ 1677380 w 12192000"/>
              <a:gd name="connsiteY194" fmla="*/ 1504851 h 1810418"/>
              <a:gd name="connsiteX195" fmla="*/ 1670304 w 12192000"/>
              <a:gd name="connsiteY195" fmla="*/ 1503744 h 1810418"/>
              <a:gd name="connsiteX196" fmla="*/ 1670197 w 12192000"/>
              <a:gd name="connsiteY196" fmla="*/ 1503497 h 1810418"/>
              <a:gd name="connsiteX197" fmla="*/ 1626301 w 12192000"/>
              <a:gd name="connsiteY197" fmla="*/ 1474931 h 1810418"/>
              <a:gd name="connsiteX198" fmla="*/ 1535119 w 12192000"/>
              <a:gd name="connsiteY198" fmla="*/ 1463075 h 1810418"/>
              <a:gd name="connsiteX199" fmla="*/ 1531340 w 12192000"/>
              <a:gd name="connsiteY199" fmla="*/ 1461293 h 1810418"/>
              <a:gd name="connsiteX200" fmla="*/ 1498454 w 12192000"/>
              <a:gd name="connsiteY200" fmla="*/ 1463478 h 1810418"/>
              <a:gd name="connsiteX201" fmla="*/ 1478806 w 12192000"/>
              <a:gd name="connsiteY201" fmla="*/ 1464611 h 1810418"/>
              <a:gd name="connsiteX202" fmla="*/ 1358081 w 12192000"/>
              <a:gd name="connsiteY202" fmla="*/ 1455545 h 1810418"/>
              <a:gd name="connsiteX203" fmla="*/ 1222449 w 12192000"/>
              <a:gd name="connsiteY203" fmla="*/ 1455454 h 1810418"/>
              <a:gd name="connsiteX204" fmla="*/ 1131220 w 12192000"/>
              <a:gd name="connsiteY204" fmla="*/ 1419822 h 1810418"/>
              <a:gd name="connsiteX205" fmla="*/ 968663 w 12192000"/>
              <a:gd name="connsiteY205" fmla="*/ 1412667 h 1810418"/>
              <a:gd name="connsiteX206" fmla="*/ 940021 w 12192000"/>
              <a:gd name="connsiteY206" fmla="*/ 1409452 h 1810418"/>
              <a:gd name="connsiteX207" fmla="*/ 940362 w 12192000"/>
              <a:gd name="connsiteY207" fmla="*/ 1408090 h 1810418"/>
              <a:gd name="connsiteX208" fmla="*/ 927147 w 12192000"/>
              <a:gd name="connsiteY208" fmla="*/ 1407436 h 1810418"/>
              <a:gd name="connsiteX209" fmla="*/ 915481 w 12192000"/>
              <a:gd name="connsiteY209" fmla="*/ 1395526 h 1810418"/>
              <a:gd name="connsiteX210" fmla="*/ 884363 w 12192000"/>
              <a:gd name="connsiteY210" fmla="*/ 1395024 h 1810418"/>
              <a:gd name="connsiteX211" fmla="*/ 883522 w 12192000"/>
              <a:gd name="connsiteY211" fmla="*/ 1400267 h 1810418"/>
              <a:gd name="connsiteX212" fmla="*/ 865903 w 12192000"/>
              <a:gd name="connsiteY212" fmla="*/ 1394324 h 1810418"/>
              <a:gd name="connsiteX213" fmla="*/ 790832 w 12192000"/>
              <a:gd name="connsiteY213" fmla="*/ 1370999 h 1810418"/>
              <a:gd name="connsiteX214" fmla="*/ 749766 w 12192000"/>
              <a:gd name="connsiteY214" fmla="*/ 1353216 h 1810418"/>
              <a:gd name="connsiteX215" fmla="*/ 705470 w 12192000"/>
              <a:gd name="connsiteY215" fmla="*/ 1354328 h 1810418"/>
              <a:gd name="connsiteX216" fmla="*/ 692371 w 12192000"/>
              <a:gd name="connsiteY216" fmla="*/ 1343942 h 1810418"/>
              <a:gd name="connsiteX217" fmla="*/ 690203 w 12192000"/>
              <a:gd name="connsiteY217" fmla="*/ 1341970 h 1810418"/>
              <a:gd name="connsiteX218" fmla="*/ 679574 w 12192000"/>
              <a:gd name="connsiteY218" fmla="*/ 1338069 h 1810418"/>
              <a:gd name="connsiteX219" fmla="*/ 679009 w 12192000"/>
              <a:gd name="connsiteY219" fmla="*/ 1331966 h 1810418"/>
              <a:gd name="connsiteX220" fmla="*/ 664756 w 12192000"/>
              <a:gd name="connsiteY220" fmla="*/ 1322509 h 1810418"/>
              <a:gd name="connsiteX221" fmla="*/ 644515 w 12192000"/>
              <a:gd name="connsiteY221" fmla="*/ 1316732 h 1810418"/>
              <a:gd name="connsiteX222" fmla="*/ 545716 w 12192000"/>
              <a:gd name="connsiteY222" fmla="*/ 1294878 h 1810418"/>
              <a:gd name="connsiteX223" fmla="*/ 488094 w 12192000"/>
              <a:gd name="connsiteY223" fmla="*/ 1278596 h 1810418"/>
              <a:gd name="connsiteX224" fmla="*/ 468538 w 12192000"/>
              <a:gd name="connsiteY224" fmla="*/ 1267376 h 1810418"/>
              <a:gd name="connsiteX225" fmla="*/ 439655 w 12192000"/>
              <a:gd name="connsiteY225" fmla="*/ 1255090 h 1810418"/>
              <a:gd name="connsiteX226" fmla="*/ 390496 w 12192000"/>
              <a:gd name="connsiteY226" fmla="*/ 1229512 h 1810418"/>
              <a:gd name="connsiteX227" fmla="*/ 362616 w 12192000"/>
              <a:gd name="connsiteY227" fmla="*/ 1221981 h 1810418"/>
              <a:gd name="connsiteX228" fmla="*/ 348184 w 12192000"/>
              <a:gd name="connsiteY228" fmla="*/ 1213437 h 1810418"/>
              <a:gd name="connsiteX229" fmla="*/ 341576 w 12192000"/>
              <a:gd name="connsiteY229" fmla="*/ 1212583 h 1810418"/>
              <a:gd name="connsiteX230" fmla="*/ 320370 w 12192000"/>
              <a:gd name="connsiteY230" fmla="*/ 1206827 h 1810418"/>
              <a:gd name="connsiteX231" fmla="*/ 308082 w 12192000"/>
              <a:gd name="connsiteY231" fmla="*/ 1204195 h 1810418"/>
              <a:gd name="connsiteX232" fmla="*/ 303141 w 12192000"/>
              <a:gd name="connsiteY232" fmla="*/ 1203396 h 1810418"/>
              <a:gd name="connsiteX233" fmla="*/ 260955 w 12192000"/>
              <a:gd name="connsiteY233" fmla="*/ 1203345 h 1810418"/>
              <a:gd name="connsiteX234" fmla="*/ 234352 w 12192000"/>
              <a:gd name="connsiteY234" fmla="*/ 1193972 h 1810418"/>
              <a:gd name="connsiteX235" fmla="*/ 210954 w 12192000"/>
              <a:gd name="connsiteY235" fmla="*/ 1192326 h 1810418"/>
              <a:gd name="connsiteX236" fmla="*/ 204851 w 12192000"/>
              <a:gd name="connsiteY236" fmla="*/ 1190210 h 1810418"/>
              <a:gd name="connsiteX237" fmla="*/ 145778 w 12192000"/>
              <a:gd name="connsiteY237" fmla="*/ 1190651 h 1810418"/>
              <a:gd name="connsiteX238" fmla="*/ 105518 w 12192000"/>
              <a:gd name="connsiteY238" fmla="*/ 1184937 h 1810418"/>
              <a:gd name="connsiteX239" fmla="*/ 17623 w 12192000"/>
              <a:gd name="connsiteY239" fmla="*/ 1185238 h 1810418"/>
              <a:gd name="connsiteX240" fmla="*/ 0 w 12192000"/>
              <a:gd name="connsiteY240" fmla="*/ 1184768 h 1810418"/>
              <a:gd name="connsiteX241" fmla="*/ 0 w 12192000"/>
              <a:gd name="connsiteY241" fmla="*/ 0 h 1810418"/>
              <a:gd name="connsiteX0" fmla="*/ 0 w 12192000"/>
              <a:gd name="connsiteY0" fmla="*/ 0 h 1810418"/>
              <a:gd name="connsiteX1" fmla="*/ 12192000 w 12192000"/>
              <a:gd name="connsiteY1" fmla="*/ 0 h 1810418"/>
              <a:gd name="connsiteX2" fmla="*/ 12192000 w 12192000"/>
              <a:gd name="connsiteY2" fmla="*/ 1129867 h 1810418"/>
              <a:gd name="connsiteX3" fmla="*/ 12174158 w 12192000"/>
              <a:gd name="connsiteY3" fmla="*/ 1133797 h 1810418"/>
              <a:gd name="connsiteX4" fmla="*/ 12111983 w 12192000"/>
              <a:gd name="connsiteY4" fmla="*/ 1161939 h 1810418"/>
              <a:gd name="connsiteX5" fmla="*/ 11967186 w 12192000"/>
              <a:gd name="connsiteY5" fmla="*/ 1201206 h 1810418"/>
              <a:gd name="connsiteX6" fmla="*/ 11953646 w 12192000"/>
              <a:gd name="connsiteY6" fmla="*/ 1205499 h 1810418"/>
              <a:gd name="connsiteX7" fmla="*/ 11874413 w 12192000"/>
              <a:gd name="connsiteY7" fmla="*/ 1213569 h 1810418"/>
              <a:gd name="connsiteX8" fmla="*/ 11815251 w 12192000"/>
              <a:gd name="connsiteY8" fmla="*/ 1241020 h 1810418"/>
              <a:gd name="connsiteX9" fmla="*/ 11718610 w 12192000"/>
              <a:gd name="connsiteY9" fmla="*/ 1253479 h 1810418"/>
              <a:gd name="connsiteX10" fmla="*/ 11622463 w 12192000"/>
              <a:gd name="connsiteY10" fmla="*/ 1262368 h 1810418"/>
              <a:gd name="connsiteX11" fmla="*/ 11587426 w 12192000"/>
              <a:gd name="connsiteY11" fmla="*/ 1263916 h 1810418"/>
              <a:gd name="connsiteX12" fmla="*/ 11441207 w 12192000"/>
              <a:gd name="connsiteY12" fmla="*/ 1262974 h 1810418"/>
              <a:gd name="connsiteX13" fmla="*/ 11406215 w 12192000"/>
              <a:gd name="connsiteY13" fmla="*/ 1280453 h 1810418"/>
              <a:gd name="connsiteX14" fmla="*/ 11361043 w 12192000"/>
              <a:gd name="connsiteY14" fmla="*/ 1286632 h 1810418"/>
              <a:gd name="connsiteX15" fmla="*/ 11259450 w 12192000"/>
              <a:gd name="connsiteY15" fmla="*/ 1286738 h 1810418"/>
              <a:gd name="connsiteX16" fmla="*/ 11128948 w 12192000"/>
              <a:gd name="connsiteY16" fmla="*/ 1245981 h 1810418"/>
              <a:gd name="connsiteX17" fmla="*/ 11090810 w 12192000"/>
              <a:gd name="connsiteY17" fmla="*/ 1243590 h 1810418"/>
              <a:gd name="connsiteX18" fmla="*/ 11085499 w 12192000"/>
              <a:gd name="connsiteY18" fmla="*/ 1248151 h 1810418"/>
              <a:gd name="connsiteX19" fmla="*/ 11031924 w 12192000"/>
              <a:gd name="connsiteY19" fmla="*/ 1225704 h 1810418"/>
              <a:gd name="connsiteX20" fmla="*/ 10955096 w 12192000"/>
              <a:gd name="connsiteY20" fmla="*/ 1231768 h 1810418"/>
              <a:gd name="connsiteX21" fmla="*/ 10864884 w 12192000"/>
              <a:gd name="connsiteY21" fmla="*/ 1245957 h 1810418"/>
              <a:gd name="connsiteX22" fmla="*/ 10841363 w 12192000"/>
              <a:gd name="connsiteY22" fmla="*/ 1251400 h 1810418"/>
              <a:gd name="connsiteX23" fmla="*/ 10780910 w 12192000"/>
              <a:gd name="connsiteY23" fmla="*/ 1249166 h 1810418"/>
              <a:gd name="connsiteX24" fmla="*/ 10696254 w 12192000"/>
              <a:gd name="connsiteY24" fmla="*/ 1259247 h 1810418"/>
              <a:gd name="connsiteX25" fmla="*/ 10577832 w 12192000"/>
              <a:gd name="connsiteY25" fmla="*/ 1255994 h 1810418"/>
              <a:gd name="connsiteX26" fmla="*/ 10531976 w 12192000"/>
              <a:gd name="connsiteY26" fmla="*/ 1249692 h 1810418"/>
              <a:gd name="connsiteX27" fmla="*/ 10453101 w 12192000"/>
              <a:gd name="connsiteY27" fmla="*/ 1241000 h 1810418"/>
              <a:gd name="connsiteX28" fmla="*/ 10407706 w 12192000"/>
              <a:gd name="connsiteY28" fmla="*/ 1235650 h 1810418"/>
              <a:gd name="connsiteX29" fmla="*/ 10368559 w 12192000"/>
              <a:gd name="connsiteY29" fmla="*/ 1235686 h 1810418"/>
              <a:gd name="connsiteX30" fmla="*/ 10352542 w 12192000"/>
              <a:gd name="connsiteY30" fmla="*/ 1245817 h 1810418"/>
              <a:gd name="connsiteX31" fmla="*/ 10294918 w 12192000"/>
              <a:gd name="connsiteY31" fmla="*/ 1263549 h 1810418"/>
              <a:gd name="connsiteX32" fmla="*/ 10271059 w 12192000"/>
              <a:gd name="connsiteY32" fmla="*/ 1265010 h 1810418"/>
              <a:gd name="connsiteX33" fmla="*/ 10239064 w 12192000"/>
              <a:gd name="connsiteY33" fmla="*/ 1270598 h 1810418"/>
              <a:gd name="connsiteX34" fmla="*/ 10181078 w 12192000"/>
              <a:gd name="connsiteY34" fmla="*/ 1276374 h 1810418"/>
              <a:gd name="connsiteX35" fmla="*/ 10153458 w 12192000"/>
              <a:gd name="connsiteY35" fmla="*/ 1285229 h 1810418"/>
              <a:gd name="connsiteX36" fmla="*/ 10140775 w 12192000"/>
              <a:gd name="connsiteY36" fmla="*/ 1285847 h 1810418"/>
              <a:gd name="connsiteX37" fmla="*/ 10132055 w 12192000"/>
              <a:gd name="connsiteY37" fmla="*/ 1297214 h 1810418"/>
              <a:gd name="connsiteX38" fmla="*/ 10094093 w 12192000"/>
              <a:gd name="connsiteY38" fmla="*/ 1316697 h 1810418"/>
              <a:gd name="connsiteX39" fmla="*/ 10059188 w 12192000"/>
              <a:gd name="connsiteY39" fmla="*/ 1326655 h 1810418"/>
              <a:gd name="connsiteX40" fmla="*/ 10016268 w 12192000"/>
              <a:gd name="connsiteY40" fmla="*/ 1325133 h 1810418"/>
              <a:gd name="connsiteX41" fmla="*/ 9937115 w 12192000"/>
              <a:gd name="connsiteY41" fmla="*/ 1337731 h 1810418"/>
              <a:gd name="connsiteX42" fmla="*/ 9824942 w 12192000"/>
              <a:gd name="connsiteY42" fmla="*/ 1342969 h 1810418"/>
              <a:gd name="connsiteX43" fmla="*/ 9705553 w 12192000"/>
              <a:gd name="connsiteY43" fmla="*/ 1359323 h 1810418"/>
              <a:gd name="connsiteX44" fmla="*/ 9589915 w 12192000"/>
              <a:gd name="connsiteY44" fmla="*/ 1382355 h 1810418"/>
              <a:gd name="connsiteX45" fmla="*/ 9315048 w 12192000"/>
              <a:gd name="connsiteY45" fmla="*/ 1428626 h 1810418"/>
              <a:gd name="connsiteX46" fmla="*/ 9209077 w 12192000"/>
              <a:gd name="connsiteY46" fmla="*/ 1448049 h 1810418"/>
              <a:gd name="connsiteX47" fmla="*/ 9133300 w 12192000"/>
              <a:gd name="connsiteY47" fmla="*/ 1456152 h 1810418"/>
              <a:gd name="connsiteX48" fmla="*/ 9031264 w 12192000"/>
              <a:gd name="connsiteY48" fmla="*/ 1462053 h 1810418"/>
              <a:gd name="connsiteX49" fmla="*/ 8983321 w 12192000"/>
              <a:gd name="connsiteY49" fmla="*/ 1464616 h 1810418"/>
              <a:gd name="connsiteX50" fmla="*/ 8983035 w 12192000"/>
              <a:gd name="connsiteY50" fmla="*/ 1464417 h 1810418"/>
              <a:gd name="connsiteX51" fmla="*/ 8974072 w 12192000"/>
              <a:gd name="connsiteY51" fmla="*/ 1465390 h 1810418"/>
              <a:gd name="connsiteX52" fmla="*/ 8968242 w 12192000"/>
              <a:gd name="connsiteY52" fmla="*/ 1467079 h 1810418"/>
              <a:gd name="connsiteX53" fmla="*/ 8952199 w 12192000"/>
              <a:gd name="connsiteY53" fmla="*/ 1469700 h 1810418"/>
              <a:gd name="connsiteX54" fmla="*/ 8945873 w 12192000"/>
              <a:gd name="connsiteY54" fmla="*/ 1469099 h 1810418"/>
              <a:gd name="connsiteX55" fmla="*/ 8940905 w 12192000"/>
              <a:gd name="connsiteY55" fmla="*/ 1467238 h 1810418"/>
              <a:gd name="connsiteX56" fmla="*/ 8906846 w 12192000"/>
              <a:gd name="connsiteY56" fmla="*/ 1464481 h 1810418"/>
              <a:gd name="connsiteX57" fmla="*/ 8730411 w 12192000"/>
              <a:gd name="connsiteY57" fmla="*/ 1479838 h 1810418"/>
              <a:gd name="connsiteX58" fmla="*/ 8685834 w 12192000"/>
              <a:gd name="connsiteY58" fmla="*/ 1481431 h 1810418"/>
              <a:gd name="connsiteX59" fmla="*/ 8574116 w 12192000"/>
              <a:gd name="connsiteY59" fmla="*/ 1488166 h 1810418"/>
              <a:gd name="connsiteX60" fmla="*/ 8503254 w 12192000"/>
              <a:gd name="connsiteY60" fmla="*/ 1475627 h 1810418"/>
              <a:gd name="connsiteX61" fmla="*/ 8489028 w 12192000"/>
              <a:gd name="connsiteY61" fmla="*/ 1480483 h 1810418"/>
              <a:gd name="connsiteX62" fmla="*/ 8484222 w 12192000"/>
              <a:gd name="connsiteY62" fmla="*/ 1482955 h 1810418"/>
              <a:gd name="connsiteX63" fmla="*/ 8476034 w 12192000"/>
              <a:gd name="connsiteY63" fmla="*/ 1485197 h 1810418"/>
              <a:gd name="connsiteX64" fmla="*/ 8475659 w 12192000"/>
              <a:gd name="connsiteY64" fmla="*/ 1485048 h 1810418"/>
              <a:gd name="connsiteX65" fmla="*/ 8468325 w 12192000"/>
              <a:gd name="connsiteY65" fmla="*/ 1487552 h 1810418"/>
              <a:gd name="connsiteX66" fmla="*/ 8401298 w 12192000"/>
              <a:gd name="connsiteY66" fmla="*/ 1493672 h 1810418"/>
              <a:gd name="connsiteX67" fmla="*/ 8390295 w 12192000"/>
              <a:gd name="connsiteY67" fmla="*/ 1502138 h 1810418"/>
              <a:gd name="connsiteX68" fmla="*/ 8370102 w 12192000"/>
              <a:gd name="connsiteY68" fmla="*/ 1508730 h 1810418"/>
              <a:gd name="connsiteX69" fmla="*/ 8271491 w 12192000"/>
              <a:gd name="connsiteY69" fmla="*/ 1533520 h 1810418"/>
              <a:gd name="connsiteX70" fmla="*/ 8248843 w 12192000"/>
              <a:gd name="connsiteY70" fmla="*/ 1537060 h 1810418"/>
              <a:gd name="connsiteX71" fmla="*/ 8244399 w 12192000"/>
              <a:gd name="connsiteY71" fmla="*/ 1538596 h 1810418"/>
              <a:gd name="connsiteX72" fmla="*/ 8241700 w 12192000"/>
              <a:gd name="connsiteY72" fmla="*/ 1538396 h 1810418"/>
              <a:gd name="connsiteX73" fmla="*/ 8230388 w 12192000"/>
              <a:gd name="connsiteY73" fmla="*/ 1546517 h 1810418"/>
              <a:gd name="connsiteX74" fmla="*/ 8224228 w 12192000"/>
              <a:gd name="connsiteY74" fmla="*/ 1557267 h 1810418"/>
              <a:gd name="connsiteX75" fmla="*/ 8199666 w 12192000"/>
              <a:gd name="connsiteY75" fmla="*/ 1559012 h 1810418"/>
              <a:gd name="connsiteX76" fmla="*/ 8194548 w 12192000"/>
              <a:gd name="connsiteY76" fmla="*/ 1565013 h 1810418"/>
              <a:gd name="connsiteX77" fmla="*/ 8165771 w 12192000"/>
              <a:gd name="connsiteY77" fmla="*/ 1579116 h 1810418"/>
              <a:gd name="connsiteX78" fmla="*/ 8116832 w 12192000"/>
              <a:gd name="connsiteY78" fmla="*/ 1608547 h 1810418"/>
              <a:gd name="connsiteX79" fmla="*/ 8089016 w 12192000"/>
              <a:gd name="connsiteY79" fmla="*/ 1617129 h 1810418"/>
              <a:gd name="connsiteX80" fmla="*/ 8074658 w 12192000"/>
              <a:gd name="connsiteY80" fmla="*/ 1626971 h 1810418"/>
              <a:gd name="connsiteX81" fmla="*/ 8068056 w 12192000"/>
              <a:gd name="connsiteY81" fmla="*/ 1627924 h 1810418"/>
              <a:gd name="connsiteX82" fmla="*/ 8046900 w 12192000"/>
              <a:gd name="connsiteY82" fmla="*/ 1634483 h 1810418"/>
              <a:gd name="connsiteX83" fmla="*/ 8034634 w 12192000"/>
              <a:gd name="connsiteY83" fmla="*/ 1637466 h 1810418"/>
              <a:gd name="connsiteX84" fmla="*/ 8029700 w 12192000"/>
              <a:gd name="connsiteY84" fmla="*/ 1638364 h 1810418"/>
              <a:gd name="connsiteX85" fmla="*/ 7987514 w 12192000"/>
              <a:gd name="connsiteY85" fmla="*/ 1638160 h 1810418"/>
              <a:gd name="connsiteX86" fmla="*/ 7960991 w 12192000"/>
              <a:gd name="connsiteY86" fmla="*/ 1648892 h 1810418"/>
              <a:gd name="connsiteX87" fmla="*/ 7937606 w 12192000"/>
              <a:gd name="connsiteY87" fmla="*/ 1650659 h 1810418"/>
              <a:gd name="connsiteX88" fmla="*/ 7931522 w 12192000"/>
              <a:gd name="connsiteY88" fmla="*/ 1653082 h 1810418"/>
              <a:gd name="connsiteX89" fmla="*/ 7872444 w 12192000"/>
              <a:gd name="connsiteY89" fmla="*/ 1652202 h 1810418"/>
              <a:gd name="connsiteX90" fmla="*/ 7832232 w 12192000"/>
              <a:gd name="connsiteY90" fmla="*/ 1658594 h 1810418"/>
              <a:gd name="connsiteX91" fmla="*/ 7744332 w 12192000"/>
              <a:gd name="connsiteY91" fmla="*/ 1657695 h 1810418"/>
              <a:gd name="connsiteX92" fmla="*/ 7723062 w 12192000"/>
              <a:gd name="connsiteY92" fmla="*/ 1658222 h 1810418"/>
              <a:gd name="connsiteX93" fmla="*/ 7705682 w 12192000"/>
              <a:gd name="connsiteY93" fmla="*/ 1664606 h 1810418"/>
              <a:gd name="connsiteX94" fmla="*/ 7702441 w 12192000"/>
              <a:gd name="connsiteY94" fmla="*/ 1671260 h 1810418"/>
              <a:gd name="connsiteX95" fmla="*/ 7690889 w 12192000"/>
              <a:gd name="connsiteY95" fmla="*/ 1672499 h 1810418"/>
              <a:gd name="connsiteX96" fmla="*/ 7688002 w 12192000"/>
              <a:gd name="connsiteY96" fmla="*/ 1674071 h 1810418"/>
              <a:gd name="connsiteX97" fmla="*/ 7671275 w 12192000"/>
              <a:gd name="connsiteY97" fmla="*/ 1681835 h 1810418"/>
              <a:gd name="connsiteX98" fmla="*/ 7585018 w 12192000"/>
              <a:gd name="connsiteY98" fmla="*/ 1675431 h 1810418"/>
              <a:gd name="connsiteX99" fmla="*/ 7471472 w 12192000"/>
              <a:gd name="connsiteY99" fmla="*/ 1682487 h 1810418"/>
              <a:gd name="connsiteX100" fmla="*/ 7381391 w 12192000"/>
              <a:gd name="connsiteY100" fmla="*/ 1689122 h 1810418"/>
              <a:gd name="connsiteX101" fmla="*/ 7309116 w 12192000"/>
              <a:gd name="connsiteY101" fmla="*/ 1694010 h 1810418"/>
              <a:gd name="connsiteX102" fmla="*/ 7204542 w 12192000"/>
              <a:gd name="connsiteY102" fmla="*/ 1667362 h 1810418"/>
              <a:gd name="connsiteX103" fmla="*/ 7179107 w 12192000"/>
              <a:gd name="connsiteY103" fmla="*/ 1664705 h 1810418"/>
              <a:gd name="connsiteX104" fmla="*/ 7176110 w 12192000"/>
              <a:gd name="connsiteY104" fmla="*/ 1667956 h 1810418"/>
              <a:gd name="connsiteX105" fmla="*/ 7149935 w 12192000"/>
              <a:gd name="connsiteY105" fmla="*/ 1671723 h 1810418"/>
              <a:gd name="connsiteX106" fmla="*/ 7076173 w 12192000"/>
              <a:gd name="connsiteY106" fmla="*/ 1681613 h 1810418"/>
              <a:gd name="connsiteX107" fmla="*/ 6997704 w 12192000"/>
              <a:gd name="connsiteY107" fmla="*/ 1681043 h 1810418"/>
              <a:gd name="connsiteX108" fmla="*/ 6883473 w 12192000"/>
              <a:gd name="connsiteY108" fmla="*/ 1705122 h 1810418"/>
              <a:gd name="connsiteX109" fmla="*/ 6687688 w 12192000"/>
              <a:gd name="connsiteY109" fmla="*/ 1727643 h 1810418"/>
              <a:gd name="connsiteX110" fmla="*/ 6529051 w 12192000"/>
              <a:gd name="connsiteY110" fmla="*/ 1750971 h 1810418"/>
              <a:gd name="connsiteX111" fmla="*/ 6297361 w 12192000"/>
              <a:gd name="connsiteY111" fmla="*/ 1788995 h 1810418"/>
              <a:gd name="connsiteX112" fmla="*/ 6148526 w 12192000"/>
              <a:gd name="connsiteY112" fmla="*/ 1790230 h 1810418"/>
              <a:gd name="connsiteX113" fmla="*/ 6053787 w 12192000"/>
              <a:gd name="connsiteY113" fmla="*/ 1806877 h 1810418"/>
              <a:gd name="connsiteX114" fmla="*/ 6048466 w 12192000"/>
              <a:gd name="connsiteY114" fmla="*/ 1805585 h 1810418"/>
              <a:gd name="connsiteX115" fmla="*/ 6028583 w 12192000"/>
              <a:gd name="connsiteY115" fmla="*/ 1806085 h 1810418"/>
              <a:gd name="connsiteX116" fmla="*/ 6021207 w 12192000"/>
              <a:gd name="connsiteY116" fmla="*/ 1799140 h 1810418"/>
              <a:gd name="connsiteX117" fmla="*/ 5990008 w 12192000"/>
              <a:gd name="connsiteY117" fmla="*/ 1794814 h 1810418"/>
              <a:gd name="connsiteX118" fmla="*/ 5937319 w 12192000"/>
              <a:gd name="connsiteY118" fmla="*/ 1797660 h 1810418"/>
              <a:gd name="connsiteX119" fmla="*/ 5738968 w 12192000"/>
              <a:gd name="connsiteY119" fmla="*/ 1810009 h 1810418"/>
              <a:gd name="connsiteX120" fmla="*/ 5607054 w 12192000"/>
              <a:gd name="connsiteY120" fmla="*/ 1810418 h 1810418"/>
              <a:gd name="connsiteX121" fmla="*/ 5451005 w 12192000"/>
              <a:gd name="connsiteY121" fmla="*/ 1798277 h 1810418"/>
              <a:gd name="connsiteX122" fmla="*/ 5412840 w 12192000"/>
              <a:gd name="connsiteY122" fmla="*/ 1788824 h 1810418"/>
              <a:gd name="connsiteX123" fmla="*/ 5361713 w 12192000"/>
              <a:gd name="connsiteY123" fmla="*/ 1773980 h 1810418"/>
              <a:gd name="connsiteX124" fmla="*/ 5241786 w 12192000"/>
              <a:gd name="connsiteY124" fmla="*/ 1756656 h 1810418"/>
              <a:gd name="connsiteX125" fmla="*/ 5202963 w 12192000"/>
              <a:gd name="connsiteY125" fmla="*/ 1747306 h 1810418"/>
              <a:gd name="connsiteX126" fmla="*/ 5154668 w 12192000"/>
              <a:gd name="connsiteY126" fmla="*/ 1744668 h 1810418"/>
              <a:gd name="connsiteX127" fmla="*/ 5136547 w 12192000"/>
              <a:gd name="connsiteY127" fmla="*/ 1738620 h 1810418"/>
              <a:gd name="connsiteX128" fmla="*/ 5122587 w 12192000"/>
              <a:gd name="connsiteY128" fmla="*/ 1735756 h 1810418"/>
              <a:gd name="connsiteX129" fmla="*/ 5119579 w 12192000"/>
              <a:gd name="connsiteY129" fmla="*/ 1734004 h 1810418"/>
              <a:gd name="connsiteX130" fmla="*/ 5101616 w 12192000"/>
              <a:gd name="connsiteY130" fmla="*/ 1724948 h 1810418"/>
              <a:gd name="connsiteX131" fmla="*/ 5045783 w 12192000"/>
              <a:gd name="connsiteY131" fmla="*/ 1730209 h 1810418"/>
              <a:gd name="connsiteX132" fmla="*/ 4991477 w 12192000"/>
              <a:gd name="connsiteY132" fmla="*/ 1716450 h 1810418"/>
              <a:gd name="connsiteX133" fmla="*/ 4820387 w 12192000"/>
              <a:gd name="connsiteY133" fmla="*/ 1695973 h 1810418"/>
              <a:gd name="connsiteX134" fmla="*/ 4742338 w 12192000"/>
              <a:gd name="connsiteY134" fmla="*/ 1672696 h 1810418"/>
              <a:gd name="connsiteX135" fmla="*/ 4703062 w 12192000"/>
              <a:gd name="connsiteY135" fmla="*/ 1665094 h 1810418"/>
              <a:gd name="connsiteX136" fmla="*/ 4701052 w 12192000"/>
              <a:gd name="connsiteY136" fmla="*/ 1664466 h 1810418"/>
              <a:gd name="connsiteX137" fmla="*/ 4701986 w 12192000"/>
              <a:gd name="connsiteY137" fmla="*/ 1664294 h 1810418"/>
              <a:gd name="connsiteX138" fmla="*/ 4697074 w 12192000"/>
              <a:gd name="connsiteY138" fmla="*/ 1663224 h 1810418"/>
              <a:gd name="connsiteX139" fmla="*/ 4701052 w 12192000"/>
              <a:gd name="connsiteY139" fmla="*/ 1664466 h 1810418"/>
              <a:gd name="connsiteX140" fmla="*/ 4695406 w 12192000"/>
              <a:gd name="connsiteY140" fmla="*/ 1665504 h 1810418"/>
              <a:gd name="connsiteX141" fmla="*/ 4495727 w 12192000"/>
              <a:gd name="connsiteY141" fmla="*/ 1656633 h 1810418"/>
              <a:gd name="connsiteX142" fmla="*/ 4428317 w 12192000"/>
              <a:gd name="connsiteY142" fmla="*/ 1646311 h 1810418"/>
              <a:gd name="connsiteX143" fmla="*/ 4424455 w 12192000"/>
              <a:gd name="connsiteY143" fmla="*/ 1646545 h 1810418"/>
              <a:gd name="connsiteX144" fmla="*/ 4418141 w 12192000"/>
              <a:gd name="connsiteY144" fmla="*/ 1643457 h 1810418"/>
              <a:gd name="connsiteX145" fmla="*/ 4389054 w 12192000"/>
              <a:gd name="connsiteY145" fmla="*/ 1635100 h 1810418"/>
              <a:gd name="connsiteX146" fmla="*/ 4243963 w 12192000"/>
              <a:gd name="connsiteY146" fmla="*/ 1600547 h 1810418"/>
              <a:gd name="connsiteX147" fmla="*/ 4230390 w 12192000"/>
              <a:gd name="connsiteY147" fmla="*/ 1596782 h 1810418"/>
              <a:gd name="connsiteX148" fmla="*/ 4151096 w 12192000"/>
              <a:gd name="connsiteY148" fmla="*/ 1589415 h 1810418"/>
              <a:gd name="connsiteX149" fmla="*/ 4091729 w 12192000"/>
              <a:gd name="connsiteY149" fmla="*/ 1565484 h 1810418"/>
              <a:gd name="connsiteX150" fmla="*/ 3994992 w 12192000"/>
              <a:gd name="connsiteY150" fmla="*/ 1554250 h 1810418"/>
              <a:gd name="connsiteX151" fmla="*/ 3898778 w 12192000"/>
              <a:gd name="connsiteY151" fmla="*/ 1546088 h 1810418"/>
              <a:gd name="connsiteX152" fmla="*/ 3863728 w 12192000"/>
              <a:gd name="connsiteY152" fmla="*/ 1544567 h 1810418"/>
              <a:gd name="connsiteX153" fmla="*/ 3729252 w 12192000"/>
              <a:gd name="connsiteY153" fmla="*/ 1544592 h 1810418"/>
              <a:gd name="connsiteX154" fmla="*/ 3716543 w 12192000"/>
              <a:gd name="connsiteY154" fmla="*/ 1541771 h 1810418"/>
              <a:gd name="connsiteX155" fmla="*/ 3715389 w 12192000"/>
              <a:gd name="connsiteY155" fmla="*/ 1538406 h 1810418"/>
              <a:gd name="connsiteX156" fmla="*/ 3682391 w 12192000"/>
              <a:gd name="connsiteY156" fmla="*/ 1529372 h 1810418"/>
              <a:gd name="connsiteX157" fmla="*/ 3669607 w 12192000"/>
              <a:gd name="connsiteY157" fmla="*/ 1534463 h 1810418"/>
              <a:gd name="connsiteX158" fmla="*/ 3669577 w 12192000"/>
              <a:gd name="connsiteY158" fmla="*/ 1534458 h 1810418"/>
              <a:gd name="connsiteX159" fmla="*/ 3660365 w 12192000"/>
              <a:gd name="connsiteY159" fmla="*/ 1531370 h 1810418"/>
              <a:gd name="connsiteX160" fmla="*/ 3637171 w 12192000"/>
              <a:gd name="connsiteY160" fmla="*/ 1523813 h 1810418"/>
              <a:gd name="connsiteX161" fmla="*/ 3636519 w 12192000"/>
              <a:gd name="connsiteY161" fmla="*/ 1523773 h 1810418"/>
              <a:gd name="connsiteX162" fmla="*/ 3589716 w 12192000"/>
              <a:gd name="connsiteY162" fmla="*/ 1506360 h 1810418"/>
              <a:gd name="connsiteX163" fmla="*/ 3583541 w 12192000"/>
              <a:gd name="connsiteY163" fmla="*/ 1507469 h 1810418"/>
              <a:gd name="connsiteX164" fmla="*/ 3574426 w 12192000"/>
              <a:gd name="connsiteY164" fmla="*/ 1507574 h 1810418"/>
              <a:gd name="connsiteX165" fmla="*/ 3574190 w 12192000"/>
              <a:gd name="connsiteY165" fmla="*/ 1507350 h 1810418"/>
              <a:gd name="connsiteX166" fmla="*/ 3565671 w 12192000"/>
              <a:gd name="connsiteY166" fmla="*/ 1507894 h 1810418"/>
              <a:gd name="connsiteX167" fmla="*/ 3515816 w 12192000"/>
              <a:gd name="connsiteY167" fmla="*/ 1499688 h 1810418"/>
              <a:gd name="connsiteX168" fmla="*/ 3452912 w 12192000"/>
              <a:gd name="connsiteY168" fmla="*/ 1496444 h 1810418"/>
              <a:gd name="connsiteX169" fmla="*/ 3380405 w 12192000"/>
              <a:gd name="connsiteY169" fmla="*/ 1486216 h 1810418"/>
              <a:gd name="connsiteX170" fmla="*/ 3343625 w 12192000"/>
              <a:gd name="connsiteY170" fmla="*/ 1500147 h 1810418"/>
              <a:gd name="connsiteX171" fmla="*/ 3323774 w 12192000"/>
              <a:gd name="connsiteY171" fmla="*/ 1501476 h 1810418"/>
              <a:gd name="connsiteX172" fmla="*/ 3321444 w 12192000"/>
              <a:gd name="connsiteY172" fmla="*/ 1500659 h 1810418"/>
              <a:gd name="connsiteX173" fmla="*/ 3242143 w 12192000"/>
              <a:gd name="connsiteY173" fmla="*/ 1505268 h 1810418"/>
              <a:gd name="connsiteX174" fmla="*/ 3122401 w 12192000"/>
              <a:gd name="connsiteY174" fmla="*/ 1511314 h 1810418"/>
              <a:gd name="connsiteX175" fmla="*/ 3010177 w 12192000"/>
              <a:gd name="connsiteY175" fmla="*/ 1513132 h 1810418"/>
              <a:gd name="connsiteX176" fmla="*/ 2782615 w 12192000"/>
              <a:gd name="connsiteY176" fmla="*/ 1509375 h 1810418"/>
              <a:gd name="connsiteX177" fmla="*/ 2668665 w 12192000"/>
              <a:gd name="connsiteY177" fmla="*/ 1517660 h 1810418"/>
              <a:gd name="connsiteX178" fmla="*/ 2548073 w 12192000"/>
              <a:gd name="connsiteY178" fmla="*/ 1516667 h 1810418"/>
              <a:gd name="connsiteX179" fmla="*/ 2423377 w 12192000"/>
              <a:gd name="connsiteY179" fmla="*/ 1527776 h 1810418"/>
              <a:gd name="connsiteX180" fmla="*/ 2295298 w 12192000"/>
              <a:gd name="connsiteY180" fmla="*/ 1534368 h 1810418"/>
              <a:gd name="connsiteX181" fmla="*/ 2188781 w 12192000"/>
              <a:gd name="connsiteY181" fmla="*/ 1529677 h 1810418"/>
              <a:gd name="connsiteX182" fmla="*/ 2074855 w 12192000"/>
              <a:gd name="connsiteY182" fmla="*/ 1515446 h 1810418"/>
              <a:gd name="connsiteX183" fmla="*/ 2012587 w 12192000"/>
              <a:gd name="connsiteY183" fmla="*/ 1522487 h 1810418"/>
              <a:gd name="connsiteX184" fmla="*/ 1932075 w 12192000"/>
              <a:gd name="connsiteY184" fmla="*/ 1517914 h 1810418"/>
              <a:gd name="connsiteX185" fmla="*/ 1908490 w 12192000"/>
              <a:gd name="connsiteY185" fmla="*/ 1526423 h 1810418"/>
              <a:gd name="connsiteX186" fmla="*/ 1908410 w 12192000"/>
              <a:gd name="connsiteY186" fmla="*/ 1526410 h 1810418"/>
              <a:gd name="connsiteX187" fmla="*/ 1901918 w 12192000"/>
              <a:gd name="connsiteY187" fmla="*/ 1522410 h 1810418"/>
              <a:gd name="connsiteX188" fmla="*/ 1876753 w 12192000"/>
              <a:gd name="connsiteY188" fmla="*/ 1517619 h 1810418"/>
              <a:gd name="connsiteX189" fmla="*/ 1858194 w 12192000"/>
              <a:gd name="connsiteY189" fmla="*/ 1522343 h 1810418"/>
              <a:gd name="connsiteX190" fmla="*/ 1702657 w 12192000"/>
              <a:gd name="connsiteY190" fmla="*/ 1510562 h 1810418"/>
              <a:gd name="connsiteX191" fmla="*/ 1701421 w 12192000"/>
              <a:gd name="connsiteY191" fmla="*/ 1510775 h 1810418"/>
              <a:gd name="connsiteX192" fmla="*/ 1699973 w 12192000"/>
              <a:gd name="connsiteY192" fmla="*/ 1507739 h 1810418"/>
              <a:gd name="connsiteX193" fmla="*/ 1682526 w 12192000"/>
              <a:gd name="connsiteY193" fmla="*/ 1504598 h 1810418"/>
              <a:gd name="connsiteX194" fmla="*/ 1677380 w 12192000"/>
              <a:gd name="connsiteY194" fmla="*/ 1504851 h 1810418"/>
              <a:gd name="connsiteX195" fmla="*/ 1670304 w 12192000"/>
              <a:gd name="connsiteY195" fmla="*/ 1503744 h 1810418"/>
              <a:gd name="connsiteX196" fmla="*/ 1670197 w 12192000"/>
              <a:gd name="connsiteY196" fmla="*/ 1503497 h 1810418"/>
              <a:gd name="connsiteX197" fmla="*/ 1626301 w 12192000"/>
              <a:gd name="connsiteY197" fmla="*/ 1474931 h 1810418"/>
              <a:gd name="connsiteX198" fmla="*/ 1535119 w 12192000"/>
              <a:gd name="connsiteY198" fmla="*/ 1463075 h 1810418"/>
              <a:gd name="connsiteX199" fmla="*/ 1531340 w 12192000"/>
              <a:gd name="connsiteY199" fmla="*/ 1461293 h 1810418"/>
              <a:gd name="connsiteX200" fmla="*/ 1498454 w 12192000"/>
              <a:gd name="connsiteY200" fmla="*/ 1463478 h 1810418"/>
              <a:gd name="connsiteX201" fmla="*/ 1478806 w 12192000"/>
              <a:gd name="connsiteY201" fmla="*/ 1464611 h 1810418"/>
              <a:gd name="connsiteX202" fmla="*/ 1358081 w 12192000"/>
              <a:gd name="connsiteY202" fmla="*/ 1455545 h 1810418"/>
              <a:gd name="connsiteX203" fmla="*/ 1222449 w 12192000"/>
              <a:gd name="connsiteY203" fmla="*/ 1455454 h 1810418"/>
              <a:gd name="connsiteX204" fmla="*/ 1131220 w 12192000"/>
              <a:gd name="connsiteY204" fmla="*/ 1419822 h 1810418"/>
              <a:gd name="connsiteX205" fmla="*/ 968663 w 12192000"/>
              <a:gd name="connsiteY205" fmla="*/ 1412667 h 1810418"/>
              <a:gd name="connsiteX206" fmla="*/ 940021 w 12192000"/>
              <a:gd name="connsiteY206" fmla="*/ 1409452 h 1810418"/>
              <a:gd name="connsiteX207" fmla="*/ 940362 w 12192000"/>
              <a:gd name="connsiteY207" fmla="*/ 1408090 h 1810418"/>
              <a:gd name="connsiteX208" fmla="*/ 927147 w 12192000"/>
              <a:gd name="connsiteY208" fmla="*/ 1407436 h 1810418"/>
              <a:gd name="connsiteX209" fmla="*/ 915481 w 12192000"/>
              <a:gd name="connsiteY209" fmla="*/ 1395526 h 1810418"/>
              <a:gd name="connsiteX210" fmla="*/ 884363 w 12192000"/>
              <a:gd name="connsiteY210" fmla="*/ 1395024 h 1810418"/>
              <a:gd name="connsiteX211" fmla="*/ 883522 w 12192000"/>
              <a:gd name="connsiteY211" fmla="*/ 1400267 h 1810418"/>
              <a:gd name="connsiteX212" fmla="*/ 865903 w 12192000"/>
              <a:gd name="connsiteY212" fmla="*/ 1394324 h 1810418"/>
              <a:gd name="connsiteX213" fmla="*/ 790832 w 12192000"/>
              <a:gd name="connsiteY213" fmla="*/ 1370999 h 1810418"/>
              <a:gd name="connsiteX214" fmla="*/ 749766 w 12192000"/>
              <a:gd name="connsiteY214" fmla="*/ 1353216 h 1810418"/>
              <a:gd name="connsiteX215" fmla="*/ 705470 w 12192000"/>
              <a:gd name="connsiteY215" fmla="*/ 1354328 h 1810418"/>
              <a:gd name="connsiteX216" fmla="*/ 692371 w 12192000"/>
              <a:gd name="connsiteY216" fmla="*/ 1343942 h 1810418"/>
              <a:gd name="connsiteX217" fmla="*/ 690203 w 12192000"/>
              <a:gd name="connsiteY217" fmla="*/ 1341970 h 1810418"/>
              <a:gd name="connsiteX218" fmla="*/ 679574 w 12192000"/>
              <a:gd name="connsiteY218" fmla="*/ 1338069 h 1810418"/>
              <a:gd name="connsiteX219" fmla="*/ 679009 w 12192000"/>
              <a:gd name="connsiteY219" fmla="*/ 1331966 h 1810418"/>
              <a:gd name="connsiteX220" fmla="*/ 664756 w 12192000"/>
              <a:gd name="connsiteY220" fmla="*/ 1322509 h 1810418"/>
              <a:gd name="connsiteX221" fmla="*/ 644515 w 12192000"/>
              <a:gd name="connsiteY221" fmla="*/ 1316732 h 1810418"/>
              <a:gd name="connsiteX222" fmla="*/ 545716 w 12192000"/>
              <a:gd name="connsiteY222" fmla="*/ 1294878 h 1810418"/>
              <a:gd name="connsiteX223" fmla="*/ 488094 w 12192000"/>
              <a:gd name="connsiteY223" fmla="*/ 1278596 h 1810418"/>
              <a:gd name="connsiteX224" fmla="*/ 468538 w 12192000"/>
              <a:gd name="connsiteY224" fmla="*/ 1267376 h 1810418"/>
              <a:gd name="connsiteX225" fmla="*/ 439655 w 12192000"/>
              <a:gd name="connsiteY225" fmla="*/ 1255090 h 1810418"/>
              <a:gd name="connsiteX226" fmla="*/ 390496 w 12192000"/>
              <a:gd name="connsiteY226" fmla="*/ 1229512 h 1810418"/>
              <a:gd name="connsiteX227" fmla="*/ 362616 w 12192000"/>
              <a:gd name="connsiteY227" fmla="*/ 1221981 h 1810418"/>
              <a:gd name="connsiteX228" fmla="*/ 348184 w 12192000"/>
              <a:gd name="connsiteY228" fmla="*/ 1213437 h 1810418"/>
              <a:gd name="connsiteX229" fmla="*/ 341576 w 12192000"/>
              <a:gd name="connsiteY229" fmla="*/ 1212583 h 1810418"/>
              <a:gd name="connsiteX230" fmla="*/ 320370 w 12192000"/>
              <a:gd name="connsiteY230" fmla="*/ 1206827 h 1810418"/>
              <a:gd name="connsiteX231" fmla="*/ 308082 w 12192000"/>
              <a:gd name="connsiteY231" fmla="*/ 1204195 h 1810418"/>
              <a:gd name="connsiteX232" fmla="*/ 303141 w 12192000"/>
              <a:gd name="connsiteY232" fmla="*/ 1203396 h 1810418"/>
              <a:gd name="connsiteX233" fmla="*/ 260955 w 12192000"/>
              <a:gd name="connsiteY233" fmla="*/ 1203345 h 1810418"/>
              <a:gd name="connsiteX234" fmla="*/ 234352 w 12192000"/>
              <a:gd name="connsiteY234" fmla="*/ 1193972 h 1810418"/>
              <a:gd name="connsiteX235" fmla="*/ 210954 w 12192000"/>
              <a:gd name="connsiteY235" fmla="*/ 1192326 h 1810418"/>
              <a:gd name="connsiteX236" fmla="*/ 204851 w 12192000"/>
              <a:gd name="connsiteY236" fmla="*/ 1190210 h 1810418"/>
              <a:gd name="connsiteX237" fmla="*/ 145778 w 12192000"/>
              <a:gd name="connsiteY237" fmla="*/ 1190651 h 1810418"/>
              <a:gd name="connsiteX238" fmla="*/ 105518 w 12192000"/>
              <a:gd name="connsiteY238" fmla="*/ 1184937 h 1810418"/>
              <a:gd name="connsiteX239" fmla="*/ 17623 w 12192000"/>
              <a:gd name="connsiteY239" fmla="*/ 1185238 h 1810418"/>
              <a:gd name="connsiteX240" fmla="*/ 0 w 12192000"/>
              <a:gd name="connsiteY240" fmla="*/ 1184768 h 1810418"/>
              <a:gd name="connsiteX241" fmla="*/ 0 w 12192000"/>
              <a:gd name="connsiteY241" fmla="*/ 0 h 1810418"/>
              <a:gd name="connsiteX0" fmla="*/ 0 w 12192000"/>
              <a:gd name="connsiteY0" fmla="*/ 0 h 1810418"/>
              <a:gd name="connsiteX1" fmla="*/ 12192000 w 12192000"/>
              <a:gd name="connsiteY1" fmla="*/ 0 h 1810418"/>
              <a:gd name="connsiteX2" fmla="*/ 12192000 w 12192000"/>
              <a:gd name="connsiteY2" fmla="*/ 1129867 h 1810418"/>
              <a:gd name="connsiteX3" fmla="*/ 12174158 w 12192000"/>
              <a:gd name="connsiteY3" fmla="*/ 1133797 h 1810418"/>
              <a:gd name="connsiteX4" fmla="*/ 12111983 w 12192000"/>
              <a:gd name="connsiteY4" fmla="*/ 1161939 h 1810418"/>
              <a:gd name="connsiteX5" fmla="*/ 11967186 w 12192000"/>
              <a:gd name="connsiteY5" fmla="*/ 1201206 h 1810418"/>
              <a:gd name="connsiteX6" fmla="*/ 11953646 w 12192000"/>
              <a:gd name="connsiteY6" fmla="*/ 1205499 h 1810418"/>
              <a:gd name="connsiteX7" fmla="*/ 11874413 w 12192000"/>
              <a:gd name="connsiteY7" fmla="*/ 1213569 h 1810418"/>
              <a:gd name="connsiteX8" fmla="*/ 11815251 w 12192000"/>
              <a:gd name="connsiteY8" fmla="*/ 1241020 h 1810418"/>
              <a:gd name="connsiteX9" fmla="*/ 11718610 w 12192000"/>
              <a:gd name="connsiteY9" fmla="*/ 1253479 h 1810418"/>
              <a:gd name="connsiteX10" fmla="*/ 11622463 w 12192000"/>
              <a:gd name="connsiteY10" fmla="*/ 1262368 h 1810418"/>
              <a:gd name="connsiteX11" fmla="*/ 11587426 w 12192000"/>
              <a:gd name="connsiteY11" fmla="*/ 1263916 h 1810418"/>
              <a:gd name="connsiteX12" fmla="*/ 11441207 w 12192000"/>
              <a:gd name="connsiteY12" fmla="*/ 1262974 h 1810418"/>
              <a:gd name="connsiteX13" fmla="*/ 11406215 w 12192000"/>
              <a:gd name="connsiteY13" fmla="*/ 1280453 h 1810418"/>
              <a:gd name="connsiteX14" fmla="*/ 11361043 w 12192000"/>
              <a:gd name="connsiteY14" fmla="*/ 1286632 h 1810418"/>
              <a:gd name="connsiteX15" fmla="*/ 11259450 w 12192000"/>
              <a:gd name="connsiteY15" fmla="*/ 1286738 h 1810418"/>
              <a:gd name="connsiteX16" fmla="*/ 11128948 w 12192000"/>
              <a:gd name="connsiteY16" fmla="*/ 1245981 h 1810418"/>
              <a:gd name="connsiteX17" fmla="*/ 11090810 w 12192000"/>
              <a:gd name="connsiteY17" fmla="*/ 1243590 h 1810418"/>
              <a:gd name="connsiteX18" fmla="*/ 11085499 w 12192000"/>
              <a:gd name="connsiteY18" fmla="*/ 1248151 h 1810418"/>
              <a:gd name="connsiteX19" fmla="*/ 11031924 w 12192000"/>
              <a:gd name="connsiteY19" fmla="*/ 1225704 h 1810418"/>
              <a:gd name="connsiteX20" fmla="*/ 10955096 w 12192000"/>
              <a:gd name="connsiteY20" fmla="*/ 1231768 h 1810418"/>
              <a:gd name="connsiteX21" fmla="*/ 10864884 w 12192000"/>
              <a:gd name="connsiteY21" fmla="*/ 1245957 h 1810418"/>
              <a:gd name="connsiteX22" fmla="*/ 10841363 w 12192000"/>
              <a:gd name="connsiteY22" fmla="*/ 1251400 h 1810418"/>
              <a:gd name="connsiteX23" fmla="*/ 10780910 w 12192000"/>
              <a:gd name="connsiteY23" fmla="*/ 1249166 h 1810418"/>
              <a:gd name="connsiteX24" fmla="*/ 10696254 w 12192000"/>
              <a:gd name="connsiteY24" fmla="*/ 1259247 h 1810418"/>
              <a:gd name="connsiteX25" fmla="*/ 10577832 w 12192000"/>
              <a:gd name="connsiteY25" fmla="*/ 1255994 h 1810418"/>
              <a:gd name="connsiteX26" fmla="*/ 10531976 w 12192000"/>
              <a:gd name="connsiteY26" fmla="*/ 1249692 h 1810418"/>
              <a:gd name="connsiteX27" fmla="*/ 10453101 w 12192000"/>
              <a:gd name="connsiteY27" fmla="*/ 1241000 h 1810418"/>
              <a:gd name="connsiteX28" fmla="*/ 10407706 w 12192000"/>
              <a:gd name="connsiteY28" fmla="*/ 1235650 h 1810418"/>
              <a:gd name="connsiteX29" fmla="*/ 10368559 w 12192000"/>
              <a:gd name="connsiteY29" fmla="*/ 1235686 h 1810418"/>
              <a:gd name="connsiteX30" fmla="*/ 10352542 w 12192000"/>
              <a:gd name="connsiteY30" fmla="*/ 1245817 h 1810418"/>
              <a:gd name="connsiteX31" fmla="*/ 10294918 w 12192000"/>
              <a:gd name="connsiteY31" fmla="*/ 1263549 h 1810418"/>
              <a:gd name="connsiteX32" fmla="*/ 10271059 w 12192000"/>
              <a:gd name="connsiteY32" fmla="*/ 1265010 h 1810418"/>
              <a:gd name="connsiteX33" fmla="*/ 10239064 w 12192000"/>
              <a:gd name="connsiteY33" fmla="*/ 1270598 h 1810418"/>
              <a:gd name="connsiteX34" fmla="*/ 10181078 w 12192000"/>
              <a:gd name="connsiteY34" fmla="*/ 1276374 h 1810418"/>
              <a:gd name="connsiteX35" fmla="*/ 10153458 w 12192000"/>
              <a:gd name="connsiteY35" fmla="*/ 1285229 h 1810418"/>
              <a:gd name="connsiteX36" fmla="*/ 10140775 w 12192000"/>
              <a:gd name="connsiteY36" fmla="*/ 1285847 h 1810418"/>
              <a:gd name="connsiteX37" fmla="*/ 10132055 w 12192000"/>
              <a:gd name="connsiteY37" fmla="*/ 1297214 h 1810418"/>
              <a:gd name="connsiteX38" fmla="*/ 10094093 w 12192000"/>
              <a:gd name="connsiteY38" fmla="*/ 1316697 h 1810418"/>
              <a:gd name="connsiteX39" fmla="*/ 10059188 w 12192000"/>
              <a:gd name="connsiteY39" fmla="*/ 1326655 h 1810418"/>
              <a:gd name="connsiteX40" fmla="*/ 10016268 w 12192000"/>
              <a:gd name="connsiteY40" fmla="*/ 1325133 h 1810418"/>
              <a:gd name="connsiteX41" fmla="*/ 9937115 w 12192000"/>
              <a:gd name="connsiteY41" fmla="*/ 1337731 h 1810418"/>
              <a:gd name="connsiteX42" fmla="*/ 9824942 w 12192000"/>
              <a:gd name="connsiteY42" fmla="*/ 1342969 h 1810418"/>
              <a:gd name="connsiteX43" fmla="*/ 9705553 w 12192000"/>
              <a:gd name="connsiteY43" fmla="*/ 1359323 h 1810418"/>
              <a:gd name="connsiteX44" fmla="*/ 9589915 w 12192000"/>
              <a:gd name="connsiteY44" fmla="*/ 1382355 h 1810418"/>
              <a:gd name="connsiteX45" fmla="*/ 9315048 w 12192000"/>
              <a:gd name="connsiteY45" fmla="*/ 1428626 h 1810418"/>
              <a:gd name="connsiteX46" fmla="*/ 9209077 w 12192000"/>
              <a:gd name="connsiteY46" fmla="*/ 1448049 h 1810418"/>
              <a:gd name="connsiteX47" fmla="*/ 9133300 w 12192000"/>
              <a:gd name="connsiteY47" fmla="*/ 1456152 h 1810418"/>
              <a:gd name="connsiteX48" fmla="*/ 9031264 w 12192000"/>
              <a:gd name="connsiteY48" fmla="*/ 1462053 h 1810418"/>
              <a:gd name="connsiteX49" fmla="*/ 8983321 w 12192000"/>
              <a:gd name="connsiteY49" fmla="*/ 1464616 h 1810418"/>
              <a:gd name="connsiteX50" fmla="*/ 8983035 w 12192000"/>
              <a:gd name="connsiteY50" fmla="*/ 1464417 h 1810418"/>
              <a:gd name="connsiteX51" fmla="*/ 8974072 w 12192000"/>
              <a:gd name="connsiteY51" fmla="*/ 1465390 h 1810418"/>
              <a:gd name="connsiteX52" fmla="*/ 8968242 w 12192000"/>
              <a:gd name="connsiteY52" fmla="*/ 1467079 h 1810418"/>
              <a:gd name="connsiteX53" fmla="*/ 8952199 w 12192000"/>
              <a:gd name="connsiteY53" fmla="*/ 1469700 h 1810418"/>
              <a:gd name="connsiteX54" fmla="*/ 8945873 w 12192000"/>
              <a:gd name="connsiteY54" fmla="*/ 1469099 h 1810418"/>
              <a:gd name="connsiteX55" fmla="*/ 8940905 w 12192000"/>
              <a:gd name="connsiteY55" fmla="*/ 1467238 h 1810418"/>
              <a:gd name="connsiteX56" fmla="*/ 8906846 w 12192000"/>
              <a:gd name="connsiteY56" fmla="*/ 1464481 h 1810418"/>
              <a:gd name="connsiteX57" fmla="*/ 8730411 w 12192000"/>
              <a:gd name="connsiteY57" fmla="*/ 1479838 h 1810418"/>
              <a:gd name="connsiteX58" fmla="*/ 8685834 w 12192000"/>
              <a:gd name="connsiteY58" fmla="*/ 1481431 h 1810418"/>
              <a:gd name="connsiteX59" fmla="*/ 8574116 w 12192000"/>
              <a:gd name="connsiteY59" fmla="*/ 1488166 h 1810418"/>
              <a:gd name="connsiteX60" fmla="*/ 8503254 w 12192000"/>
              <a:gd name="connsiteY60" fmla="*/ 1475627 h 1810418"/>
              <a:gd name="connsiteX61" fmla="*/ 8489028 w 12192000"/>
              <a:gd name="connsiteY61" fmla="*/ 1480483 h 1810418"/>
              <a:gd name="connsiteX62" fmla="*/ 8484222 w 12192000"/>
              <a:gd name="connsiteY62" fmla="*/ 1482955 h 1810418"/>
              <a:gd name="connsiteX63" fmla="*/ 8476034 w 12192000"/>
              <a:gd name="connsiteY63" fmla="*/ 1485197 h 1810418"/>
              <a:gd name="connsiteX64" fmla="*/ 8475659 w 12192000"/>
              <a:gd name="connsiteY64" fmla="*/ 1485048 h 1810418"/>
              <a:gd name="connsiteX65" fmla="*/ 8468325 w 12192000"/>
              <a:gd name="connsiteY65" fmla="*/ 1487552 h 1810418"/>
              <a:gd name="connsiteX66" fmla="*/ 8401298 w 12192000"/>
              <a:gd name="connsiteY66" fmla="*/ 1493672 h 1810418"/>
              <a:gd name="connsiteX67" fmla="*/ 8390295 w 12192000"/>
              <a:gd name="connsiteY67" fmla="*/ 1502138 h 1810418"/>
              <a:gd name="connsiteX68" fmla="*/ 8370102 w 12192000"/>
              <a:gd name="connsiteY68" fmla="*/ 1508730 h 1810418"/>
              <a:gd name="connsiteX69" fmla="*/ 8271491 w 12192000"/>
              <a:gd name="connsiteY69" fmla="*/ 1533520 h 1810418"/>
              <a:gd name="connsiteX70" fmla="*/ 8248843 w 12192000"/>
              <a:gd name="connsiteY70" fmla="*/ 1537060 h 1810418"/>
              <a:gd name="connsiteX71" fmla="*/ 8244399 w 12192000"/>
              <a:gd name="connsiteY71" fmla="*/ 1538596 h 1810418"/>
              <a:gd name="connsiteX72" fmla="*/ 8241700 w 12192000"/>
              <a:gd name="connsiteY72" fmla="*/ 1538396 h 1810418"/>
              <a:gd name="connsiteX73" fmla="*/ 8230388 w 12192000"/>
              <a:gd name="connsiteY73" fmla="*/ 1546517 h 1810418"/>
              <a:gd name="connsiteX74" fmla="*/ 8224228 w 12192000"/>
              <a:gd name="connsiteY74" fmla="*/ 1557267 h 1810418"/>
              <a:gd name="connsiteX75" fmla="*/ 8199666 w 12192000"/>
              <a:gd name="connsiteY75" fmla="*/ 1559012 h 1810418"/>
              <a:gd name="connsiteX76" fmla="*/ 8194548 w 12192000"/>
              <a:gd name="connsiteY76" fmla="*/ 1565013 h 1810418"/>
              <a:gd name="connsiteX77" fmla="*/ 8165771 w 12192000"/>
              <a:gd name="connsiteY77" fmla="*/ 1579116 h 1810418"/>
              <a:gd name="connsiteX78" fmla="*/ 8116832 w 12192000"/>
              <a:gd name="connsiteY78" fmla="*/ 1608547 h 1810418"/>
              <a:gd name="connsiteX79" fmla="*/ 8089016 w 12192000"/>
              <a:gd name="connsiteY79" fmla="*/ 1617129 h 1810418"/>
              <a:gd name="connsiteX80" fmla="*/ 8074658 w 12192000"/>
              <a:gd name="connsiteY80" fmla="*/ 1626971 h 1810418"/>
              <a:gd name="connsiteX81" fmla="*/ 8068056 w 12192000"/>
              <a:gd name="connsiteY81" fmla="*/ 1627924 h 1810418"/>
              <a:gd name="connsiteX82" fmla="*/ 8046900 w 12192000"/>
              <a:gd name="connsiteY82" fmla="*/ 1634483 h 1810418"/>
              <a:gd name="connsiteX83" fmla="*/ 8034634 w 12192000"/>
              <a:gd name="connsiteY83" fmla="*/ 1637466 h 1810418"/>
              <a:gd name="connsiteX84" fmla="*/ 8029700 w 12192000"/>
              <a:gd name="connsiteY84" fmla="*/ 1638364 h 1810418"/>
              <a:gd name="connsiteX85" fmla="*/ 7987514 w 12192000"/>
              <a:gd name="connsiteY85" fmla="*/ 1638160 h 1810418"/>
              <a:gd name="connsiteX86" fmla="*/ 7960991 w 12192000"/>
              <a:gd name="connsiteY86" fmla="*/ 1648892 h 1810418"/>
              <a:gd name="connsiteX87" fmla="*/ 7937606 w 12192000"/>
              <a:gd name="connsiteY87" fmla="*/ 1650659 h 1810418"/>
              <a:gd name="connsiteX88" fmla="*/ 7931522 w 12192000"/>
              <a:gd name="connsiteY88" fmla="*/ 1653082 h 1810418"/>
              <a:gd name="connsiteX89" fmla="*/ 7872444 w 12192000"/>
              <a:gd name="connsiteY89" fmla="*/ 1652202 h 1810418"/>
              <a:gd name="connsiteX90" fmla="*/ 7832232 w 12192000"/>
              <a:gd name="connsiteY90" fmla="*/ 1658594 h 1810418"/>
              <a:gd name="connsiteX91" fmla="*/ 7744332 w 12192000"/>
              <a:gd name="connsiteY91" fmla="*/ 1657695 h 1810418"/>
              <a:gd name="connsiteX92" fmla="*/ 7723062 w 12192000"/>
              <a:gd name="connsiteY92" fmla="*/ 1658222 h 1810418"/>
              <a:gd name="connsiteX93" fmla="*/ 7705682 w 12192000"/>
              <a:gd name="connsiteY93" fmla="*/ 1664606 h 1810418"/>
              <a:gd name="connsiteX94" fmla="*/ 7702441 w 12192000"/>
              <a:gd name="connsiteY94" fmla="*/ 1671260 h 1810418"/>
              <a:gd name="connsiteX95" fmla="*/ 7690889 w 12192000"/>
              <a:gd name="connsiteY95" fmla="*/ 1672499 h 1810418"/>
              <a:gd name="connsiteX96" fmla="*/ 7688002 w 12192000"/>
              <a:gd name="connsiteY96" fmla="*/ 1674071 h 1810418"/>
              <a:gd name="connsiteX97" fmla="*/ 7671275 w 12192000"/>
              <a:gd name="connsiteY97" fmla="*/ 1681835 h 1810418"/>
              <a:gd name="connsiteX98" fmla="*/ 7585018 w 12192000"/>
              <a:gd name="connsiteY98" fmla="*/ 1675431 h 1810418"/>
              <a:gd name="connsiteX99" fmla="*/ 7471472 w 12192000"/>
              <a:gd name="connsiteY99" fmla="*/ 1682487 h 1810418"/>
              <a:gd name="connsiteX100" fmla="*/ 7381391 w 12192000"/>
              <a:gd name="connsiteY100" fmla="*/ 1689122 h 1810418"/>
              <a:gd name="connsiteX101" fmla="*/ 7309116 w 12192000"/>
              <a:gd name="connsiteY101" fmla="*/ 1694010 h 1810418"/>
              <a:gd name="connsiteX102" fmla="*/ 7204542 w 12192000"/>
              <a:gd name="connsiteY102" fmla="*/ 1667362 h 1810418"/>
              <a:gd name="connsiteX103" fmla="*/ 7179107 w 12192000"/>
              <a:gd name="connsiteY103" fmla="*/ 1664705 h 1810418"/>
              <a:gd name="connsiteX104" fmla="*/ 7176110 w 12192000"/>
              <a:gd name="connsiteY104" fmla="*/ 1667956 h 1810418"/>
              <a:gd name="connsiteX105" fmla="*/ 7149935 w 12192000"/>
              <a:gd name="connsiteY105" fmla="*/ 1671723 h 1810418"/>
              <a:gd name="connsiteX106" fmla="*/ 7076173 w 12192000"/>
              <a:gd name="connsiteY106" fmla="*/ 1681613 h 1810418"/>
              <a:gd name="connsiteX107" fmla="*/ 6997704 w 12192000"/>
              <a:gd name="connsiteY107" fmla="*/ 1681043 h 1810418"/>
              <a:gd name="connsiteX108" fmla="*/ 6883473 w 12192000"/>
              <a:gd name="connsiteY108" fmla="*/ 1705122 h 1810418"/>
              <a:gd name="connsiteX109" fmla="*/ 6687688 w 12192000"/>
              <a:gd name="connsiteY109" fmla="*/ 1727643 h 1810418"/>
              <a:gd name="connsiteX110" fmla="*/ 6529051 w 12192000"/>
              <a:gd name="connsiteY110" fmla="*/ 1750971 h 1810418"/>
              <a:gd name="connsiteX111" fmla="*/ 6297361 w 12192000"/>
              <a:gd name="connsiteY111" fmla="*/ 1788995 h 1810418"/>
              <a:gd name="connsiteX112" fmla="*/ 6148526 w 12192000"/>
              <a:gd name="connsiteY112" fmla="*/ 1790230 h 1810418"/>
              <a:gd name="connsiteX113" fmla="*/ 6053787 w 12192000"/>
              <a:gd name="connsiteY113" fmla="*/ 1806877 h 1810418"/>
              <a:gd name="connsiteX114" fmla="*/ 6048466 w 12192000"/>
              <a:gd name="connsiteY114" fmla="*/ 1805585 h 1810418"/>
              <a:gd name="connsiteX115" fmla="*/ 6028583 w 12192000"/>
              <a:gd name="connsiteY115" fmla="*/ 1806085 h 1810418"/>
              <a:gd name="connsiteX116" fmla="*/ 6021207 w 12192000"/>
              <a:gd name="connsiteY116" fmla="*/ 1799140 h 1810418"/>
              <a:gd name="connsiteX117" fmla="*/ 5990008 w 12192000"/>
              <a:gd name="connsiteY117" fmla="*/ 1794814 h 1810418"/>
              <a:gd name="connsiteX118" fmla="*/ 5937319 w 12192000"/>
              <a:gd name="connsiteY118" fmla="*/ 1797660 h 1810418"/>
              <a:gd name="connsiteX119" fmla="*/ 5738968 w 12192000"/>
              <a:gd name="connsiteY119" fmla="*/ 1810009 h 1810418"/>
              <a:gd name="connsiteX120" fmla="*/ 5607054 w 12192000"/>
              <a:gd name="connsiteY120" fmla="*/ 1810418 h 1810418"/>
              <a:gd name="connsiteX121" fmla="*/ 5451005 w 12192000"/>
              <a:gd name="connsiteY121" fmla="*/ 1798277 h 1810418"/>
              <a:gd name="connsiteX122" fmla="*/ 5412840 w 12192000"/>
              <a:gd name="connsiteY122" fmla="*/ 1788824 h 1810418"/>
              <a:gd name="connsiteX123" fmla="*/ 5361713 w 12192000"/>
              <a:gd name="connsiteY123" fmla="*/ 1773980 h 1810418"/>
              <a:gd name="connsiteX124" fmla="*/ 5241786 w 12192000"/>
              <a:gd name="connsiteY124" fmla="*/ 1756656 h 1810418"/>
              <a:gd name="connsiteX125" fmla="*/ 5202963 w 12192000"/>
              <a:gd name="connsiteY125" fmla="*/ 1747306 h 1810418"/>
              <a:gd name="connsiteX126" fmla="*/ 5154668 w 12192000"/>
              <a:gd name="connsiteY126" fmla="*/ 1744668 h 1810418"/>
              <a:gd name="connsiteX127" fmla="*/ 5136547 w 12192000"/>
              <a:gd name="connsiteY127" fmla="*/ 1738620 h 1810418"/>
              <a:gd name="connsiteX128" fmla="*/ 5122587 w 12192000"/>
              <a:gd name="connsiteY128" fmla="*/ 1735756 h 1810418"/>
              <a:gd name="connsiteX129" fmla="*/ 5119579 w 12192000"/>
              <a:gd name="connsiteY129" fmla="*/ 1734004 h 1810418"/>
              <a:gd name="connsiteX130" fmla="*/ 5101616 w 12192000"/>
              <a:gd name="connsiteY130" fmla="*/ 1724948 h 1810418"/>
              <a:gd name="connsiteX131" fmla="*/ 5045783 w 12192000"/>
              <a:gd name="connsiteY131" fmla="*/ 1730209 h 1810418"/>
              <a:gd name="connsiteX132" fmla="*/ 4991477 w 12192000"/>
              <a:gd name="connsiteY132" fmla="*/ 1716450 h 1810418"/>
              <a:gd name="connsiteX133" fmla="*/ 4820387 w 12192000"/>
              <a:gd name="connsiteY133" fmla="*/ 1695973 h 1810418"/>
              <a:gd name="connsiteX134" fmla="*/ 4742338 w 12192000"/>
              <a:gd name="connsiteY134" fmla="*/ 1672696 h 1810418"/>
              <a:gd name="connsiteX135" fmla="*/ 4703062 w 12192000"/>
              <a:gd name="connsiteY135" fmla="*/ 1665094 h 1810418"/>
              <a:gd name="connsiteX136" fmla="*/ 4701052 w 12192000"/>
              <a:gd name="connsiteY136" fmla="*/ 1664466 h 1810418"/>
              <a:gd name="connsiteX137" fmla="*/ 4701986 w 12192000"/>
              <a:gd name="connsiteY137" fmla="*/ 1664294 h 1810418"/>
              <a:gd name="connsiteX138" fmla="*/ 4697074 w 12192000"/>
              <a:gd name="connsiteY138" fmla="*/ 1663224 h 1810418"/>
              <a:gd name="connsiteX139" fmla="*/ 4701052 w 12192000"/>
              <a:gd name="connsiteY139" fmla="*/ 1664466 h 1810418"/>
              <a:gd name="connsiteX140" fmla="*/ 4695406 w 12192000"/>
              <a:gd name="connsiteY140" fmla="*/ 1665504 h 1810418"/>
              <a:gd name="connsiteX141" fmla="*/ 4495727 w 12192000"/>
              <a:gd name="connsiteY141" fmla="*/ 1656633 h 1810418"/>
              <a:gd name="connsiteX142" fmla="*/ 4428317 w 12192000"/>
              <a:gd name="connsiteY142" fmla="*/ 1646311 h 1810418"/>
              <a:gd name="connsiteX143" fmla="*/ 4424455 w 12192000"/>
              <a:gd name="connsiteY143" fmla="*/ 1646545 h 1810418"/>
              <a:gd name="connsiteX144" fmla="*/ 4418141 w 12192000"/>
              <a:gd name="connsiteY144" fmla="*/ 1643457 h 1810418"/>
              <a:gd name="connsiteX145" fmla="*/ 4389054 w 12192000"/>
              <a:gd name="connsiteY145" fmla="*/ 1635100 h 1810418"/>
              <a:gd name="connsiteX146" fmla="*/ 4243963 w 12192000"/>
              <a:gd name="connsiteY146" fmla="*/ 1600547 h 1810418"/>
              <a:gd name="connsiteX147" fmla="*/ 4230390 w 12192000"/>
              <a:gd name="connsiteY147" fmla="*/ 1596782 h 1810418"/>
              <a:gd name="connsiteX148" fmla="*/ 4151096 w 12192000"/>
              <a:gd name="connsiteY148" fmla="*/ 1589415 h 1810418"/>
              <a:gd name="connsiteX149" fmla="*/ 4091729 w 12192000"/>
              <a:gd name="connsiteY149" fmla="*/ 1565484 h 1810418"/>
              <a:gd name="connsiteX150" fmla="*/ 3994992 w 12192000"/>
              <a:gd name="connsiteY150" fmla="*/ 1554250 h 1810418"/>
              <a:gd name="connsiteX151" fmla="*/ 3898778 w 12192000"/>
              <a:gd name="connsiteY151" fmla="*/ 1546088 h 1810418"/>
              <a:gd name="connsiteX152" fmla="*/ 3863728 w 12192000"/>
              <a:gd name="connsiteY152" fmla="*/ 1544567 h 1810418"/>
              <a:gd name="connsiteX153" fmla="*/ 3729252 w 12192000"/>
              <a:gd name="connsiteY153" fmla="*/ 1544592 h 1810418"/>
              <a:gd name="connsiteX154" fmla="*/ 3716543 w 12192000"/>
              <a:gd name="connsiteY154" fmla="*/ 1541771 h 1810418"/>
              <a:gd name="connsiteX155" fmla="*/ 3715389 w 12192000"/>
              <a:gd name="connsiteY155" fmla="*/ 1538406 h 1810418"/>
              <a:gd name="connsiteX156" fmla="*/ 3682391 w 12192000"/>
              <a:gd name="connsiteY156" fmla="*/ 1529372 h 1810418"/>
              <a:gd name="connsiteX157" fmla="*/ 3669607 w 12192000"/>
              <a:gd name="connsiteY157" fmla="*/ 1534463 h 1810418"/>
              <a:gd name="connsiteX158" fmla="*/ 3669577 w 12192000"/>
              <a:gd name="connsiteY158" fmla="*/ 1534458 h 1810418"/>
              <a:gd name="connsiteX159" fmla="*/ 3660365 w 12192000"/>
              <a:gd name="connsiteY159" fmla="*/ 1531370 h 1810418"/>
              <a:gd name="connsiteX160" fmla="*/ 3637171 w 12192000"/>
              <a:gd name="connsiteY160" fmla="*/ 1523813 h 1810418"/>
              <a:gd name="connsiteX161" fmla="*/ 3636519 w 12192000"/>
              <a:gd name="connsiteY161" fmla="*/ 1523773 h 1810418"/>
              <a:gd name="connsiteX162" fmla="*/ 3589716 w 12192000"/>
              <a:gd name="connsiteY162" fmla="*/ 1506360 h 1810418"/>
              <a:gd name="connsiteX163" fmla="*/ 3583541 w 12192000"/>
              <a:gd name="connsiteY163" fmla="*/ 1507469 h 1810418"/>
              <a:gd name="connsiteX164" fmla="*/ 3574426 w 12192000"/>
              <a:gd name="connsiteY164" fmla="*/ 1507574 h 1810418"/>
              <a:gd name="connsiteX165" fmla="*/ 3574190 w 12192000"/>
              <a:gd name="connsiteY165" fmla="*/ 1507350 h 1810418"/>
              <a:gd name="connsiteX166" fmla="*/ 3565671 w 12192000"/>
              <a:gd name="connsiteY166" fmla="*/ 1507894 h 1810418"/>
              <a:gd name="connsiteX167" fmla="*/ 3515816 w 12192000"/>
              <a:gd name="connsiteY167" fmla="*/ 1499688 h 1810418"/>
              <a:gd name="connsiteX168" fmla="*/ 3452912 w 12192000"/>
              <a:gd name="connsiteY168" fmla="*/ 1496444 h 1810418"/>
              <a:gd name="connsiteX169" fmla="*/ 3380405 w 12192000"/>
              <a:gd name="connsiteY169" fmla="*/ 1486216 h 1810418"/>
              <a:gd name="connsiteX170" fmla="*/ 3343625 w 12192000"/>
              <a:gd name="connsiteY170" fmla="*/ 1500147 h 1810418"/>
              <a:gd name="connsiteX171" fmla="*/ 3323774 w 12192000"/>
              <a:gd name="connsiteY171" fmla="*/ 1501476 h 1810418"/>
              <a:gd name="connsiteX172" fmla="*/ 3321444 w 12192000"/>
              <a:gd name="connsiteY172" fmla="*/ 1500659 h 1810418"/>
              <a:gd name="connsiteX173" fmla="*/ 3242143 w 12192000"/>
              <a:gd name="connsiteY173" fmla="*/ 1505268 h 1810418"/>
              <a:gd name="connsiteX174" fmla="*/ 3122401 w 12192000"/>
              <a:gd name="connsiteY174" fmla="*/ 1511314 h 1810418"/>
              <a:gd name="connsiteX175" fmla="*/ 3010177 w 12192000"/>
              <a:gd name="connsiteY175" fmla="*/ 1513132 h 1810418"/>
              <a:gd name="connsiteX176" fmla="*/ 2782615 w 12192000"/>
              <a:gd name="connsiteY176" fmla="*/ 1509375 h 1810418"/>
              <a:gd name="connsiteX177" fmla="*/ 2668665 w 12192000"/>
              <a:gd name="connsiteY177" fmla="*/ 1517660 h 1810418"/>
              <a:gd name="connsiteX178" fmla="*/ 2548073 w 12192000"/>
              <a:gd name="connsiteY178" fmla="*/ 1516667 h 1810418"/>
              <a:gd name="connsiteX179" fmla="*/ 2423377 w 12192000"/>
              <a:gd name="connsiteY179" fmla="*/ 1527776 h 1810418"/>
              <a:gd name="connsiteX180" fmla="*/ 2295298 w 12192000"/>
              <a:gd name="connsiteY180" fmla="*/ 1534368 h 1810418"/>
              <a:gd name="connsiteX181" fmla="*/ 2188781 w 12192000"/>
              <a:gd name="connsiteY181" fmla="*/ 1529677 h 1810418"/>
              <a:gd name="connsiteX182" fmla="*/ 2074855 w 12192000"/>
              <a:gd name="connsiteY182" fmla="*/ 1515446 h 1810418"/>
              <a:gd name="connsiteX183" fmla="*/ 2012587 w 12192000"/>
              <a:gd name="connsiteY183" fmla="*/ 1522487 h 1810418"/>
              <a:gd name="connsiteX184" fmla="*/ 1932075 w 12192000"/>
              <a:gd name="connsiteY184" fmla="*/ 1517914 h 1810418"/>
              <a:gd name="connsiteX185" fmla="*/ 1908490 w 12192000"/>
              <a:gd name="connsiteY185" fmla="*/ 1526423 h 1810418"/>
              <a:gd name="connsiteX186" fmla="*/ 1908410 w 12192000"/>
              <a:gd name="connsiteY186" fmla="*/ 1526410 h 1810418"/>
              <a:gd name="connsiteX187" fmla="*/ 1901918 w 12192000"/>
              <a:gd name="connsiteY187" fmla="*/ 1522410 h 1810418"/>
              <a:gd name="connsiteX188" fmla="*/ 1876753 w 12192000"/>
              <a:gd name="connsiteY188" fmla="*/ 1517619 h 1810418"/>
              <a:gd name="connsiteX189" fmla="*/ 1858194 w 12192000"/>
              <a:gd name="connsiteY189" fmla="*/ 1522343 h 1810418"/>
              <a:gd name="connsiteX190" fmla="*/ 1702657 w 12192000"/>
              <a:gd name="connsiteY190" fmla="*/ 1510562 h 1810418"/>
              <a:gd name="connsiteX191" fmla="*/ 1701421 w 12192000"/>
              <a:gd name="connsiteY191" fmla="*/ 1510775 h 1810418"/>
              <a:gd name="connsiteX192" fmla="*/ 1699973 w 12192000"/>
              <a:gd name="connsiteY192" fmla="*/ 1507739 h 1810418"/>
              <a:gd name="connsiteX193" fmla="*/ 1682526 w 12192000"/>
              <a:gd name="connsiteY193" fmla="*/ 1504598 h 1810418"/>
              <a:gd name="connsiteX194" fmla="*/ 1677380 w 12192000"/>
              <a:gd name="connsiteY194" fmla="*/ 1504851 h 1810418"/>
              <a:gd name="connsiteX195" fmla="*/ 1670304 w 12192000"/>
              <a:gd name="connsiteY195" fmla="*/ 1503744 h 1810418"/>
              <a:gd name="connsiteX196" fmla="*/ 1670197 w 12192000"/>
              <a:gd name="connsiteY196" fmla="*/ 1503497 h 1810418"/>
              <a:gd name="connsiteX197" fmla="*/ 1626301 w 12192000"/>
              <a:gd name="connsiteY197" fmla="*/ 1474931 h 1810418"/>
              <a:gd name="connsiteX198" fmla="*/ 1535119 w 12192000"/>
              <a:gd name="connsiteY198" fmla="*/ 1463075 h 1810418"/>
              <a:gd name="connsiteX199" fmla="*/ 1531340 w 12192000"/>
              <a:gd name="connsiteY199" fmla="*/ 1461293 h 1810418"/>
              <a:gd name="connsiteX200" fmla="*/ 1498454 w 12192000"/>
              <a:gd name="connsiteY200" fmla="*/ 1463478 h 1810418"/>
              <a:gd name="connsiteX201" fmla="*/ 1478806 w 12192000"/>
              <a:gd name="connsiteY201" fmla="*/ 1464611 h 1810418"/>
              <a:gd name="connsiteX202" fmla="*/ 1358081 w 12192000"/>
              <a:gd name="connsiteY202" fmla="*/ 1455545 h 1810418"/>
              <a:gd name="connsiteX203" fmla="*/ 1222449 w 12192000"/>
              <a:gd name="connsiteY203" fmla="*/ 1455454 h 1810418"/>
              <a:gd name="connsiteX204" fmla="*/ 1131220 w 12192000"/>
              <a:gd name="connsiteY204" fmla="*/ 1419822 h 1810418"/>
              <a:gd name="connsiteX205" fmla="*/ 968663 w 12192000"/>
              <a:gd name="connsiteY205" fmla="*/ 1412667 h 1810418"/>
              <a:gd name="connsiteX206" fmla="*/ 940021 w 12192000"/>
              <a:gd name="connsiteY206" fmla="*/ 1409452 h 1810418"/>
              <a:gd name="connsiteX207" fmla="*/ 940362 w 12192000"/>
              <a:gd name="connsiteY207" fmla="*/ 1408090 h 1810418"/>
              <a:gd name="connsiteX208" fmla="*/ 927147 w 12192000"/>
              <a:gd name="connsiteY208" fmla="*/ 1407436 h 1810418"/>
              <a:gd name="connsiteX209" fmla="*/ 915481 w 12192000"/>
              <a:gd name="connsiteY209" fmla="*/ 1395526 h 1810418"/>
              <a:gd name="connsiteX210" fmla="*/ 884363 w 12192000"/>
              <a:gd name="connsiteY210" fmla="*/ 1395024 h 1810418"/>
              <a:gd name="connsiteX211" fmla="*/ 883522 w 12192000"/>
              <a:gd name="connsiteY211" fmla="*/ 1400267 h 1810418"/>
              <a:gd name="connsiteX212" fmla="*/ 865903 w 12192000"/>
              <a:gd name="connsiteY212" fmla="*/ 1394324 h 1810418"/>
              <a:gd name="connsiteX213" fmla="*/ 790832 w 12192000"/>
              <a:gd name="connsiteY213" fmla="*/ 1370999 h 1810418"/>
              <a:gd name="connsiteX214" fmla="*/ 749766 w 12192000"/>
              <a:gd name="connsiteY214" fmla="*/ 1353216 h 1810418"/>
              <a:gd name="connsiteX215" fmla="*/ 705470 w 12192000"/>
              <a:gd name="connsiteY215" fmla="*/ 1354328 h 1810418"/>
              <a:gd name="connsiteX216" fmla="*/ 692371 w 12192000"/>
              <a:gd name="connsiteY216" fmla="*/ 1343942 h 1810418"/>
              <a:gd name="connsiteX217" fmla="*/ 690203 w 12192000"/>
              <a:gd name="connsiteY217" fmla="*/ 1341970 h 1810418"/>
              <a:gd name="connsiteX218" fmla="*/ 679574 w 12192000"/>
              <a:gd name="connsiteY218" fmla="*/ 1338069 h 1810418"/>
              <a:gd name="connsiteX219" fmla="*/ 679009 w 12192000"/>
              <a:gd name="connsiteY219" fmla="*/ 1331966 h 1810418"/>
              <a:gd name="connsiteX220" fmla="*/ 664756 w 12192000"/>
              <a:gd name="connsiteY220" fmla="*/ 1322509 h 1810418"/>
              <a:gd name="connsiteX221" fmla="*/ 644515 w 12192000"/>
              <a:gd name="connsiteY221" fmla="*/ 1316732 h 1810418"/>
              <a:gd name="connsiteX222" fmla="*/ 545716 w 12192000"/>
              <a:gd name="connsiteY222" fmla="*/ 1294878 h 1810418"/>
              <a:gd name="connsiteX223" fmla="*/ 488094 w 12192000"/>
              <a:gd name="connsiteY223" fmla="*/ 1278596 h 1810418"/>
              <a:gd name="connsiteX224" fmla="*/ 468538 w 12192000"/>
              <a:gd name="connsiteY224" fmla="*/ 1267376 h 1810418"/>
              <a:gd name="connsiteX225" fmla="*/ 439655 w 12192000"/>
              <a:gd name="connsiteY225" fmla="*/ 1255090 h 1810418"/>
              <a:gd name="connsiteX226" fmla="*/ 390496 w 12192000"/>
              <a:gd name="connsiteY226" fmla="*/ 1229512 h 1810418"/>
              <a:gd name="connsiteX227" fmla="*/ 362616 w 12192000"/>
              <a:gd name="connsiteY227" fmla="*/ 1221981 h 1810418"/>
              <a:gd name="connsiteX228" fmla="*/ 348184 w 12192000"/>
              <a:gd name="connsiteY228" fmla="*/ 1213437 h 1810418"/>
              <a:gd name="connsiteX229" fmla="*/ 341576 w 12192000"/>
              <a:gd name="connsiteY229" fmla="*/ 1212583 h 1810418"/>
              <a:gd name="connsiteX230" fmla="*/ 320370 w 12192000"/>
              <a:gd name="connsiteY230" fmla="*/ 1206827 h 1810418"/>
              <a:gd name="connsiteX231" fmla="*/ 308082 w 12192000"/>
              <a:gd name="connsiteY231" fmla="*/ 1204195 h 1810418"/>
              <a:gd name="connsiteX232" fmla="*/ 303141 w 12192000"/>
              <a:gd name="connsiteY232" fmla="*/ 1203396 h 1810418"/>
              <a:gd name="connsiteX233" fmla="*/ 260955 w 12192000"/>
              <a:gd name="connsiteY233" fmla="*/ 1203345 h 1810418"/>
              <a:gd name="connsiteX234" fmla="*/ 234352 w 12192000"/>
              <a:gd name="connsiteY234" fmla="*/ 1193972 h 1810418"/>
              <a:gd name="connsiteX235" fmla="*/ 210954 w 12192000"/>
              <a:gd name="connsiteY235" fmla="*/ 1192326 h 1810418"/>
              <a:gd name="connsiteX236" fmla="*/ 204851 w 12192000"/>
              <a:gd name="connsiteY236" fmla="*/ 1190210 h 1810418"/>
              <a:gd name="connsiteX237" fmla="*/ 145778 w 12192000"/>
              <a:gd name="connsiteY237" fmla="*/ 1190651 h 1810418"/>
              <a:gd name="connsiteX238" fmla="*/ 105518 w 12192000"/>
              <a:gd name="connsiteY238" fmla="*/ 1184937 h 1810418"/>
              <a:gd name="connsiteX239" fmla="*/ 17623 w 12192000"/>
              <a:gd name="connsiteY239" fmla="*/ 1185238 h 1810418"/>
              <a:gd name="connsiteX240" fmla="*/ 0 w 12192000"/>
              <a:gd name="connsiteY240" fmla="*/ 1184768 h 1810418"/>
              <a:gd name="connsiteX241" fmla="*/ 0 w 12192000"/>
              <a:gd name="connsiteY241" fmla="*/ 0 h 1810418"/>
              <a:gd name="connsiteX0" fmla="*/ 0 w 12192000"/>
              <a:gd name="connsiteY0" fmla="*/ 0 h 1810418"/>
              <a:gd name="connsiteX1" fmla="*/ 12192000 w 12192000"/>
              <a:gd name="connsiteY1" fmla="*/ 0 h 1810418"/>
              <a:gd name="connsiteX2" fmla="*/ 12192000 w 12192000"/>
              <a:gd name="connsiteY2" fmla="*/ 1129867 h 1810418"/>
              <a:gd name="connsiteX3" fmla="*/ 12174158 w 12192000"/>
              <a:gd name="connsiteY3" fmla="*/ 1133797 h 1810418"/>
              <a:gd name="connsiteX4" fmla="*/ 12111983 w 12192000"/>
              <a:gd name="connsiteY4" fmla="*/ 1161939 h 1810418"/>
              <a:gd name="connsiteX5" fmla="*/ 11967186 w 12192000"/>
              <a:gd name="connsiteY5" fmla="*/ 1201206 h 1810418"/>
              <a:gd name="connsiteX6" fmla="*/ 11953646 w 12192000"/>
              <a:gd name="connsiteY6" fmla="*/ 1205499 h 1810418"/>
              <a:gd name="connsiteX7" fmla="*/ 11874413 w 12192000"/>
              <a:gd name="connsiteY7" fmla="*/ 1213569 h 1810418"/>
              <a:gd name="connsiteX8" fmla="*/ 11815251 w 12192000"/>
              <a:gd name="connsiteY8" fmla="*/ 1241020 h 1810418"/>
              <a:gd name="connsiteX9" fmla="*/ 11718610 w 12192000"/>
              <a:gd name="connsiteY9" fmla="*/ 1253479 h 1810418"/>
              <a:gd name="connsiteX10" fmla="*/ 11622463 w 12192000"/>
              <a:gd name="connsiteY10" fmla="*/ 1262368 h 1810418"/>
              <a:gd name="connsiteX11" fmla="*/ 11587426 w 12192000"/>
              <a:gd name="connsiteY11" fmla="*/ 1263916 h 1810418"/>
              <a:gd name="connsiteX12" fmla="*/ 11441207 w 12192000"/>
              <a:gd name="connsiteY12" fmla="*/ 1262974 h 1810418"/>
              <a:gd name="connsiteX13" fmla="*/ 11406215 w 12192000"/>
              <a:gd name="connsiteY13" fmla="*/ 1280453 h 1810418"/>
              <a:gd name="connsiteX14" fmla="*/ 11361043 w 12192000"/>
              <a:gd name="connsiteY14" fmla="*/ 1286632 h 1810418"/>
              <a:gd name="connsiteX15" fmla="*/ 11259450 w 12192000"/>
              <a:gd name="connsiteY15" fmla="*/ 1286738 h 1810418"/>
              <a:gd name="connsiteX16" fmla="*/ 11128948 w 12192000"/>
              <a:gd name="connsiteY16" fmla="*/ 1245981 h 1810418"/>
              <a:gd name="connsiteX17" fmla="*/ 11090810 w 12192000"/>
              <a:gd name="connsiteY17" fmla="*/ 1243590 h 1810418"/>
              <a:gd name="connsiteX18" fmla="*/ 11085499 w 12192000"/>
              <a:gd name="connsiteY18" fmla="*/ 1248151 h 1810418"/>
              <a:gd name="connsiteX19" fmla="*/ 11031924 w 12192000"/>
              <a:gd name="connsiteY19" fmla="*/ 1225704 h 1810418"/>
              <a:gd name="connsiteX20" fmla="*/ 10955096 w 12192000"/>
              <a:gd name="connsiteY20" fmla="*/ 1231768 h 1810418"/>
              <a:gd name="connsiteX21" fmla="*/ 10864884 w 12192000"/>
              <a:gd name="connsiteY21" fmla="*/ 1245957 h 1810418"/>
              <a:gd name="connsiteX22" fmla="*/ 10841363 w 12192000"/>
              <a:gd name="connsiteY22" fmla="*/ 1251400 h 1810418"/>
              <a:gd name="connsiteX23" fmla="*/ 10780910 w 12192000"/>
              <a:gd name="connsiteY23" fmla="*/ 1249166 h 1810418"/>
              <a:gd name="connsiteX24" fmla="*/ 10696254 w 12192000"/>
              <a:gd name="connsiteY24" fmla="*/ 1259247 h 1810418"/>
              <a:gd name="connsiteX25" fmla="*/ 10577832 w 12192000"/>
              <a:gd name="connsiteY25" fmla="*/ 1255994 h 1810418"/>
              <a:gd name="connsiteX26" fmla="*/ 10531976 w 12192000"/>
              <a:gd name="connsiteY26" fmla="*/ 1249692 h 1810418"/>
              <a:gd name="connsiteX27" fmla="*/ 10453101 w 12192000"/>
              <a:gd name="connsiteY27" fmla="*/ 1241000 h 1810418"/>
              <a:gd name="connsiteX28" fmla="*/ 10407706 w 12192000"/>
              <a:gd name="connsiteY28" fmla="*/ 1235650 h 1810418"/>
              <a:gd name="connsiteX29" fmla="*/ 10368559 w 12192000"/>
              <a:gd name="connsiteY29" fmla="*/ 1235686 h 1810418"/>
              <a:gd name="connsiteX30" fmla="*/ 10352542 w 12192000"/>
              <a:gd name="connsiteY30" fmla="*/ 1245817 h 1810418"/>
              <a:gd name="connsiteX31" fmla="*/ 10294918 w 12192000"/>
              <a:gd name="connsiteY31" fmla="*/ 1263549 h 1810418"/>
              <a:gd name="connsiteX32" fmla="*/ 10271059 w 12192000"/>
              <a:gd name="connsiteY32" fmla="*/ 1265010 h 1810418"/>
              <a:gd name="connsiteX33" fmla="*/ 10239064 w 12192000"/>
              <a:gd name="connsiteY33" fmla="*/ 1270598 h 1810418"/>
              <a:gd name="connsiteX34" fmla="*/ 10181078 w 12192000"/>
              <a:gd name="connsiteY34" fmla="*/ 1276374 h 1810418"/>
              <a:gd name="connsiteX35" fmla="*/ 10153458 w 12192000"/>
              <a:gd name="connsiteY35" fmla="*/ 1285229 h 1810418"/>
              <a:gd name="connsiteX36" fmla="*/ 10140775 w 12192000"/>
              <a:gd name="connsiteY36" fmla="*/ 1285847 h 1810418"/>
              <a:gd name="connsiteX37" fmla="*/ 10132055 w 12192000"/>
              <a:gd name="connsiteY37" fmla="*/ 1297214 h 1810418"/>
              <a:gd name="connsiteX38" fmla="*/ 10094093 w 12192000"/>
              <a:gd name="connsiteY38" fmla="*/ 1316697 h 1810418"/>
              <a:gd name="connsiteX39" fmla="*/ 10059188 w 12192000"/>
              <a:gd name="connsiteY39" fmla="*/ 1326655 h 1810418"/>
              <a:gd name="connsiteX40" fmla="*/ 10016268 w 12192000"/>
              <a:gd name="connsiteY40" fmla="*/ 1325133 h 1810418"/>
              <a:gd name="connsiteX41" fmla="*/ 9937115 w 12192000"/>
              <a:gd name="connsiteY41" fmla="*/ 1337731 h 1810418"/>
              <a:gd name="connsiteX42" fmla="*/ 9824942 w 12192000"/>
              <a:gd name="connsiteY42" fmla="*/ 1342969 h 1810418"/>
              <a:gd name="connsiteX43" fmla="*/ 9705553 w 12192000"/>
              <a:gd name="connsiteY43" fmla="*/ 1359323 h 1810418"/>
              <a:gd name="connsiteX44" fmla="*/ 9589915 w 12192000"/>
              <a:gd name="connsiteY44" fmla="*/ 1382355 h 1810418"/>
              <a:gd name="connsiteX45" fmla="*/ 9315048 w 12192000"/>
              <a:gd name="connsiteY45" fmla="*/ 1428626 h 1810418"/>
              <a:gd name="connsiteX46" fmla="*/ 9209077 w 12192000"/>
              <a:gd name="connsiteY46" fmla="*/ 1448049 h 1810418"/>
              <a:gd name="connsiteX47" fmla="*/ 9133300 w 12192000"/>
              <a:gd name="connsiteY47" fmla="*/ 1456152 h 1810418"/>
              <a:gd name="connsiteX48" fmla="*/ 9031264 w 12192000"/>
              <a:gd name="connsiteY48" fmla="*/ 1462053 h 1810418"/>
              <a:gd name="connsiteX49" fmla="*/ 8983321 w 12192000"/>
              <a:gd name="connsiteY49" fmla="*/ 1464616 h 1810418"/>
              <a:gd name="connsiteX50" fmla="*/ 8983035 w 12192000"/>
              <a:gd name="connsiteY50" fmla="*/ 1464417 h 1810418"/>
              <a:gd name="connsiteX51" fmla="*/ 8974072 w 12192000"/>
              <a:gd name="connsiteY51" fmla="*/ 1465390 h 1810418"/>
              <a:gd name="connsiteX52" fmla="*/ 8968242 w 12192000"/>
              <a:gd name="connsiteY52" fmla="*/ 1467079 h 1810418"/>
              <a:gd name="connsiteX53" fmla="*/ 8952199 w 12192000"/>
              <a:gd name="connsiteY53" fmla="*/ 1469700 h 1810418"/>
              <a:gd name="connsiteX54" fmla="*/ 8945873 w 12192000"/>
              <a:gd name="connsiteY54" fmla="*/ 1469099 h 1810418"/>
              <a:gd name="connsiteX55" fmla="*/ 8940905 w 12192000"/>
              <a:gd name="connsiteY55" fmla="*/ 1467238 h 1810418"/>
              <a:gd name="connsiteX56" fmla="*/ 8906846 w 12192000"/>
              <a:gd name="connsiteY56" fmla="*/ 1464481 h 1810418"/>
              <a:gd name="connsiteX57" fmla="*/ 8730411 w 12192000"/>
              <a:gd name="connsiteY57" fmla="*/ 1479838 h 1810418"/>
              <a:gd name="connsiteX58" fmla="*/ 8685834 w 12192000"/>
              <a:gd name="connsiteY58" fmla="*/ 1481431 h 1810418"/>
              <a:gd name="connsiteX59" fmla="*/ 8574116 w 12192000"/>
              <a:gd name="connsiteY59" fmla="*/ 1488166 h 1810418"/>
              <a:gd name="connsiteX60" fmla="*/ 8503254 w 12192000"/>
              <a:gd name="connsiteY60" fmla="*/ 1475627 h 1810418"/>
              <a:gd name="connsiteX61" fmla="*/ 8489028 w 12192000"/>
              <a:gd name="connsiteY61" fmla="*/ 1480483 h 1810418"/>
              <a:gd name="connsiteX62" fmla="*/ 8484222 w 12192000"/>
              <a:gd name="connsiteY62" fmla="*/ 1482955 h 1810418"/>
              <a:gd name="connsiteX63" fmla="*/ 8476034 w 12192000"/>
              <a:gd name="connsiteY63" fmla="*/ 1485197 h 1810418"/>
              <a:gd name="connsiteX64" fmla="*/ 8475659 w 12192000"/>
              <a:gd name="connsiteY64" fmla="*/ 1485048 h 1810418"/>
              <a:gd name="connsiteX65" fmla="*/ 8468325 w 12192000"/>
              <a:gd name="connsiteY65" fmla="*/ 1487552 h 1810418"/>
              <a:gd name="connsiteX66" fmla="*/ 8401298 w 12192000"/>
              <a:gd name="connsiteY66" fmla="*/ 1493672 h 1810418"/>
              <a:gd name="connsiteX67" fmla="*/ 8390295 w 12192000"/>
              <a:gd name="connsiteY67" fmla="*/ 1502138 h 1810418"/>
              <a:gd name="connsiteX68" fmla="*/ 8370102 w 12192000"/>
              <a:gd name="connsiteY68" fmla="*/ 1508730 h 1810418"/>
              <a:gd name="connsiteX69" fmla="*/ 8271491 w 12192000"/>
              <a:gd name="connsiteY69" fmla="*/ 1533520 h 1810418"/>
              <a:gd name="connsiteX70" fmla="*/ 8248843 w 12192000"/>
              <a:gd name="connsiteY70" fmla="*/ 1537060 h 1810418"/>
              <a:gd name="connsiteX71" fmla="*/ 8244399 w 12192000"/>
              <a:gd name="connsiteY71" fmla="*/ 1538596 h 1810418"/>
              <a:gd name="connsiteX72" fmla="*/ 8241700 w 12192000"/>
              <a:gd name="connsiteY72" fmla="*/ 1538396 h 1810418"/>
              <a:gd name="connsiteX73" fmla="*/ 8230388 w 12192000"/>
              <a:gd name="connsiteY73" fmla="*/ 1546517 h 1810418"/>
              <a:gd name="connsiteX74" fmla="*/ 8224228 w 12192000"/>
              <a:gd name="connsiteY74" fmla="*/ 1557267 h 1810418"/>
              <a:gd name="connsiteX75" fmla="*/ 8199666 w 12192000"/>
              <a:gd name="connsiteY75" fmla="*/ 1559012 h 1810418"/>
              <a:gd name="connsiteX76" fmla="*/ 8194548 w 12192000"/>
              <a:gd name="connsiteY76" fmla="*/ 1565013 h 1810418"/>
              <a:gd name="connsiteX77" fmla="*/ 8165771 w 12192000"/>
              <a:gd name="connsiteY77" fmla="*/ 1579116 h 1810418"/>
              <a:gd name="connsiteX78" fmla="*/ 8116832 w 12192000"/>
              <a:gd name="connsiteY78" fmla="*/ 1608547 h 1810418"/>
              <a:gd name="connsiteX79" fmla="*/ 8089016 w 12192000"/>
              <a:gd name="connsiteY79" fmla="*/ 1617129 h 1810418"/>
              <a:gd name="connsiteX80" fmla="*/ 8074658 w 12192000"/>
              <a:gd name="connsiteY80" fmla="*/ 1626971 h 1810418"/>
              <a:gd name="connsiteX81" fmla="*/ 8068056 w 12192000"/>
              <a:gd name="connsiteY81" fmla="*/ 1627924 h 1810418"/>
              <a:gd name="connsiteX82" fmla="*/ 8046900 w 12192000"/>
              <a:gd name="connsiteY82" fmla="*/ 1634483 h 1810418"/>
              <a:gd name="connsiteX83" fmla="*/ 8034634 w 12192000"/>
              <a:gd name="connsiteY83" fmla="*/ 1637466 h 1810418"/>
              <a:gd name="connsiteX84" fmla="*/ 8029700 w 12192000"/>
              <a:gd name="connsiteY84" fmla="*/ 1638364 h 1810418"/>
              <a:gd name="connsiteX85" fmla="*/ 7987514 w 12192000"/>
              <a:gd name="connsiteY85" fmla="*/ 1638160 h 1810418"/>
              <a:gd name="connsiteX86" fmla="*/ 7960991 w 12192000"/>
              <a:gd name="connsiteY86" fmla="*/ 1648892 h 1810418"/>
              <a:gd name="connsiteX87" fmla="*/ 7937606 w 12192000"/>
              <a:gd name="connsiteY87" fmla="*/ 1650659 h 1810418"/>
              <a:gd name="connsiteX88" fmla="*/ 7931522 w 12192000"/>
              <a:gd name="connsiteY88" fmla="*/ 1653082 h 1810418"/>
              <a:gd name="connsiteX89" fmla="*/ 7872444 w 12192000"/>
              <a:gd name="connsiteY89" fmla="*/ 1652202 h 1810418"/>
              <a:gd name="connsiteX90" fmla="*/ 7832232 w 12192000"/>
              <a:gd name="connsiteY90" fmla="*/ 1658594 h 1810418"/>
              <a:gd name="connsiteX91" fmla="*/ 7744332 w 12192000"/>
              <a:gd name="connsiteY91" fmla="*/ 1657695 h 1810418"/>
              <a:gd name="connsiteX92" fmla="*/ 7723062 w 12192000"/>
              <a:gd name="connsiteY92" fmla="*/ 1658222 h 1810418"/>
              <a:gd name="connsiteX93" fmla="*/ 7705682 w 12192000"/>
              <a:gd name="connsiteY93" fmla="*/ 1664606 h 1810418"/>
              <a:gd name="connsiteX94" fmla="*/ 7702441 w 12192000"/>
              <a:gd name="connsiteY94" fmla="*/ 1671260 h 1810418"/>
              <a:gd name="connsiteX95" fmla="*/ 7690889 w 12192000"/>
              <a:gd name="connsiteY95" fmla="*/ 1672499 h 1810418"/>
              <a:gd name="connsiteX96" fmla="*/ 7688002 w 12192000"/>
              <a:gd name="connsiteY96" fmla="*/ 1674071 h 1810418"/>
              <a:gd name="connsiteX97" fmla="*/ 7671275 w 12192000"/>
              <a:gd name="connsiteY97" fmla="*/ 1681835 h 1810418"/>
              <a:gd name="connsiteX98" fmla="*/ 7585018 w 12192000"/>
              <a:gd name="connsiteY98" fmla="*/ 1675431 h 1810418"/>
              <a:gd name="connsiteX99" fmla="*/ 7471472 w 12192000"/>
              <a:gd name="connsiteY99" fmla="*/ 1682487 h 1810418"/>
              <a:gd name="connsiteX100" fmla="*/ 7381391 w 12192000"/>
              <a:gd name="connsiteY100" fmla="*/ 1689122 h 1810418"/>
              <a:gd name="connsiteX101" fmla="*/ 7292528 w 12192000"/>
              <a:gd name="connsiteY101" fmla="*/ 1689863 h 1810418"/>
              <a:gd name="connsiteX102" fmla="*/ 7204542 w 12192000"/>
              <a:gd name="connsiteY102" fmla="*/ 1667362 h 1810418"/>
              <a:gd name="connsiteX103" fmla="*/ 7179107 w 12192000"/>
              <a:gd name="connsiteY103" fmla="*/ 1664705 h 1810418"/>
              <a:gd name="connsiteX104" fmla="*/ 7176110 w 12192000"/>
              <a:gd name="connsiteY104" fmla="*/ 1667956 h 1810418"/>
              <a:gd name="connsiteX105" fmla="*/ 7149935 w 12192000"/>
              <a:gd name="connsiteY105" fmla="*/ 1671723 h 1810418"/>
              <a:gd name="connsiteX106" fmla="*/ 7076173 w 12192000"/>
              <a:gd name="connsiteY106" fmla="*/ 1681613 h 1810418"/>
              <a:gd name="connsiteX107" fmla="*/ 6997704 w 12192000"/>
              <a:gd name="connsiteY107" fmla="*/ 1681043 h 1810418"/>
              <a:gd name="connsiteX108" fmla="*/ 6883473 w 12192000"/>
              <a:gd name="connsiteY108" fmla="*/ 1705122 h 1810418"/>
              <a:gd name="connsiteX109" fmla="*/ 6687688 w 12192000"/>
              <a:gd name="connsiteY109" fmla="*/ 1727643 h 1810418"/>
              <a:gd name="connsiteX110" fmla="*/ 6529051 w 12192000"/>
              <a:gd name="connsiteY110" fmla="*/ 1750971 h 1810418"/>
              <a:gd name="connsiteX111" fmla="*/ 6297361 w 12192000"/>
              <a:gd name="connsiteY111" fmla="*/ 1788995 h 1810418"/>
              <a:gd name="connsiteX112" fmla="*/ 6148526 w 12192000"/>
              <a:gd name="connsiteY112" fmla="*/ 1790230 h 1810418"/>
              <a:gd name="connsiteX113" fmla="*/ 6053787 w 12192000"/>
              <a:gd name="connsiteY113" fmla="*/ 1806877 h 1810418"/>
              <a:gd name="connsiteX114" fmla="*/ 6048466 w 12192000"/>
              <a:gd name="connsiteY114" fmla="*/ 1805585 h 1810418"/>
              <a:gd name="connsiteX115" fmla="*/ 6028583 w 12192000"/>
              <a:gd name="connsiteY115" fmla="*/ 1806085 h 1810418"/>
              <a:gd name="connsiteX116" fmla="*/ 6021207 w 12192000"/>
              <a:gd name="connsiteY116" fmla="*/ 1799140 h 1810418"/>
              <a:gd name="connsiteX117" fmla="*/ 5990008 w 12192000"/>
              <a:gd name="connsiteY117" fmla="*/ 1794814 h 1810418"/>
              <a:gd name="connsiteX118" fmla="*/ 5937319 w 12192000"/>
              <a:gd name="connsiteY118" fmla="*/ 1797660 h 1810418"/>
              <a:gd name="connsiteX119" fmla="*/ 5738968 w 12192000"/>
              <a:gd name="connsiteY119" fmla="*/ 1810009 h 1810418"/>
              <a:gd name="connsiteX120" fmla="*/ 5607054 w 12192000"/>
              <a:gd name="connsiteY120" fmla="*/ 1810418 h 1810418"/>
              <a:gd name="connsiteX121" fmla="*/ 5451005 w 12192000"/>
              <a:gd name="connsiteY121" fmla="*/ 1798277 h 1810418"/>
              <a:gd name="connsiteX122" fmla="*/ 5412840 w 12192000"/>
              <a:gd name="connsiteY122" fmla="*/ 1788824 h 1810418"/>
              <a:gd name="connsiteX123" fmla="*/ 5361713 w 12192000"/>
              <a:gd name="connsiteY123" fmla="*/ 1773980 h 1810418"/>
              <a:gd name="connsiteX124" fmla="*/ 5241786 w 12192000"/>
              <a:gd name="connsiteY124" fmla="*/ 1756656 h 1810418"/>
              <a:gd name="connsiteX125" fmla="*/ 5202963 w 12192000"/>
              <a:gd name="connsiteY125" fmla="*/ 1747306 h 1810418"/>
              <a:gd name="connsiteX126" fmla="*/ 5154668 w 12192000"/>
              <a:gd name="connsiteY126" fmla="*/ 1744668 h 1810418"/>
              <a:gd name="connsiteX127" fmla="*/ 5136547 w 12192000"/>
              <a:gd name="connsiteY127" fmla="*/ 1738620 h 1810418"/>
              <a:gd name="connsiteX128" fmla="*/ 5122587 w 12192000"/>
              <a:gd name="connsiteY128" fmla="*/ 1735756 h 1810418"/>
              <a:gd name="connsiteX129" fmla="*/ 5119579 w 12192000"/>
              <a:gd name="connsiteY129" fmla="*/ 1734004 h 1810418"/>
              <a:gd name="connsiteX130" fmla="*/ 5101616 w 12192000"/>
              <a:gd name="connsiteY130" fmla="*/ 1724948 h 1810418"/>
              <a:gd name="connsiteX131" fmla="*/ 5045783 w 12192000"/>
              <a:gd name="connsiteY131" fmla="*/ 1730209 h 1810418"/>
              <a:gd name="connsiteX132" fmla="*/ 4991477 w 12192000"/>
              <a:gd name="connsiteY132" fmla="*/ 1716450 h 1810418"/>
              <a:gd name="connsiteX133" fmla="*/ 4820387 w 12192000"/>
              <a:gd name="connsiteY133" fmla="*/ 1695973 h 1810418"/>
              <a:gd name="connsiteX134" fmla="*/ 4742338 w 12192000"/>
              <a:gd name="connsiteY134" fmla="*/ 1672696 h 1810418"/>
              <a:gd name="connsiteX135" fmla="*/ 4703062 w 12192000"/>
              <a:gd name="connsiteY135" fmla="*/ 1665094 h 1810418"/>
              <a:gd name="connsiteX136" fmla="*/ 4701052 w 12192000"/>
              <a:gd name="connsiteY136" fmla="*/ 1664466 h 1810418"/>
              <a:gd name="connsiteX137" fmla="*/ 4701986 w 12192000"/>
              <a:gd name="connsiteY137" fmla="*/ 1664294 h 1810418"/>
              <a:gd name="connsiteX138" fmla="*/ 4697074 w 12192000"/>
              <a:gd name="connsiteY138" fmla="*/ 1663224 h 1810418"/>
              <a:gd name="connsiteX139" fmla="*/ 4701052 w 12192000"/>
              <a:gd name="connsiteY139" fmla="*/ 1664466 h 1810418"/>
              <a:gd name="connsiteX140" fmla="*/ 4695406 w 12192000"/>
              <a:gd name="connsiteY140" fmla="*/ 1665504 h 1810418"/>
              <a:gd name="connsiteX141" fmla="*/ 4495727 w 12192000"/>
              <a:gd name="connsiteY141" fmla="*/ 1656633 h 1810418"/>
              <a:gd name="connsiteX142" fmla="*/ 4428317 w 12192000"/>
              <a:gd name="connsiteY142" fmla="*/ 1646311 h 1810418"/>
              <a:gd name="connsiteX143" fmla="*/ 4424455 w 12192000"/>
              <a:gd name="connsiteY143" fmla="*/ 1646545 h 1810418"/>
              <a:gd name="connsiteX144" fmla="*/ 4418141 w 12192000"/>
              <a:gd name="connsiteY144" fmla="*/ 1643457 h 1810418"/>
              <a:gd name="connsiteX145" fmla="*/ 4389054 w 12192000"/>
              <a:gd name="connsiteY145" fmla="*/ 1635100 h 1810418"/>
              <a:gd name="connsiteX146" fmla="*/ 4243963 w 12192000"/>
              <a:gd name="connsiteY146" fmla="*/ 1600547 h 1810418"/>
              <a:gd name="connsiteX147" fmla="*/ 4230390 w 12192000"/>
              <a:gd name="connsiteY147" fmla="*/ 1596782 h 1810418"/>
              <a:gd name="connsiteX148" fmla="*/ 4151096 w 12192000"/>
              <a:gd name="connsiteY148" fmla="*/ 1589415 h 1810418"/>
              <a:gd name="connsiteX149" fmla="*/ 4091729 w 12192000"/>
              <a:gd name="connsiteY149" fmla="*/ 1565484 h 1810418"/>
              <a:gd name="connsiteX150" fmla="*/ 3994992 w 12192000"/>
              <a:gd name="connsiteY150" fmla="*/ 1554250 h 1810418"/>
              <a:gd name="connsiteX151" fmla="*/ 3898778 w 12192000"/>
              <a:gd name="connsiteY151" fmla="*/ 1546088 h 1810418"/>
              <a:gd name="connsiteX152" fmla="*/ 3863728 w 12192000"/>
              <a:gd name="connsiteY152" fmla="*/ 1544567 h 1810418"/>
              <a:gd name="connsiteX153" fmla="*/ 3729252 w 12192000"/>
              <a:gd name="connsiteY153" fmla="*/ 1544592 h 1810418"/>
              <a:gd name="connsiteX154" fmla="*/ 3716543 w 12192000"/>
              <a:gd name="connsiteY154" fmla="*/ 1541771 h 1810418"/>
              <a:gd name="connsiteX155" fmla="*/ 3715389 w 12192000"/>
              <a:gd name="connsiteY155" fmla="*/ 1538406 h 1810418"/>
              <a:gd name="connsiteX156" fmla="*/ 3682391 w 12192000"/>
              <a:gd name="connsiteY156" fmla="*/ 1529372 h 1810418"/>
              <a:gd name="connsiteX157" fmla="*/ 3669607 w 12192000"/>
              <a:gd name="connsiteY157" fmla="*/ 1534463 h 1810418"/>
              <a:gd name="connsiteX158" fmla="*/ 3669577 w 12192000"/>
              <a:gd name="connsiteY158" fmla="*/ 1534458 h 1810418"/>
              <a:gd name="connsiteX159" fmla="*/ 3660365 w 12192000"/>
              <a:gd name="connsiteY159" fmla="*/ 1531370 h 1810418"/>
              <a:gd name="connsiteX160" fmla="*/ 3637171 w 12192000"/>
              <a:gd name="connsiteY160" fmla="*/ 1523813 h 1810418"/>
              <a:gd name="connsiteX161" fmla="*/ 3636519 w 12192000"/>
              <a:gd name="connsiteY161" fmla="*/ 1523773 h 1810418"/>
              <a:gd name="connsiteX162" fmla="*/ 3589716 w 12192000"/>
              <a:gd name="connsiteY162" fmla="*/ 1506360 h 1810418"/>
              <a:gd name="connsiteX163" fmla="*/ 3583541 w 12192000"/>
              <a:gd name="connsiteY163" fmla="*/ 1507469 h 1810418"/>
              <a:gd name="connsiteX164" fmla="*/ 3574426 w 12192000"/>
              <a:gd name="connsiteY164" fmla="*/ 1507574 h 1810418"/>
              <a:gd name="connsiteX165" fmla="*/ 3574190 w 12192000"/>
              <a:gd name="connsiteY165" fmla="*/ 1507350 h 1810418"/>
              <a:gd name="connsiteX166" fmla="*/ 3565671 w 12192000"/>
              <a:gd name="connsiteY166" fmla="*/ 1507894 h 1810418"/>
              <a:gd name="connsiteX167" fmla="*/ 3515816 w 12192000"/>
              <a:gd name="connsiteY167" fmla="*/ 1499688 h 1810418"/>
              <a:gd name="connsiteX168" fmla="*/ 3452912 w 12192000"/>
              <a:gd name="connsiteY168" fmla="*/ 1496444 h 1810418"/>
              <a:gd name="connsiteX169" fmla="*/ 3380405 w 12192000"/>
              <a:gd name="connsiteY169" fmla="*/ 1486216 h 1810418"/>
              <a:gd name="connsiteX170" fmla="*/ 3343625 w 12192000"/>
              <a:gd name="connsiteY170" fmla="*/ 1500147 h 1810418"/>
              <a:gd name="connsiteX171" fmla="*/ 3323774 w 12192000"/>
              <a:gd name="connsiteY171" fmla="*/ 1501476 h 1810418"/>
              <a:gd name="connsiteX172" fmla="*/ 3321444 w 12192000"/>
              <a:gd name="connsiteY172" fmla="*/ 1500659 h 1810418"/>
              <a:gd name="connsiteX173" fmla="*/ 3242143 w 12192000"/>
              <a:gd name="connsiteY173" fmla="*/ 1505268 h 1810418"/>
              <a:gd name="connsiteX174" fmla="*/ 3122401 w 12192000"/>
              <a:gd name="connsiteY174" fmla="*/ 1511314 h 1810418"/>
              <a:gd name="connsiteX175" fmla="*/ 3010177 w 12192000"/>
              <a:gd name="connsiteY175" fmla="*/ 1513132 h 1810418"/>
              <a:gd name="connsiteX176" fmla="*/ 2782615 w 12192000"/>
              <a:gd name="connsiteY176" fmla="*/ 1509375 h 1810418"/>
              <a:gd name="connsiteX177" fmla="*/ 2668665 w 12192000"/>
              <a:gd name="connsiteY177" fmla="*/ 1517660 h 1810418"/>
              <a:gd name="connsiteX178" fmla="*/ 2548073 w 12192000"/>
              <a:gd name="connsiteY178" fmla="*/ 1516667 h 1810418"/>
              <a:gd name="connsiteX179" fmla="*/ 2423377 w 12192000"/>
              <a:gd name="connsiteY179" fmla="*/ 1527776 h 1810418"/>
              <a:gd name="connsiteX180" fmla="*/ 2295298 w 12192000"/>
              <a:gd name="connsiteY180" fmla="*/ 1534368 h 1810418"/>
              <a:gd name="connsiteX181" fmla="*/ 2188781 w 12192000"/>
              <a:gd name="connsiteY181" fmla="*/ 1529677 h 1810418"/>
              <a:gd name="connsiteX182" fmla="*/ 2074855 w 12192000"/>
              <a:gd name="connsiteY182" fmla="*/ 1515446 h 1810418"/>
              <a:gd name="connsiteX183" fmla="*/ 2012587 w 12192000"/>
              <a:gd name="connsiteY183" fmla="*/ 1522487 h 1810418"/>
              <a:gd name="connsiteX184" fmla="*/ 1932075 w 12192000"/>
              <a:gd name="connsiteY184" fmla="*/ 1517914 h 1810418"/>
              <a:gd name="connsiteX185" fmla="*/ 1908490 w 12192000"/>
              <a:gd name="connsiteY185" fmla="*/ 1526423 h 1810418"/>
              <a:gd name="connsiteX186" fmla="*/ 1908410 w 12192000"/>
              <a:gd name="connsiteY186" fmla="*/ 1526410 h 1810418"/>
              <a:gd name="connsiteX187" fmla="*/ 1901918 w 12192000"/>
              <a:gd name="connsiteY187" fmla="*/ 1522410 h 1810418"/>
              <a:gd name="connsiteX188" fmla="*/ 1876753 w 12192000"/>
              <a:gd name="connsiteY188" fmla="*/ 1517619 h 1810418"/>
              <a:gd name="connsiteX189" fmla="*/ 1858194 w 12192000"/>
              <a:gd name="connsiteY189" fmla="*/ 1522343 h 1810418"/>
              <a:gd name="connsiteX190" fmla="*/ 1702657 w 12192000"/>
              <a:gd name="connsiteY190" fmla="*/ 1510562 h 1810418"/>
              <a:gd name="connsiteX191" fmla="*/ 1701421 w 12192000"/>
              <a:gd name="connsiteY191" fmla="*/ 1510775 h 1810418"/>
              <a:gd name="connsiteX192" fmla="*/ 1699973 w 12192000"/>
              <a:gd name="connsiteY192" fmla="*/ 1507739 h 1810418"/>
              <a:gd name="connsiteX193" fmla="*/ 1682526 w 12192000"/>
              <a:gd name="connsiteY193" fmla="*/ 1504598 h 1810418"/>
              <a:gd name="connsiteX194" fmla="*/ 1677380 w 12192000"/>
              <a:gd name="connsiteY194" fmla="*/ 1504851 h 1810418"/>
              <a:gd name="connsiteX195" fmla="*/ 1670304 w 12192000"/>
              <a:gd name="connsiteY195" fmla="*/ 1503744 h 1810418"/>
              <a:gd name="connsiteX196" fmla="*/ 1670197 w 12192000"/>
              <a:gd name="connsiteY196" fmla="*/ 1503497 h 1810418"/>
              <a:gd name="connsiteX197" fmla="*/ 1626301 w 12192000"/>
              <a:gd name="connsiteY197" fmla="*/ 1474931 h 1810418"/>
              <a:gd name="connsiteX198" fmla="*/ 1535119 w 12192000"/>
              <a:gd name="connsiteY198" fmla="*/ 1463075 h 1810418"/>
              <a:gd name="connsiteX199" fmla="*/ 1531340 w 12192000"/>
              <a:gd name="connsiteY199" fmla="*/ 1461293 h 1810418"/>
              <a:gd name="connsiteX200" fmla="*/ 1498454 w 12192000"/>
              <a:gd name="connsiteY200" fmla="*/ 1463478 h 1810418"/>
              <a:gd name="connsiteX201" fmla="*/ 1478806 w 12192000"/>
              <a:gd name="connsiteY201" fmla="*/ 1464611 h 1810418"/>
              <a:gd name="connsiteX202" fmla="*/ 1358081 w 12192000"/>
              <a:gd name="connsiteY202" fmla="*/ 1455545 h 1810418"/>
              <a:gd name="connsiteX203" fmla="*/ 1222449 w 12192000"/>
              <a:gd name="connsiteY203" fmla="*/ 1455454 h 1810418"/>
              <a:gd name="connsiteX204" fmla="*/ 1131220 w 12192000"/>
              <a:gd name="connsiteY204" fmla="*/ 1419822 h 1810418"/>
              <a:gd name="connsiteX205" fmla="*/ 968663 w 12192000"/>
              <a:gd name="connsiteY205" fmla="*/ 1412667 h 1810418"/>
              <a:gd name="connsiteX206" fmla="*/ 940021 w 12192000"/>
              <a:gd name="connsiteY206" fmla="*/ 1409452 h 1810418"/>
              <a:gd name="connsiteX207" fmla="*/ 940362 w 12192000"/>
              <a:gd name="connsiteY207" fmla="*/ 1408090 h 1810418"/>
              <a:gd name="connsiteX208" fmla="*/ 927147 w 12192000"/>
              <a:gd name="connsiteY208" fmla="*/ 1407436 h 1810418"/>
              <a:gd name="connsiteX209" fmla="*/ 915481 w 12192000"/>
              <a:gd name="connsiteY209" fmla="*/ 1395526 h 1810418"/>
              <a:gd name="connsiteX210" fmla="*/ 884363 w 12192000"/>
              <a:gd name="connsiteY210" fmla="*/ 1395024 h 1810418"/>
              <a:gd name="connsiteX211" fmla="*/ 883522 w 12192000"/>
              <a:gd name="connsiteY211" fmla="*/ 1400267 h 1810418"/>
              <a:gd name="connsiteX212" fmla="*/ 865903 w 12192000"/>
              <a:gd name="connsiteY212" fmla="*/ 1394324 h 1810418"/>
              <a:gd name="connsiteX213" fmla="*/ 790832 w 12192000"/>
              <a:gd name="connsiteY213" fmla="*/ 1370999 h 1810418"/>
              <a:gd name="connsiteX214" fmla="*/ 749766 w 12192000"/>
              <a:gd name="connsiteY214" fmla="*/ 1353216 h 1810418"/>
              <a:gd name="connsiteX215" fmla="*/ 705470 w 12192000"/>
              <a:gd name="connsiteY215" fmla="*/ 1354328 h 1810418"/>
              <a:gd name="connsiteX216" fmla="*/ 692371 w 12192000"/>
              <a:gd name="connsiteY216" fmla="*/ 1343942 h 1810418"/>
              <a:gd name="connsiteX217" fmla="*/ 690203 w 12192000"/>
              <a:gd name="connsiteY217" fmla="*/ 1341970 h 1810418"/>
              <a:gd name="connsiteX218" fmla="*/ 679574 w 12192000"/>
              <a:gd name="connsiteY218" fmla="*/ 1338069 h 1810418"/>
              <a:gd name="connsiteX219" fmla="*/ 679009 w 12192000"/>
              <a:gd name="connsiteY219" fmla="*/ 1331966 h 1810418"/>
              <a:gd name="connsiteX220" fmla="*/ 664756 w 12192000"/>
              <a:gd name="connsiteY220" fmla="*/ 1322509 h 1810418"/>
              <a:gd name="connsiteX221" fmla="*/ 644515 w 12192000"/>
              <a:gd name="connsiteY221" fmla="*/ 1316732 h 1810418"/>
              <a:gd name="connsiteX222" fmla="*/ 545716 w 12192000"/>
              <a:gd name="connsiteY222" fmla="*/ 1294878 h 1810418"/>
              <a:gd name="connsiteX223" fmla="*/ 488094 w 12192000"/>
              <a:gd name="connsiteY223" fmla="*/ 1278596 h 1810418"/>
              <a:gd name="connsiteX224" fmla="*/ 468538 w 12192000"/>
              <a:gd name="connsiteY224" fmla="*/ 1267376 h 1810418"/>
              <a:gd name="connsiteX225" fmla="*/ 439655 w 12192000"/>
              <a:gd name="connsiteY225" fmla="*/ 1255090 h 1810418"/>
              <a:gd name="connsiteX226" fmla="*/ 390496 w 12192000"/>
              <a:gd name="connsiteY226" fmla="*/ 1229512 h 1810418"/>
              <a:gd name="connsiteX227" fmla="*/ 362616 w 12192000"/>
              <a:gd name="connsiteY227" fmla="*/ 1221981 h 1810418"/>
              <a:gd name="connsiteX228" fmla="*/ 348184 w 12192000"/>
              <a:gd name="connsiteY228" fmla="*/ 1213437 h 1810418"/>
              <a:gd name="connsiteX229" fmla="*/ 341576 w 12192000"/>
              <a:gd name="connsiteY229" fmla="*/ 1212583 h 1810418"/>
              <a:gd name="connsiteX230" fmla="*/ 320370 w 12192000"/>
              <a:gd name="connsiteY230" fmla="*/ 1206827 h 1810418"/>
              <a:gd name="connsiteX231" fmla="*/ 308082 w 12192000"/>
              <a:gd name="connsiteY231" fmla="*/ 1204195 h 1810418"/>
              <a:gd name="connsiteX232" fmla="*/ 303141 w 12192000"/>
              <a:gd name="connsiteY232" fmla="*/ 1203396 h 1810418"/>
              <a:gd name="connsiteX233" fmla="*/ 260955 w 12192000"/>
              <a:gd name="connsiteY233" fmla="*/ 1203345 h 1810418"/>
              <a:gd name="connsiteX234" fmla="*/ 234352 w 12192000"/>
              <a:gd name="connsiteY234" fmla="*/ 1193972 h 1810418"/>
              <a:gd name="connsiteX235" fmla="*/ 210954 w 12192000"/>
              <a:gd name="connsiteY235" fmla="*/ 1192326 h 1810418"/>
              <a:gd name="connsiteX236" fmla="*/ 204851 w 12192000"/>
              <a:gd name="connsiteY236" fmla="*/ 1190210 h 1810418"/>
              <a:gd name="connsiteX237" fmla="*/ 145778 w 12192000"/>
              <a:gd name="connsiteY237" fmla="*/ 1190651 h 1810418"/>
              <a:gd name="connsiteX238" fmla="*/ 105518 w 12192000"/>
              <a:gd name="connsiteY238" fmla="*/ 1184937 h 1810418"/>
              <a:gd name="connsiteX239" fmla="*/ 17623 w 12192000"/>
              <a:gd name="connsiteY239" fmla="*/ 1185238 h 1810418"/>
              <a:gd name="connsiteX240" fmla="*/ 0 w 12192000"/>
              <a:gd name="connsiteY240" fmla="*/ 1184768 h 1810418"/>
              <a:gd name="connsiteX241" fmla="*/ 0 w 12192000"/>
              <a:gd name="connsiteY241" fmla="*/ 0 h 1810418"/>
              <a:gd name="connsiteX0" fmla="*/ 0 w 12192000"/>
              <a:gd name="connsiteY0" fmla="*/ 0 h 1810418"/>
              <a:gd name="connsiteX1" fmla="*/ 12192000 w 12192000"/>
              <a:gd name="connsiteY1" fmla="*/ 0 h 1810418"/>
              <a:gd name="connsiteX2" fmla="*/ 12192000 w 12192000"/>
              <a:gd name="connsiteY2" fmla="*/ 1129867 h 1810418"/>
              <a:gd name="connsiteX3" fmla="*/ 12174158 w 12192000"/>
              <a:gd name="connsiteY3" fmla="*/ 1133797 h 1810418"/>
              <a:gd name="connsiteX4" fmla="*/ 12111983 w 12192000"/>
              <a:gd name="connsiteY4" fmla="*/ 1161939 h 1810418"/>
              <a:gd name="connsiteX5" fmla="*/ 11967186 w 12192000"/>
              <a:gd name="connsiteY5" fmla="*/ 1201206 h 1810418"/>
              <a:gd name="connsiteX6" fmla="*/ 11953646 w 12192000"/>
              <a:gd name="connsiteY6" fmla="*/ 1205499 h 1810418"/>
              <a:gd name="connsiteX7" fmla="*/ 11874413 w 12192000"/>
              <a:gd name="connsiteY7" fmla="*/ 1213569 h 1810418"/>
              <a:gd name="connsiteX8" fmla="*/ 11815251 w 12192000"/>
              <a:gd name="connsiteY8" fmla="*/ 1241020 h 1810418"/>
              <a:gd name="connsiteX9" fmla="*/ 11718610 w 12192000"/>
              <a:gd name="connsiteY9" fmla="*/ 1253479 h 1810418"/>
              <a:gd name="connsiteX10" fmla="*/ 11622463 w 12192000"/>
              <a:gd name="connsiteY10" fmla="*/ 1262368 h 1810418"/>
              <a:gd name="connsiteX11" fmla="*/ 11587426 w 12192000"/>
              <a:gd name="connsiteY11" fmla="*/ 1263916 h 1810418"/>
              <a:gd name="connsiteX12" fmla="*/ 11441207 w 12192000"/>
              <a:gd name="connsiteY12" fmla="*/ 1262974 h 1810418"/>
              <a:gd name="connsiteX13" fmla="*/ 11406215 w 12192000"/>
              <a:gd name="connsiteY13" fmla="*/ 1280453 h 1810418"/>
              <a:gd name="connsiteX14" fmla="*/ 11361043 w 12192000"/>
              <a:gd name="connsiteY14" fmla="*/ 1286632 h 1810418"/>
              <a:gd name="connsiteX15" fmla="*/ 11259450 w 12192000"/>
              <a:gd name="connsiteY15" fmla="*/ 1286738 h 1810418"/>
              <a:gd name="connsiteX16" fmla="*/ 11128948 w 12192000"/>
              <a:gd name="connsiteY16" fmla="*/ 1245981 h 1810418"/>
              <a:gd name="connsiteX17" fmla="*/ 11090810 w 12192000"/>
              <a:gd name="connsiteY17" fmla="*/ 1243590 h 1810418"/>
              <a:gd name="connsiteX18" fmla="*/ 11085499 w 12192000"/>
              <a:gd name="connsiteY18" fmla="*/ 1248151 h 1810418"/>
              <a:gd name="connsiteX19" fmla="*/ 11031924 w 12192000"/>
              <a:gd name="connsiteY19" fmla="*/ 1225704 h 1810418"/>
              <a:gd name="connsiteX20" fmla="*/ 10955096 w 12192000"/>
              <a:gd name="connsiteY20" fmla="*/ 1231768 h 1810418"/>
              <a:gd name="connsiteX21" fmla="*/ 10864884 w 12192000"/>
              <a:gd name="connsiteY21" fmla="*/ 1245957 h 1810418"/>
              <a:gd name="connsiteX22" fmla="*/ 10841363 w 12192000"/>
              <a:gd name="connsiteY22" fmla="*/ 1251400 h 1810418"/>
              <a:gd name="connsiteX23" fmla="*/ 10780910 w 12192000"/>
              <a:gd name="connsiteY23" fmla="*/ 1249166 h 1810418"/>
              <a:gd name="connsiteX24" fmla="*/ 10696254 w 12192000"/>
              <a:gd name="connsiteY24" fmla="*/ 1259247 h 1810418"/>
              <a:gd name="connsiteX25" fmla="*/ 10577832 w 12192000"/>
              <a:gd name="connsiteY25" fmla="*/ 1255994 h 1810418"/>
              <a:gd name="connsiteX26" fmla="*/ 10531976 w 12192000"/>
              <a:gd name="connsiteY26" fmla="*/ 1249692 h 1810418"/>
              <a:gd name="connsiteX27" fmla="*/ 10453101 w 12192000"/>
              <a:gd name="connsiteY27" fmla="*/ 1241000 h 1810418"/>
              <a:gd name="connsiteX28" fmla="*/ 10407706 w 12192000"/>
              <a:gd name="connsiteY28" fmla="*/ 1235650 h 1810418"/>
              <a:gd name="connsiteX29" fmla="*/ 10368559 w 12192000"/>
              <a:gd name="connsiteY29" fmla="*/ 1235686 h 1810418"/>
              <a:gd name="connsiteX30" fmla="*/ 10352542 w 12192000"/>
              <a:gd name="connsiteY30" fmla="*/ 1245817 h 1810418"/>
              <a:gd name="connsiteX31" fmla="*/ 10294918 w 12192000"/>
              <a:gd name="connsiteY31" fmla="*/ 1263549 h 1810418"/>
              <a:gd name="connsiteX32" fmla="*/ 10271059 w 12192000"/>
              <a:gd name="connsiteY32" fmla="*/ 1265010 h 1810418"/>
              <a:gd name="connsiteX33" fmla="*/ 10239064 w 12192000"/>
              <a:gd name="connsiteY33" fmla="*/ 1270598 h 1810418"/>
              <a:gd name="connsiteX34" fmla="*/ 10181078 w 12192000"/>
              <a:gd name="connsiteY34" fmla="*/ 1276374 h 1810418"/>
              <a:gd name="connsiteX35" fmla="*/ 10153458 w 12192000"/>
              <a:gd name="connsiteY35" fmla="*/ 1285229 h 1810418"/>
              <a:gd name="connsiteX36" fmla="*/ 10140775 w 12192000"/>
              <a:gd name="connsiteY36" fmla="*/ 1285847 h 1810418"/>
              <a:gd name="connsiteX37" fmla="*/ 10132055 w 12192000"/>
              <a:gd name="connsiteY37" fmla="*/ 1297214 h 1810418"/>
              <a:gd name="connsiteX38" fmla="*/ 10094093 w 12192000"/>
              <a:gd name="connsiteY38" fmla="*/ 1316697 h 1810418"/>
              <a:gd name="connsiteX39" fmla="*/ 10059188 w 12192000"/>
              <a:gd name="connsiteY39" fmla="*/ 1326655 h 1810418"/>
              <a:gd name="connsiteX40" fmla="*/ 10016268 w 12192000"/>
              <a:gd name="connsiteY40" fmla="*/ 1325133 h 1810418"/>
              <a:gd name="connsiteX41" fmla="*/ 9937115 w 12192000"/>
              <a:gd name="connsiteY41" fmla="*/ 1337731 h 1810418"/>
              <a:gd name="connsiteX42" fmla="*/ 9824942 w 12192000"/>
              <a:gd name="connsiteY42" fmla="*/ 1342969 h 1810418"/>
              <a:gd name="connsiteX43" fmla="*/ 9705553 w 12192000"/>
              <a:gd name="connsiteY43" fmla="*/ 1359323 h 1810418"/>
              <a:gd name="connsiteX44" fmla="*/ 9589915 w 12192000"/>
              <a:gd name="connsiteY44" fmla="*/ 1382355 h 1810418"/>
              <a:gd name="connsiteX45" fmla="*/ 9315048 w 12192000"/>
              <a:gd name="connsiteY45" fmla="*/ 1428626 h 1810418"/>
              <a:gd name="connsiteX46" fmla="*/ 9209077 w 12192000"/>
              <a:gd name="connsiteY46" fmla="*/ 1448049 h 1810418"/>
              <a:gd name="connsiteX47" fmla="*/ 9133300 w 12192000"/>
              <a:gd name="connsiteY47" fmla="*/ 1456152 h 1810418"/>
              <a:gd name="connsiteX48" fmla="*/ 9031264 w 12192000"/>
              <a:gd name="connsiteY48" fmla="*/ 1462053 h 1810418"/>
              <a:gd name="connsiteX49" fmla="*/ 8983321 w 12192000"/>
              <a:gd name="connsiteY49" fmla="*/ 1464616 h 1810418"/>
              <a:gd name="connsiteX50" fmla="*/ 8983035 w 12192000"/>
              <a:gd name="connsiteY50" fmla="*/ 1464417 h 1810418"/>
              <a:gd name="connsiteX51" fmla="*/ 8974072 w 12192000"/>
              <a:gd name="connsiteY51" fmla="*/ 1465390 h 1810418"/>
              <a:gd name="connsiteX52" fmla="*/ 8968242 w 12192000"/>
              <a:gd name="connsiteY52" fmla="*/ 1467079 h 1810418"/>
              <a:gd name="connsiteX53" fmla="*/ 8952199 w 12192000"/>
              <a:gd name="connsiteY53" fmla="*/ 1469700 h 1810418"/>
              <a:gd name="connsiteX54" fmla="*/ 8945873 w 12192000"/>
              <a:gd name="connsiteY54" fmla="*/ 1469099 h 1810418"/>
              <a:gd name="connsiteX55" fmla="*/ 8940905 w 12192000"/>
              <a:gd name="connsiteY55" fmla="*/ 1467238 h 1810418"/>
              <a:gd name="connsiteX56" fmla="*/ 8906846 w 12192000"/>
              <a:gd name="connsiteY56" fmla="*/ 1464481 h 1810418"/>
              <a:gd name="connsiteX57" fmla="*/ 8730411 w 12192000"/>
              <a:gd name="connsiteY57" fmla="*/ 1479838 h 1810418"/>
              <a:gd name="connsiteX58" fmla="*/ 8685834 w 12192000"/>
              <a:gd name="connsiteY58" fmla="*/ 1481431 h 1810418"/>
              <a:gd name="connsiteX59" fmla="*/ 8574116 w 12192000"/>
              <a:gd name="connsiteY59" fmla="*/ 1488166 h 1810418"/>
              <a:gd name="connsiteX60" fmla="*/ 8503254 w 12192000"/>
              <a:gd name="connsiteY60" fmla="*/ 1475627 h 1810418"/>
              <a:gd name="connsiteX61" fmla="*/ 8489028 w 12192000"/>
              <a:gd name="connsiteY61" fmla="*/ 1480483 h 1810418"/>
              <a:gd name="connsiteX62" fmla="*/ 8484222 w 12192000"/>
              <a:gd name="connsiteY62" fmla="*/ 1482955 h 1810418"/>
              <a:gd name="connsiteX63" fmla="*/ 8476034 w 12192000"/>
              <a:gd name="connsiteY63" fmla="*/ 1485197 h 1810418"/>
              <a:gd name="connsiteX64" fmla="*/ 8475659 w 12192000"/>
              <a:gd name="connsiteY64" fmla="*/ 1485048 h 1810418"/>
              <a:gd name="connsiteX65" fmla="*/ 8468325 w 12192000"/>
              <a:gd name="connsiteY65" fmla="*/ 1487552 h 1810418"/>
              <a:gd name="connsiteX66" fmla="*/ 8401298 w 12192000"/>
              <a:gd name="connsiteY66" fmla="*/ 1493672 h 1810418"/>
              <a:gd name="connsiteX67" fmla="*/ 8390295 w 12192000"/>
              <a:gd name="connsiteY67" fmla="*/ 1502138 h 1810418"/>
              <a:gd name="connsiteX68" fmla="*/ 8370102 w 12192000"/>
              <a:gd name="connsiteY68" fmla="*/ 1508730 h 1810418"/>
              <a:gd name="connsiteX69" fmla="*/ 8271491 w 12192000"/>
              <a:gd name="connsiteY69" fmla="*/ 1533520 h 1810418"/>
              <a:gd name="connsiteX70" fmla="*/ 8248843 w 12192000"/>
              <a:gd name="connsiteY70" fmla="*/ 1537060 h 1810418"/>
              <a:gd name="connsiteX71" fmla="*/ 8244399 w 12192000"/>
              <a:gd name="connsiteY71" fmla="*/ 1538596 h 1810418"/>
              <a:gd name="connsiteX72" fmla="*/ 8241700 w 12192000"/>
              <a:gd name="connsiteY72" fmla="*/ 1538396 h 1810418"/>
              <a:gd name="connsiteX73" fmla="*/ 8230388 w 12192000"/>
              <a:gd name="connsiteY73" fmla="*/ 1546517 h 1810418"/>
              <a:gd name="connsiteX74" fmla="*/ 8224228 w 12192000"/>
              <a:gd name="connsiteY74" fmla="*/ 1557267 h 1810418"/>
              <a:gd name="connsiteX75" fmla="*/ 8199666 w 12192000"/>
              <a:gd name="connsiteY75" fmla="*/ 1559012 h 1810418"/>
              <a:gd name="connsiteX76" fmla="*/ 8194548 w 12192000"/>
              <a:gd name="connsiteY76" fmla="*/ 1565013 h 1810418"/>
              <a:gd name="connsiteX77" fmla="*/ 8165771 w 12192000"/>
              <a:gd name="connsiteY77" fmla="*/ 1579116 h 1810418"/>
              <a:gd name="connsiteX78" fmla="*/ 8116832 w 12192000"/>
              <a:gd name="connsiteY78" fmla="*/ 1608547 h 1810418"/>
              <a:gd name="connsiteX79" fmla="*/ 8089016 w 12192000"/>
              <a:gd name="connsiteY79" fmla="*/ 1617129 h 1810418"/>
              <a:gd name="connsiteX80" fmla="*/ 8074658 w 12192000"/>
              <a:gd name="connsiteY80" fmla="*/ 1626971 h 1810418"/>
              <a:gd name="connsiteX81" fmla="*/ 8068056 w 12192000"/>
              <a:gd name="connsiteY81" fmla="*/ 1627924 h 1810418"/>
              <a:gd name="connsiteX82" fmla="*/ 8046900 w 12192000"/>
              <a:gd name="connsiteY82" fmla="*/ 1634483 h 1810418"/>
              <a:gd name="connsiteX83" fmla="*/ 8034634 w 12192000"/>
              <a:gd name="connsiteY83" fmla="*/ 1637466 h 1810418"/>
              <a:gd name="connsiteX84" fmla="*/ 8029700 w 12192000"/>
              <a:gd name="connsiteY84" fmla="*/ 1638364 h 1810418"/>
              <a:gd name="connsiteX85" fmla="*/ 7987514 w 12192000"/>
              <a:gd name="connsiteY85" fmla="*/ 1638160 h 1810418"/>
              <a:gd name="connsiteX86" fmla="*/ 7960991 w 12192000"/>
              <a:gd name="connsiteY86" fmla="*/ 1648892 h 1810418"/>
              <a:gd name="connsiteX87" fmla="*/ 7937606 w 12192000"/>
              <a:gd name="connsiteY87" fmla="*/ 1650659 h 1810418"/>
              <a:gd name="connsiteX88" fmla="*/ 7931522 w 12192000"/>
              <a:gd name="connsiteY88" fmla="*/ 1653082 h 1810418"/>
              <a:gd name="connsiteX89" fmla="*/ 7872444 w 12192000"/>
              <a:gd name="connsiteY89" fmla="*/ 1652202 h 1810418"/>
              <a:gd name="connsiteX90" fmla="*/ 7832232 w 12192000"/>
              <a:gd name="connsiteY90" fmla="*/ 1658594 h 1810418"/>
              <a:gd name="connsiteX91" fmla="*/ 7744332 w 12192000"/>
              <a:gd name="connsiteY91" fmla="*/ 1657695 h 1810418"/>
              <a:gd name="connsiteX92" fmla="*/ 7723062 w 12192000"/>
              <a:gd name="connsiteY92" fmla="*/ 1658222 h 1810418"/>
              <a:gd name="connsiteX93" fmla="*/ 7705682 w 12192000"/>
              <a:gd name="connsiteY93" fmla="*/ 1664606 h 1810418"/>
              <a:gd name="connsiteX94" fmla="*/ 7702441 w 12192000"/>
              <a:gd name="connsiteY94" fmla="*/ 1671260 h 1810418"/>
              <a:gd name="connsiteX95" fmla="*/ 7690889 w 12192000"/>
              <a:gd name="connsiteY95" fmla="*/ 1672499 h 1810418"/>
              <a:gd name="connsiteX96" fmla="*/ 7688002 w 12192000"/>
              <a:gd name="connsiteY96" fmla="*/ 1674071 h 1810418"/>
              <a:gd name="connsiteX97" fmla="*/ 7671275 w 12192000"/>
              <a:gd name="connsiteY97" fmla="*/ 1681835 h 1810418"/>
              <a:gd name="connsiteX98" fmla="*/ 7585018 w 12192000"/>
              <a:gd name="connsiteY98" fmla="*/ 1675431 h 1810418"/>
              <a:gd name="connsiteX99" fmla="*/ 7471472 w 12192000"/>
              <a:gd name="connsiteY99" fmla="*/ 1682487 h 1810418"/>
              <a:gd name="connsiteX100" fmla="*/ 7381391 w 12192000"/>
              <a:gd name="connsiteY100" fmla="*/ 1689122 h 1810418"/>
              <a:gd name="connsiteX101" fmla="*/ 7292528 w 12192000"/>
              <a:gd name="connsiteY101" fmla="*/ 1689863 h 1810418"/>
              <a:gd name="connsiteX102" fmla="*/ 7204542 w 12192000"/>
              <a:gd name="connsiteY102" fmla="*/ 1667362 h 1810418"/>
              <a:gd name="connsiteX103" fmla="*/ 7179107 w 12192000"/>
              <a:gd name="connsiteY103" fmla="*/ 1664705 h 1810418"/>
              <a:gd name="connsiteX104" fmla="*/ 7176110 w 12192000"/>
              <a:gd name="connsiteY104" fmla="*/ 1667956 h 1810418"/>
              <a:gd name="connsiteX105" fmla="*/ 7149935 w 12192000"/>
              <a:gd name="connsiteY105" fmla="*/ 1671723 h 1810418"/>
              <a:gd name="connsiteX106" fmla="*/ 7076173 w 12192000"/>
              <a:gd name="connsiteY106" fmla="*/ 1681613 h 1810418"/>
              <a:gd name="connsiteX107" fmla="*/ 6997704 w 12192000"/>
              <a:gd name="connsiteY107" fmla="*/ 1681043 h 1810418"/>
              <a:gd name="connsiteX108" fmla="*/ 6883473 w 12192000"/>
              <a:gd name="connsiteY108" fmla="*/ 1705122 h 1810418"/>
              <a:gd name="connsiteX109" fmla="*/ 6687688 w 12192000"/>
              <a:gd name="connsiteY109" fmla="*/ 1727643 h 1810418"/>
              <a:gd name="connsiteX110" fmla="*/ 6529051 w 12192000"/>
              <a:gd name="connsiteY110" fmla="*/ 1750971 h 1810418"/>
              <a:gd name="connsiteX111" fmla="*/ 6297361 w 12192000"/>
              <a:gd name="connsiteY111" fmla="*/ 1788995 h 1810418"/>
              <a:gd name="connsiteX112" fmla="*/ 6148526 w 12192000"/>
              <a:gd name="connsiteY112" fmla="*/ 1790230 h 1810418"/>
              <a:gd name="connsiteX113" fmla="*/ 6053787 w 12192000"/>
              <a:gd name="connsiteY113" fmla="*/ 1806877 h 1810418"/>
              <a:gd name="connsiteX114" fmla="*/ 6048466 w 12192000"/>
              <a:gd name="connsiteY114" fmla="*/ 1805585 h 1810418"/>
              <a:gd name="connsiteX115" fmla="*/ 6028583 w 12192000"/>
              <a:gd name="connsiteY115" fmla="*/ 1806085 h 1810418"/>
              <a:gd name="connsiteX116" fmla="*/ 6021207 w 12192000"/>
              <a:gd name="connsiteY116" fmla="*/ 1799140 h 1810418"/>
              <a:gd name="connsiteX117" fmla="*/ 5990008 w 12192000"/>
              <a:gd name="connsiteY117" fmla="*/ 1794814 h 1810418"/>
              <a:gd name="connsiteX118" fmla="*/ 5937319 w 12192000"/>
              <a:gd name="connsiteY118" fmla="*/ 1797660 h 1810418"/>
              <a:gd name="connsiteX119" fmla="*/ 5738968 w 12192000"/>
              <a:gd name="connsiteY119" fmla="*/ 1810009 h 1810418"/>
              <a:gd name="connsiteX120" fmla="*/ 5607054 w 12192000"/>
              <a:gd name="connsiteY120" fmla="*/ 1810418 h 1810418"/>
              <a:gd name="connsiteX121" fmla="*/ 5451005 w 12192000"/>
              <a:gd name="connsiteY121" fmla="*/ 1798277 h 1810418"/>
              <a:gd name="connsiteX122" fmla="*/ 5412840 w 12192000"/>
              <a:gd name="connsiteY122" fmla="*/ 1788824 h 1810418"/>
              <a:gd name="connsiteX123" fmla="*/ 5361713 w 12192000"/>
              <a:gd name="connsiteY123" fmla="*/ 1773980 h 1810418"/>
              <a:gd name="connsiteX124" fmla="*/ 5241786 w 12192000"/>
              <a:gd name="connsiteY124" fmla="*/ 1756656 h 1810418"/>
              <a:gd name="connsiteX125" fmla="*/ 5202963 w 12192000"/>
              <a:gd name="connsiteY125" fmla="*/ 1747306 h 1810418"/>
              <a:gd name="connsiteX126" fmla="*/ 5154668 w 12192000"/>
              <a:gd name="connsiteY126" fmla="*/ 1744668 h 1810418"/>
              <a:gd name="connsiteX127" fmla="*/ 5136547 w 12192000"/>
              <a:gd name="connsiteY127" fmla="*/ 1738620 h 1810418"/>
              <a:gd name="connsiteX128" fmla="*/ 5122587 w 12192000"/>
              <a:gd name="connsiteY128" fmla="*/ 1735756 h 1810418"/>
              <a:gd name="connsiteX129" fmla="*/ 5119579 w 12192000"/>
              <a:gd name="connsiteY129" fmla="*/ 1734004 h 1810418"/>
              <a:gd name="connsiteX130" fmla="*/ 5101616 w 12192000"/>
              <a:gd name="connsiteY130" fmla="*/ 1724948 h 1810418"/>
              <a:gd name="connsiteX131" fmla="*/ 5045783 w 12192000"/>
              <a:gd name="connsiteY131" fmla="*/ 1730209 h 1810418"/>
              <a:gd name="connsiteX132" fmla="*/ 4991477 w 12192000"/>
              <a:gd name="connsiteY132" fmla="*/ 1716450 h 1810418"/>
              <a:gd name="connsiteX133" fmla="*/ 4820387 w 12192000"/>
              <a:gd name="connsiteY133" fmla="*/ 1695973 h 1810418"/>
              <a:gd name="connsiteX134" fmla="*/ 4742338 w 12192000"/>
              <a:gd name="connsiteY134" fmla="*/ 1672696 h 1810418"/>
              <a:gd name="connsiteX135" fmla="*/ 4703062 w 12192000"/>
              <a:gd name="connsiteY135" fmla="*/ 1665094 h 1810418"/>
              <a:gd name="connsiteX136" fmla="*/ 4701052 w 12192000"/>
              <a:gd name="connsiteY136" fmla="*/ 1664466 h 1810418"/>
              <a:gd name="connsiteX137" fmla="*/ 4701986 w 12192000"/>
              <a:gd name="connsiteY137" fmla="*/ 1664294 h 1810418"/>
              <a:gd name="connsiteX138" fmla="*/ 4697074 w 12192000"/>
              <a:gd name="connsiteY138" fmla="*/ 1663224 h 1810418"/>
              <a:gd name="connsiteX139" fmla="*/ 4701052 w 12192000"/>
              <a:gd name="connsiteY139" fmla="*/ 1664466 h 1810418"/>
              <a:gd name="connsiteX140" fmla="*/ 4695406 w 12192000"/>
              <a:gd name="connsiteY140" fmla="*/ 1665504 h 1810418"/>
              <a:gd name="connsiteX141" fmla="*/ 4495727 w 12192000"/>
              <a:gd name="connsiteY141" fmla="*/ 1656633 h 1810418"/>
              <a:gd name="connsiteX142" fmla="*/ 4428317 w 12192000"/>
              <a:gd name="connsiteY142" fmla="*/ 1646311 h 1810418"/>
              <a:gd name="connsiteX143" fmla="*/ 4424455 w 12192000"/>
              <a:gd name="connsiteY143" fmla="*/ 1646545 h 1810418"/>
              <a:gd name="connsiteX144" fmla="*/ 4418141 w 12192000"/>
              <a:gd name="connsiteY144" fmla="*/ 1643457 h 1810418"/>
              <a:gd name="connsiteX145" fmla="*/ 4389054 w 12192000"/>
              <a:gd name="connsiteY145" fmla="*/ 1635100 h 1810418"/>
              <a:gd name="connsiteX146" fmla="*/ 4243963 w 12192000"/>
              <a:gd name="connsiteY146" fmla="*/ 1600547 h 1810418"/>
              <a:gd name="connsiteX147" fmla="*/ 4230390 w 12192000"/>
              <a:gd name="connsiteY147" fmla="*/ 1596782 h 1810418"/>
              <a:gd name="connsiteX148" fmla="*/ 4151096 w 12192000"/>
              <a:gd name="connsiteY148" fmla="*/ 1589415 h 1810418"/>
              <a:gd name="connsiteX149" fmla="*/ 4091729 w 12192000"/>
              <a:gd name="connsiteY149" fmla="*/ 1565484 h 1810418"/>
              <a:gd name="connsiteX150" fmla="*/ 3994992 w 12192000"/>
              <a:gd name="connsiteY150" fmla="*/ 1554250 h 1810418"/>
              <a:gd name="connsiteX151" fmla="*/ 3898778 w 12192000"/>
              <a:gd name="connsiteY151" fmla="*/ 1546088 h 1810418"/>
              <a:gd name="connsiteX152" fmla="*/ 3863728 w 12192000"/>
              <a:gd name="connsiteY152" fmla="*/ 1544567 h 1810418"/>
              <a:gd name="connsiteX153" fmla="*/ 3729252 w 12192000"/>
              <a:gd name="connsiteY153" fmla="*/ 1544592 h 1810418"/>
              <a:gd name="connsiteX154" fmla="*/ 3716543 w 12192000"/>
              <a:gd name="connsiteY154" fmla="*/ 1541771 h 1810418"/>
              <a:gd name="connsiteX155" fmla="*/ 3715389 w 12192000"/>
              <a:gd name="connsiteY155" fmla="*/ 1538406 h 1810418"/>
              <a:gd name="connsiteX156" fmla="*/ 3682391 w 12192000"/>
              <a:gd name="connsiteY156" fmla="*/ 1529372 h 1810418"/>
              <a:gd name="connsiteX157" fmla="*/ 3669607 w 12192000"/>
              <a:gd name="connsiteY157" fmla="*/ 1534463 h 1810418"/>
              <a:gd name="connsiteX158" fmla="*/ 3669577 w 12192000"/>
              <a:gd name="connsiteY158" fmla="*/ 1534458 h 1810418"/>
              <a:gd name="connsiteX159" fmla="*/ 3660365 w 12192000"/>
              <a:gd name="connsiteY159" fmla="*/ 1531370 h 1810418"/>
              <a:gd name="connsiteX160" fmla="*/ 3637171 w 12192000"/>
              <a:gd name="connsiteY160" fmla="*/ 1523813 h 1810418"/>
              <a:gd name="connsiteX161" fmla="*/ 3636519 w 12192000"/>
              <a:gd name="connsiteY161" fmla="*/ 1523773 h 1810418"/>
              <a:gd name="connsiteX162" fmla="*/ 3589716 w 12192000"/>
              <a:gd name="connsiteY162" fmla="*/ 1506360 h 1810418"/>
              <a:gd name="connsiteX163" fmla="*/ 3583541 w 12192000"/>
              <a:gd name="connsiteY163" fmla="*/ 1507469 h 1810418"/>
              <a:gd name="connsiteX164" fmla="*/ 3574426 w 12192000"/>
              <a:gd name="connsiteY164" fmla="*/ 1507574 h 1810418"/>
              <a:gd name="connsiteX165" fmla="*/ 3574190 w 12192000"/>
              <a:gd name="connsiteY165" fmla="*/ 1507350 h 1810418"/>
              <a:gd name="connsiteX166" fmla="*/ 3565671 w 12192000"/>
              <a:gd name="connsiteY166" fmla="*/ 1507894 h 1810418"/>
              <a:gd name="connsiteX167" fmla="*/ 3515816 w 12192000"/>
              <a:gd name="connsiteY167" fmla="*/ 1499688 h 1810418"/>
              <a:gd name="connsiteX168" fmla="*/ 3452912 w 12192000"/>
              <a:gd name="connsiteY168" fmla="*/ 1496444 h 1810418"/>
              <a:gd name="connsiteX169" fmla="*/ 3380405 w 12192000"/>
              <a:gd name="connsiteY169" fmla="*/ 1486216 h 1810418"/>
              <a:gd name="connsiteX170" fmla="*/ 3343625 w 12192000"/>
              <a:gd name="connsiteY170" fmla="*/ 1500147 h 1810418"/>
              <a:gd name="connsiteX171" fmla="*/ 3323774 w 12192000"/>
              <a:gd name="connsiteY171" fmla="*/ 1501476 h 1810418"/>
              <a:gd name="connsiteX172" fmla="*/ 3321444 w 12192000"/>
              <a:gd name="connsiteY172" fmla="*/ 1500659 h 1810418"/>
              <a:gd name="connsiteX173" fmla="*/ 3242143 w 12192000"/>
              <a:gd name="connsiteY173" fmla="*/ 1505268 h 1810418"/>
              <a:gd name="connsiteX174" fmla="*/ 3122401 w 12192000"/>
              <a:gd name="connsiteY174" fmla="*/ 1511314 h 1810418"/>
              <a:gd name="connsiteX175" fmla="*/ 3010177 w 12192000"/>
              <a:gd name="connsiteY175" fmla="*/ 1513132 h 1810418"/>
              <a:gd name="connsiteX176" fmla="*/ 2782615 w 12192000"/>
              <a:gd name="connsiteY176" fmla="*/ 1509375 h 1810418"/>
              <a:gd name="connsiteX177" fmla="*/ 2668665 w 12192000"/>
              <a:gd name="connsiteY177" fmla="*/ 1517660 h 1810418"/>
              <a:gd name="connsiteX178" fmla="*/ 2548073 w 12192000"/>
              <a:gd name="connsiteY178" fmla="*/ 1516667 h 1810418"/>
              <a:gd name="connsiteX179" fmla="*/ 2423377 w 12192000"/>
              <a:gd name="connsiteY179" fmla="*/ 1527776 h 1810418"/>
              <a:gd name="connsiteX180" fmla="*/ 2295298 w 12192000"/>
              <a:gd name="connsiteY180" fmla="*/ 1534368 h 1810418"/>
              <a:gd name="connsiteX181" fmla="*/ 2188781 w 12192000"/>
              <a:gd name="connsiteY181" fmla="*/ 1529677 h 1810418"/>
              <a:gd name="connsiteX182" fmla="*/ 2074855 w 12192000"/>
              <a:gd name="connsiteY182" fmla="*/ 1515446 h 1810418"/>
              <a:gd name="connsiteX183" fmla="*/ 2012587 w 12192000"/>
              <a:gd name="connsiteY183" fmla="*/ 1522487 h 1810418"/>
              <a:gd name="connsiteX184" fmla="*/ 1932075 w 12192000"/>
              <a:gd name="connsiteY184" fmla="*/ 1517914 h 1810418"/>
              <a:gd name="connsiteX185" fmla="*/ 1908490 w 12192000"/>
              <a:gd name="connsiteY185" fmla="*/ 1526423 h 1810418"/>
              <a:gd name="connsiteX186" fmla="*/ 1908410 w 12192000"/>
              <a:gd name="connsiteY186" fmla="*/ 1526410 h 1810418"/>
              <a:gd name="connsiteX187" fmla="*/ 1901918 w 12192000"/>
              <a:gd name="connsiteY187" fmla="*/ 1522410 h 1810418"/>
              <a:gd name="connsiteX188" fmla="*/ 1876753 w 12192000"/>
              <a:gd name="connsiteY188" fmla="*/ 1517619 h 1810418"/>
              <a:gd name="connsiteX189" fmla="*/ 1858194 w 12192000"/>
              <a:gd name="connsiteY189" fmla="*/ 1522343 h 1810418"/>
              <a:gd name="connsiteX190" fmla="*/ 1702657 w 12192000"/>
              <a:gd name="connsiteY190" fmla="*/ 1510562 h 1810418"/>
              <a:gd name="connsiteX191" fmla="*/ 1701421 w 12192000"/>
              <a:gd name="connsiteY191" fmla="*/ 1510775 h 1810418"/>
              <a:gd name="connsiteX192" fmla="*/ 1699973 w 12192000"/>
              <a:gd name="connsiteY192" fmla="*/ 1507739 h 1810418"/>
              <a:gd name="connsiteX193" fmla="*/ 1682526 w 12192000"/>
              <a:gd name="connsiteY193" fmla="*/ 1504598 h 1810418"/>
              <a:gd name="connsiteX194" fmla="*/ 1677380 w 12192000"/>
              <a:gd name="connsiteY194" fmla="*/ 1504851 h 1810418"/>
              <a:gd name="connsiteX195" fmla="*/ 1670304 w 12192000"/>
              <a:gd name="connsiteY195" fmla="*/ 1503744 h 1810418"/>
              <a:gd name="connsiteX196" fmla="*/ 1670197 w 12192000"/>
              <a:gd name="connsiteY196" fmla="*/ 1503497 h 1810418"/>
              <a:gd name="connsiteX197" fmla="*/ 1626301 w 12192000"/>
              <a:gd name="connsiteY197" fmla="*/ 1474931 h 1810418"/>
              <a:gd name="connsiteX198" fmla="*/ 1535119 w 12192000"/>
              <a:gd name="connsiteY198" fmla="*/ 1463075 h 1810418"/>
              <a:gd name="connsiteX199" fmla="*/ 1531340 w 12192000"/>
              <a:gd name="connsiteY199" fmla="*/ 1461293 h 1810418"/>
              <a:gd name="connsiteX200" fmla="*/ 1498454 w 12192000"/>
              <a:gd name="connsiteY200" fmla="*/ 1463478 h 1810418"/>
              <a:gd name="connsiteX201" fmla="*/ 1478806 w 12192000"/>
              <a:gd name="connsiteY201" fmla="*/ 1464611 h 1810418"/>
              <a:gd name="connsiteX202" fmla="*/ 1358081 w 12192000"/>
              <a:gd name="connsiteY202" fmla="*/ 1455545 h 1810418"/>
              <a:gd name="connsiteX203" fmla="*/ 1222449 w 12192000"/>
              <a:gd name="connsiteY203" fmla="*/ 1455454 h 1810418"/>
              <a:gd name="connsiteX204" fmla="*/ 1131220 w 12192000"/>
              <a:gd name="connsiteY204" fmla="*/ 1419822 h 1810418"/>
              <a:gd name="connsiteX205" fmla="*/ 968663 w 12192000"/>
              <a:gd name="connsiteY205" fmla="*/ 1412667 h 1810418"/>
              <a:gd name="connsiteX206" fmla="*/ 940021 w 12192000"/>
              <a:gd name="connsiteY206" fmla="*/ 1409452 h 1810418"/>
              <a:gd name="connsiteX207" fmla="*/ 940362 w 12192000"/>
              <a:gd name="connsiteY207" fmla="*/ 1408090 h 1810418"/>
              <a:gd name="connsiteX208" fmla="*/ 927147 w 12192000"/>
              <a:gd name="connsiteY208" fmla="*/ 1407436 h 1810418"/>
              <a:gd name="connsiteX209" fmla="*/ 915481 w 12192000"/>
              <a:gd name="connsiteY209" fmla="*/ 1395526 h 1810418"/>
              <a:gd name="connsiteX210" fmla="*/ 884363 w 12192000"/>
              <a:gd name="connsiteY210" fmla="*/ 1395024 h 1810418"/>
              <a:gd name="connsiteX211" fmla="*/ 883522 w 12192000"/>
              <a:gd name="connsiteY211" fmla="*/ 1400267 h 1810418"/>
              <a:gd name="connsiteX212" fmla="*/ 865903 w 12192000"/>
              <a:gd name="connsiteY212" fmla="*/ 1394324 h 1810418"/>
              <a:gd name="connsiteX213" fmla="*/ 790832 w 12192000"/>
              <a:gd name="connsiteY213" fmla="*/ 1370999 h 1810418"/>
              <a:gd name="connsiteX214" fmla="*/ 749766 w 12192000"/>
              <a:gd name="connsiteY214" fmla="*/ 1353216 h 1810418"/>
              <a:gd name="connsiteX215" fmla="*/ 705470 w 12192000"/>
              <a:gd name="connsiteY215" fmla="*/ 1354328 h 1810418"/>
              <a:gd name="connsiteX216" fmla="*/ 692371 w 12192000"/>
              <a:gd name="connsiteY216" fmla="*/ 1343942 h 1810418"/>
              <a:gd name="connsiteX217" fmla="*/ 690203 w 12192000"/>
              <a:gd name="connsiteY217" fmla="*/ 1341970 h 1810418"/>
              <a:gd name="connsiteX218" fmla="*/ 679574 w 12192000"/>
              <a:gd name="connsiteY218" fmla="*/ 1338069 h 1810418"/>
              <a:gd name="connsiteX219" fmla="*/ 679009 w 12192000"/>
              <a:gd name="connsiteY219" fmla="*/ 1331966 h 1810418"/>
              <a:gd name="connsiteX220" fmla="*/ 664756 w 12192000"/>
              <a:gd name="connsiteY220" fmla="*/ 1322509 h 1810418"/>
              <a:gd name="connsiteX221" fmla="*/ 644515 w 12192000"/>
              <a:gd name="connsiteY221" fmla="*/ 1316732 h 1810418"/>
              <a:gd name="connsiteX222" fmla="*/ 545716 w 12192000"/>
              <a:gd name="connsiteY222" fmla="*/ 1294878 h 1810418"/>
              <a:gd name="connsiteX223" fmla="*/ 488094 w 12192000"/>
              <a:gd name="connsiteY223" fmla="*/ 1278596 h 1810418"/>
              <a:gd name="connsiteX224" fmla="*/ 468538 w 12192000"/>
              <a:gd name="connsiteY224" fmla="*/ 1267376 h 1810418"/>
              <a:gd name="connsiteX225" fmla="*/ 439655 w 12192000"/>
              <a:gd name="connsiteY225" fmla="*/ 1255090 h 1810418"/>
              <a:gd name="connsiteX226" fmla="*/ 390496 w 12192000"/>
              <a:gd name="connsiteY226" fmla="*/ 1229512 h 1810418"/>
              <a:gd name="connsiteX227" fmla="*/ 362616 w 12192000"/>
              <a:gd name="connsiteY227" fmla="*/ 1221981 h 1810418"/>
              <a:gd name="connsiteX228" fmla="*/ 348184 w 12192000"/>
              <a:gd name="connsiteY228" fmla="*/ 1213437 h 1810418"/>
              <a:gd name="connsiteX229" fmla="*/ 341576 w 12192000"/>
              <a:gd name="connsiteY229" fmla="*/ 1212583 h 1810418"/>
              <a:gd name="connsiteX230" fmla="*/ 320370 w 12192000"/>
              <a:gd name="connsiteY230" fmla="*/ 1206827 h 1810418"/>
              <a:gd name="connsiteX231" fmla="*/ 308082 w 12192000"/>
              <a:gd name="connsiteY231" fmla="*/ 1204195 h 1810418"/>
              <a:gd name="connsiteX232" fmla="*/ 303141 w 12192000"/>
              <a:gd name="connsiteY232" fmla="*/ 1203396 h 1810418"/>
              <a:gd name="connsiteX233" fmla="*/ 260955 w 12192000"/>
              <a:gd name="connsiteY233" fmla="*/ 1203345 h 1810418"/>
              <a:gd name="connsiteX234" fmla="*/ 234352 w 12192000"/>
              <a:gd name="connsiteY234" fmla="*/ 1193972 h 1810418"/>
              <a:gd name="connsiteX235" fmla="*/ 210954 w 12192000"/>
              <a:gd name="connsiteY235" fmla="*/ 1192326 h 1810418"/>
              <a:gd name="connsiteX236" fmla="*/ 204851 w 12192000"/>
              <a:gd name="connsiteY236" fmla="*/ 1190210 h 1810418"/>
              <a:gd name="connsiteX237" fmla="*/ 145778 w 12192000"/>
              <a:gd name="connsiteY237" fmla="*/ 1190651 h 1810418"/>
              <a:gd name="connsiteX238" fmla="*/ 105518 w 12192000"/>
              <a:gd name="connsiteY238" fmla="*/ 1184937 h 1810418"/>
              <a:gd name="connsiteX239" fmla="*/ 17623 w 12192000"/>
              <a:gd name="connsiteY239" fmla="*/ 1185238 h 1810418"/>
              <a:gd name="connsiteX240" fmla="*/ 0 w 12192000"/>
              <a:gd name="connsiteY240" fmla="*/ 1184768 h 1810418"/>
              <a:gd name="connsiteX241" fmla="*/ 0 w 12192000"/>
              <a:gd name="connsiteY241" fmla="*/ 0 h 1810418"/>
              <a:gd name="connsiteX0" fmla="*/ 0 w 12192000"/>
              <a:gd name="connsiteY0" fmla="*/ 0 h 1810418"/>
              <a:gd name="connsiteX1" fmla="*/ 12192000 w 12192000"/>
              <a:gd name="connsiteY1" fmla="*/ 0 h 1810418"/>
              <a:gd name="connsiteX2" fmla="*/ 12192000 w 12192000"/>
              <a:gd name="connsiteY2" fmla="*/ 1129867 h 1810418"/>
              <a:gd name="connsiteX3" fmla="*/ 12174158 w 12192000"/>
              <a:gd name="connsiteY3" fmla="*/ 1133797 h 1810418"/>
              <a:gd name="connsiteX4" fmla="*/ 12111983 w 12192000"/>
              <a:gd name="connsiteY4" fmla="*/ 1161939 h 1810418"/>
              <a:gd name="connsiteX5" fmla="*/ 11967186 w 12192000"/>
              <a:gd name="connsiteY5" fmla="*/ 1201206 h 1810418"/>
              <a:gd name="connsiteX6" fmla="*/ 11953646 w 12192000"/>
              <a:gd name="connsiteY6" fmla="*/ 1205499 h 1810418"/>
              <a:gd name="connsiteX7" fmla="*/ 11874413 w 12192000"/>
              <a:gd name="connsiteY7" fmla="*/ 1213569 h 1810418"/>
              <a:gd name="connsiteX8" fmla="*/ 11815251 w 12192000"/>
              <a:gd name="connsiteY8" fmla="*/ 1241020 h 1810418"/>
              <a:gd name="connsiteX9" fmla="*/ 11718610 w 12192000"/>
              <a:gd name="connsiteY9" fmla="*/ 1253479 h 1810418"/>
              <a:gd name="connsiteX10" fmla="*/ 11622463 w 12192000"/>
              <a:gd name="connsiteY10" fmla="*/ 1262368 h 1810418"/>
              <a:gd name="connsiteX11" fmla="*/ 11587426 w 12192000"/>
              <a:gd name="connsiteY11" fmla="*/ 1263916 h 1810418"/>
              <a:gd name="connsiteX12" fmla="*/ 11441207 w 12192000"/>
              <a:gd name="connsiteY12" fmla="*/ 1262974 h 1810418"/>
              <a:gd name="connsiteX13" fmla="*/ 11406215 w 12192000"/>
              <a:gd name="connsiteY13" fmla="*/ 1280453 h 1810418"/>
              <a:gd name="connsiteX14" fmla="*/ 11361043 w 12192000"/>
              <a:gd name="connsiteY14" fmla="*/ 1286632 h 1810418"/>
              <a:gd name="connsiteX15" fmla="*/ 11259450 w 12192000"/>
              <a:gd name="connsiteY15" fmla="*/ 1286738 h 1810418"/>
              <a:gd name="connsiteX16" fmla="*/ 11128948 w 12192000"/>
              <a:gd name="connsiteY16" fmla="*/ 1245981 h 1810418"/>
              <a:gd name="connsiteX17" fmla="*/ 11090810 w 12192000"/>
              <a:gd name="connsiteY17" fmla="*/ 1243590 h 1810418"/>
              <a:gd name="connsiteX18" fmla="*/ 11085499 w 12192000"/>
              <a:gd name="connsiteY18" fmla="*/ 1248151 h 1810418"/>
              <a:gd name="connsiteX19" fmla="*/ 11031924 w 12192000"/>
              <a:gd name="connsiteY19" fmla="*/ 1225704 h 1810418"/>
              <a:gd name="connsiteX20" fmla="*/ 10955096 w 12192000"/>
              <a:gd name="connsiteY20" fmla="*/ 1231768 h 1810418"/>
              <a:gd name="connsiteX21" fmla="*/ 10864884 w 12192000"/>
              <a:gd name="connsiteY21" fmla="*/ 1245957 h 1810418"/>
              <a:gd name="connsiteX22" fmla="*/ 10841363 w 12192000"/>
              <a:gd name="connsiteY22" fmla="*/ 1251400 h 1810418"/>
              <a:gd name="connsiteX23" fmla="*/ 10780910 w 12192000"/>
              <a:gd name="connsiteY23" fmla="*/ 1249166 h 1810418"/>
              <a:gd name="connsiteX24" fmla="*/ 10696254 w 12192000"/>
              <a:gd name="connsiteY24" fmla="*/ 1259247 h 1810418"/>
              <a:gd name="connsiteX25" fmla="*/ 10577832 w 12192000"/>
              <a:gd name="connsiteY25" fmla="*/ 1255994 h 1810418"/>
              <a:gd name="connsiteX26" fmla="*/ 10531976 w 12192000"/>
              <a:gd name="connsiteY26" fmla="*/ 1249692 h 1810418"/>
              <a:gd name="connsiteX27" fmla="*/ 10453101 w 12192000"/>
              <a:gd name="connsiteY27" fmla="*/ 1241000 h 1810418"/>
              <a:gd name="connsiteX28" fmla="*/ 10407706 w 12192000"/>
              <a:gd name="connsiteY28" fmla="*/ 1235650 h 1810418"/>
              <a:gd name="connsiteX29" fmla="*/ 10368559 w 12192000"/>
              <a:gd name="connsiteY29" fmla="*/ 1235686 h 1810418"/>
              <a:gd name="connsiteX30" fmla="*/ 10352542 w 12192000"/>
              <a:gd name="connsiteY30" fmla="*/ 1245817 h 1810418"/>
              <a:gd name="connsiteX31" fmla="*/ 10294918 w 12192000"/>
              <a:gd name="connsiteY31" fmla="*/ 1263549 h 1810418"/>
              <a:gd name="connsiteX32" fmla="*/ 10271059 w 12192000"/>
              <a:gd name="connsiteY32" fmla="*/ 1265010 h 1810418"/>
              <a:gd name="connsiteX33" fmla="*/ 10239064 w 12192000"/>
              <a:gd name="connsiteY33" fmla="*/ 1270598 h 1810418"/>
              <a:gd name="connsiteX34" fmla="*/ 10181078 w 12192000"/>
              <a:gd name="connsiteY34" fmla="*/ 1276374 h 1810418"/>
              <a:gd name="connsiteX35" fmla="*/ 10153458 w 12192000"/>
              <a:gd name="connsiteY35" fmla="*/ 1285229 h 1810418"/>
              <a:gd name="connsiteX36" fmla="*/ 10140775 w 12192000"/>
              <a:gd name="connsiteY36" fmla="*/ 1285847 h 1810418"/>
              <a:gd name="connsiteX37" fmla="*/ 10132055 w 12192000"/>
              <a:gd name="connsiteY37" fmla="*/ 1297214 h 1810418"/>
              <a:gd name="connsiteX38" fmla="*/ 10094093 w 12192000"/>
              <a:gd name="connsiteY38" fmla="*/ 1316697 h 1810418"/>
              <a:gd name="connsiteX39" fmla="*/ 10059188 w 12192000"/>
              <a:gd name="connsiteY39" fmla="*/ 1326655 h 1810418"/>
              <a:gd name="connsiteX40" fmla="*/ 10016268 w 12192000"/>
              <a:gd name="connsiteY40" fmla="*/ 1325133 h 1810418"/>
              <a:gd name="connsiteX41" fmla="*/ 9937115 w 12192000"/>
              <a:gd name="connsiteY41" fmla="*/ 1337731 h 1810418"/>
              <a:gd name="connsiteX42" fmla="*/ 9824942 w 12192000"/>
              <a:gd name="connsiteY42" fmla="*/ 1342969 h 1810418"/>
              <a:gd name="connsiteX43" fmla="*/ 9705553 w 12192000"/>
              <a:gd name="connsiteY43" fmla="*/ 1359323 h 1810418"/>
              <a:gd name="connsiteX44" fmla="*/ 9589915 w 12192000"/>
              <a:gd name="connsiteY44" fmla="*/ 1382355 h 1810418"/>
              <a:gd name="connsiteX45" fmla="*/ 9315048 w 12192000"/>
              <a:gd name="connsiteY45" fmla="*/ 1428626 h 1810418"/>
              <a:gd name="connsiteX46" fmla="*/ 9209077 w 12192000"/>
              <a:gd name="connsiteY46" fmla="*/ 1448049 h 1810418"/>
              <a:gd name="connsiteX47" fmla="*/ 9133300 w 12192000"/>
              <a:gd name="connsiteY47" fmla="*/ 1456152 h 1810418"/>
              <a:gd name="connsiteX48" fmla="*/ 9031264 w 12192000"/>
              <a:gd name="connsiteY48" fmla="*/ 1462053 h 1810418"/>
              <a:gd name="connsiteX49" fmla="*/ 8983321 w 12192000"/>
              <a:gd name="connsiteY49" fmla="*/ 1464616 h 1810418"/>
              <a:gd name="connsiteX50" fmla="*/ 8983035 w 12192000"/>
              <a:gd name="connsiteY50" fmla="*/ 1464417 h 1810418"/>
              <a:gd name="connsiteX51" fmla="*/ 8974072 w 12192000"/>
              <a:gd name="connsiteY51" fmla="*/ 1465390 h 1810418"/>
              <a:gd name="connsiteX52" fmla="*/ 8968242 w 12192000"/>
              <a:gd name="connsiteY52" fmla="*/ 1467079 h 1810418"/>
              <a:gd name="connsiteX53" fmla="*/ 8952199 w 12192000"/>
              <a:gd name="connsiteY53" fmla="*/ 1469700 h 1810418"/>
              <a:gd name="connsiteX54" fmla="*/ 8945873 w 12192000"/>
              <a:gd name="connsiteY54" fmla="*/ 1469099 h 1810418"/>
              <a:gd name="connsiteX55" fmla="*/ 8940905 w 12192000"/>
              <a:gd name="connsiteY55" fmla="*/ 1467238 h 1810418"/>
              <a:gd name="connsiteX56" fmla="*/ 8906846 w 12192000"/>
              <a:gd name="connsiteY56" fmla="*/ 1464481 h 1810418"/>
              <a:gd name="connsiteX57" fmla="*/ 8730411 w 12192000"/>
              <a:gd name="connsiteY57" fmla="*/ 1479838 h 1810418"/>
              <a:gd name="connsiteX58" fmla="*/ 8685834 w 12192000"/>
              <a:gd name="connsiteY58" fmla="*/ 1481431 h 1810418"/>
              <a:gd name="connsiteX59" fmla="*/ 8574116 w 12192000"/>
              <a:gd name="connsiteY59" fmla="*/ 1488166 h 1810418"/>
              <a:gd name="connsiteX60" fmla="*/ 8503254 w 12192000"/>
              <a:gd name="connsiteY60" fmla="*/ 1475627 h 1810418"/>
              <a:gd name="connsiteX61" fmla="*/ 8489028 w 12192000"/>
              <a:gd name="connsiteY61" fmla="*/ 1480483 h 1810418"/>
              <a:gd name="connsiteX62" fmla="*/ 8484222 w 12192000"/>
              <a:gd name="connsiteY62" fmla="*/ 1482955 h 1810418"/>
              <a:gd name="connsiteX63" fmla="*/ 8476034 w 12192000"/>
              <a:gd name="connsiteY63" fmla="*/ 1485197 h 1810418"/>
              <a:gd name="connsiteX64" fmla="*/ 8475659 w 12192000"/>
              <a:gd name="connsiteY64" fmla="*/ 1485048 h 1810418"/>
              <a:gd name="connsiteX65" fmla="*/ 8468325 w 12192000"/>
              <a:gd name="connsiteY65" fmla="*/ 1487552 h 1810418"/>
              <a:gd name="connsiteX66" fmla="*/ 8401298 w 12192000"/>
              <a:gd name="connsiteY66" fmla="*/ 1493672 h 1810418"/>
              <a:gd name="connsiteX67" fmla="*/ 8390295 w 12192000"/>
              <a:gd name="connsiteY67" fmla="*/ 1502138 h 1810418"/>
              <a:gd name="connsiteX68" fmla="*/ 8370102 w 12192000"/>
              <a:gd name="connsiteY68" fmla="*/ 1508730 h 1810418"/>
              <a:gd name="connsiteX69" fmla="*/ 8271491 w 12192000"/>
              <a:gd name="connsiteY69" fmla="*/ 1533520 h 1810418"/>
              <a:gd name="connsiteX70" fmla="*/ 8248843 w 12192000"/>
              <a:gd name="connsiteY70" fmla="*/ 1537060 h 1810418"/>
              <a:gd name="connsiteX71" fmla="*/ 8244399 w 12192000"/>
              <a:gd name="connsiteY71" fmla="*/ 1538596 h 1810418"/>
              <a:gd name="connsiteX72" fmla="*/ 8241700 w 12192000"/>
              <a:gd name="connsiteY72" fmla="*/ 1538396 h 1810418"/>
              <a:gd name="connsiteX73" fmla="*/ 8230388 w 12192000"/>
              <a:gd name="connsiteY73" fmla="*/ 1546517 h 1810418"/>
              <a:gd name="connsiteX74" fmla="*/ 8224228 w 12192000"/>
              <a:gd name="connsiteY74" fmla="*/ 1557267 h 1810418"/>
              <a:gd name="connsiteX75" fmla="*/ 8199666 w 12192000"/>
              <a:gd name="connsiteY75" fmla="*/ 1559012 h 1810418"/>
              <a:gd name="connsiteX76" fmla="*/ 8194548 w 12192000"/>
              <a:gd name="connsiteY76" fmla="*/ 1565013 h 1810418"/>
              <a:gd name="connsiteX77" fmla="*/ 8165771 w 12192000"/>
              <a:gd name="connsiteY77" fmla="*/ 1579116 h 1810418"/>
              <a:gd name="connsiteX78" fmla="*/ 8116832 w 12192000"/>
              <a:gd name="connsiteY78" fmla="*/ 1608547 h 1810418"/>
              <a:gd name="connsiteX79" fmla="*/ 8089016 w 12192000"/>
              <a:gd name="connsiteY79" fmla="*/ 1617129 h 1810418"/>
              <a:gd name="connsiteX80" fmla="*/ 8074658 w 12192000"/>
              <a:gd name="connsiteY80" fmla="*/ 1626971 h 1810418"/>
              <a:gd name="connsiteX81" fmla="*/ 8068056 w 12192000"/>
              <a:gd name="connsiteY81" fmla="*/ 1627924 h 1810418"/>
              <a:gd name="connsiteX82" fmla="*/ 8046900 w 12192000"/>
              <a:gd name="connsiteY82" fmla="*/ 1634483 h 1810418"/>
              <a:gd name="connsiteX83" fmla="*/ 8034634 w 12192000"/>
              <a:gd name="connsiteY83" fmla="*/ 1637466 h 1810418"/>
              <a:gd name="connsiteX84" fmla="*/ 8029700 w 12192000"/>
              <a:gd name="connsiteY84" fmla="*/ 1638364 h 1810418"/>
              <a:gd name="connsiteX85" fmla="*/ 7987514 w 12192000"/>
              <a:gd name="connsiteY85" fmla="*/ 1638160 h 1810418"/>
              <a:gd name="connsiteX86" fmla="*/ 7960991 w 12192000"/>
              <a:gd name="connsiteY86" fmla="*/ 1648892 h 1810418"/>
              <a:gd name="connsiteX87" fmla="*/ 7937606 w 12192000"/>
              <a:gd name="connsiteY87" fmla="*/ 1650659 h 1810418"/>
              <a:gd name="connsiteX88" fmla="*/ 7931522 w 12192000"/>
              <a:gd name="connsiteY88" fmla="*/ 1653082 h 1810418"/>
              <a:gd name="connsiteX89" fmla="*/ 7872444 w 12192000"/>
              <a:gd name="connsiteY89" fmla="*/ 1652202 h 1810418"/>
              <a:gd name="connsiteX90" fmla="*/ 7832232 w 12192000"/>
              <a:gd name="connsiteY90" fmla="*/ 1658594 h 1810418"/>
              <a:gd name="connsiteX91" fmla="*/ 7744332 w 12192000"/>
              <a:gd name="connsiteY91" fmla="*/ 1657695 h 1810418"/>
              <a:gd name="connsiteX92" fmla="*/ 7723062 w 12192000"/>
              <a:gd name="connsiteY92" fmla="*/ 1658222 h 1810418"/>
              <a:gd name="connsiteX93" fmla="*/ 7705682 w 12192000"/>
              <a:gd name="connsiteY93" fmla="*/ 1664606 h 1810418"/>
              <a:gd name="connsiteX94" fmla="*/ 7702441 w 12192000"/>
              <a:gd name="connsiteY94" fmla="*/ 1671260 h 1810418"/>
              <a:gd name="connsiteX95" fmla="*/ 7690889 w 12192000"/>
              <a:gd name="connsiteY95" fmla="*/ 1672499 h 1810418"/>
              <a:gd name="connsiteX96" fmla="*/ 7688002 w 12192000"/>
              <a:gd name="connsiteY96" fmla="*/ 1674071 h 1810418"/>
              <a:gd name="connsiteX97" fmla="*/ 7671275 w 12192000"/>
              <a:gd name="connsiteY97" fmla="*/ 1681835 h 1810418"/>
              <a:gd name="connsiteX98" fmla="*/ 7585018 w 12192000"/>
              <a:gd name="connsiteY98" fmla="*/ 1675431 h 1810418"/>
              <a:gd name="connsiteX99" fmla="*/ 7471472 w 12192000"/>
              <a:gd name="connsiteY99" fmla="*/ 1682487 h 1810418"/>
              <a:gd name="connsiteX100" fmla="*/ 7381391 w 12192000"/>
              <a:gd name="connsiteY100" fmla="*/ 1689122 h 1810418"/>
              <a:gd name="connsiteX101" fmla="*/ 7292528 w 12192000"/>
              <a:gd name="connsiteY101" fmla="*/ 1689863 h 1810418"/>
              <a:gd name="connsiteX102" fmla="*/ 7204542 w 12192000"/>
              <a:gd name="connsiteY102" fmla="*/ 1667362 h 1810418"/>
              <a:gd name="connsiteX103" fmla="*/ 7179107 w 12192000"/>
              <a:gd name="connsiteY103" fmla="*/ 1664705 h 1810418"/>
              <a:gd name="connsiteX104" fmla="*/ 7176110 w 12192000"/>
              <a:gd name="connsiteY104" fmla="*/ 1667956 h 1810418"/>
              <a:gd name="connsiteX105" fmla="*/ 7149935 w 12192000"/>
              <a:gd name="connsiteY105" fmla="*/ 1671723 h 1810418"/>
              <a:gd name="connsiteX106" fmla="*/ 7076173 w 12192000"/>
              <a:gd name="connsiteY106" fmla="*/ 1681613 h 1810418"/>
              <a:gd name="connsiteX107" fmla="*/ 6997704 w 12192000"/>
              <a:gd name="connsiteY107" fmla="*/ 1681043 h 1810418"/>
              <a:gd name="connsiteX108" fmla="*/ 6883473 w 12192000"/>
              <a:gd name="connsiteY108" fmla="*/ 1705122 h 1810418"/>
              <a:gd name="connsiteX109" fmla="*/ 6687688 w 12192000"/>
              <a:gd name="connsiteY109" fmla="*/ 1727643 h 1810418"/>
              <a:gd name="connsiteX110" fmla="*/ 6529051 w 12192000"/>
              <a:gd name="connsiteY110" fmla="*/ 1750971 h 1810418"/>
              <a:gd name="connsiteX111" fmla="*/ 6297361 w 12192000"/>
              <a:gd name="connsiteY111" fmla="*/ 1788995 h 1810418"/>
              <a:gd name="connsiteX112" fmla="*/ 6148526 w 12192000"/>
              <a:gd name="connsiteY112" fmla="*/ 1790230 h 1810418"/>
              <a:gd name="connsiteX113" fmla="*/ 6053787 w 12192000"/>
              <a:gd name="connsiteY113" fmla="*/ 1806877 h 1810418"/>
              <a:gd name="connsiteX114" fmla="*/ 6048466 w 12192000"/>
              <a:gd name="connsiteY114" fmla="*/ 1805585 h 1810418"/>
              <a:gd name="connsiteX115" fmla="*/ 6028583 w 12192000"/>
              <a:gd name="connsiteY115" fmla="*/ 1806085 h 1810418"/>
              <a:gd name="connsiteX116" fmla="*/ 6021207 w 12192000"/>
              <a:gd name="connsiteY116" fmla="*/ 1799140 h 1810418"/>
              <a:gd name="connsiteX117" fmla="*/ 5990008 w 12192000"/>
              <a:gd name="connsiteY117" fmla="*/ 1794814 h 1810418"/>
              <a:gd name="connsiteX118" fmla="*/ 5937319 w 12192000"/>
              <a:gd name="connsiteY118" fmla="*/ 1797660 h 1810418"/>
              <a:gd name="connsiteX119" fmla="*/ 5738968 w 12192000"/>
              <a:gd name="connsiteY119" fmla="*/ 1810009 h 1810418"/>
              <a:gd name="connsiteX120" fmla="*/ 5607054 w 12192000"/>
              <a:gd name="connsiteY120" fmla="*/ 1810418 h 1810418"/>
              <a:gd name="connsiteX121" fmla="*/ 5451005 w 12192000"/>
              <a:gd name="connsiteY121" fmla="*/ 1798277 h 1810418"/>
              <a:gd name="connsiteX122" fmla="*/ 5412840 w 12192000"/>
              <a:gd name="connsiteY122" fmla="*/ 1788824 h 1810418"/>
              <a:gd name="connsiteX123" fmla="*/ 5361713 w 12192000"/>
              <a:gd name="connsiteY123" fmla="*/ 1773980 h 1810418"/>
              <a:gd name="connsiteX124" fmla="*/ 5241786 w 12192000"/>
              <a:gd name="connsiteY124" fmla="*/ 1756656 h 1810418"/>
              <a:gd name="connsiteX125" fmla="*/ 5202963 w 12192000"/>
              <a:gd name="connsiteY125" fmla="*/ 1747306 h 1810418"/>
              <a:gd name="connsiteX126" fmla="*/ 5154668 w 12192000"/>
              <a:gd name="connsiteY126" fmla="*/ 1744668 h 1810418"/>
              <a:gd name="connsiteX127" fmla="*/ 5136547 w 12192000"/>
              <a:gd name="connsiteY127" fmla="*/ 1738620 h 1810418"/>
              <a:gd name="connsiteX128" fmla="*/ 5122587 w 12192000"/>
              <a:gd name="connsiteY128" fmla="*/ 1735756 h 1810418"/>
              <a:gd name="connsiteX129" fmla="*/ 5119579 w 12192000"/>
              <a:gd name="connsiteY129" fmla="*/ 1734004 h 1810418"/>
              <a:gd name="connsiteX130" fmla="*/ 5101616 w 12192000"/>
              <a:gd name="connsiteY130" fmla="*/ 1724948 h 1810418"/>
              <a:gd name="connsiteX131" fmla="*/ 5045783 w 12192000"/>
              <a:gd name="connsiteY131" fmla="*/ 1730209 h 1810418"/>
              <a:gd name="connsiteX132" fmla="*/ 4991477 w 12192000"/>
              <a:gd name="connsiteY132" fmla="*/ 1716450 h 1810418"/>
              <a:gd name="connsiteX133" fmla="*/ 4820387 w 12192000"/>
              <a:gd name="connsiteY133" fmla="*/ 1695973 h 1810418"/>
              <a:gd name="connsiteX134" fmla="*/ 4742338 w 12192000"/>
              <a:gd name="connsiteY134" fmla="*/ 1672696 h 1810418"/>
              <a:gd name="connsiteX135" fmla="*/ 4703062 w 12192000"/>
              <a:gd name="connsiteY135" fmla="*/ 1665094 h 1810418"/>
              <a:gd name="connsiteX136" fmla="*/ 4701052 w 12192000"/>
              <a:gd name="connsiteY136" fmla="*/ 1664466 h 1810418"/>
              <a:gd name="connsiteX137" fmla="*/ 4701986 w 12192000"/>
              <a:gd name="connsiteY137" fmla="*/ 1664294 h 1810418"/>
              <a:gd name="connsiteX138" fmla="*/ 4697074 w 12192000"/>
              <a:gd name="connsiteY138" fmla="*/ 1663224 h 1810418"/>
              <a:gd name="connsiteX139" fmla="*/ 4701052 w 12192000"/>
              <a:gd name="connsiteY139" fmla="*/ 1664466 h 1810418"/>
              <a:gd name="connsiteX140" fmla="*/ 4695406 w 12192000"/>
              <a:gd name="connsiteY140" fmla="*/ 1665504 h 1810418"/>
              <a:gd name="connsiteX141" fmla="*/ 4495727 w 12192000"/>
              <a:gd name="connsiteY141" fmla="*/ 1656633 h 1810418"/>
              <a:gd name="connsiteX142" fmla="*/ 4428317 w 12192000"/>
              <a:gd name="connsiteY142" fmla="*/ 1646311 h 1810418"/>
              <a:gd name="connsiteX143" fmla="*/ 4424455 w 12192000"/>
              <a:gd name="connsiteY143" fmla="*/ 1646545 h 1810418"/>
              <a:gd name="connsiteX144" fmla="*/ 4418141 w 12192000"/>
              <a:gd name="connsiteY144" fmla="*/ 1643457 h 1810418"/>
              <a:gd name="connsiteX145" fmla="*/ 4389054 w 12192000"/>
              <a:gd name="connsiteY145" fmla="*/ 1635100 h 1810418"/>
              <a:gd name="connsiteX146" fmla="*/ 4243963 w 12192000"/>
              <a:gd name="connsiteY146" fmla="*/ 1600547 h 1810418"/>
              <a:gd name="connsiteX147" fmla="*/ 4230390 w 12192000"/>
              <a:gd name="connsiteY147" fmla="*/ 1596782 h 1810418"/>
              <a:gd name="connsiteX148" fmla="*/ 4151096 w 12192000"/>
              <a:gd name="connsiteY148" fmla="*/ 1589415 h 1810418"/>
              <a:gd name="connsiteX149" fmla="*/ 4091729 w 12192000"/>
              <a:gd name="connsiteY149" fmla="*/ 1565484 h 1810418"/>
              <a:gd name="connsiteX150" fmla="*/ 3994992 w 12192000"/>
              <a:gd name="connsiteY150" fmla="*/ 1554250 h 1810418"/>
              <a:gd name="connsiteX151" fmla="*/ 3898778 w 12192000"/>
              <a:gd name="connsiteY151" fmla="*/ 1546088 h 1810418"/>
              <a:gd name="connsiteX152" fmla="*/ 3863728 w 12192000"/>
              <a:gd name="connsiteY152" fmla="*/ 1544567 h 1810418"/>
              <a:gd name="connsiteX153" fmla="*/ 3729252 w 12192000"/>
              <a:gd name="connsiteY153" fmla="*/ 1544592 h 1810418"/>
              <a:gd name="connsiteX154" fmla="*/ 3716543 w 12192000"/>
              <a:gd name="connsiteY154" fmla="*/ 1541771 h 1810418"/>
              <a:gd name="connsiteX155" fmla="*/ 3715389 w 12192000"/>
              <a:gd name="connsiteY155" fmla="*/ 1538406 h 1810418"/>
              <a:gd name="connsiteX156" fmla="*/ 3682391 w 12192000"/>
              <a:gd name="connsiteY156" fmla="*/ 1529372 h 1810418"/>
              <a:gd name="connsiteX157" fmla="*/ 3669607 w 12192000"/>
              <a:gd name="connsiteY157" fmla="*/ 1534463 h 1810418"/>
              <a:gd name="connsiteX158" fmla="*/ 3669577 w 12192000"/>
              <a:gd name="connsiteY158" fmla="*/ 1534458 h 1810418"/>
              <a:gd name="connsiteX159" fmla="*/ 3660365 w 12192000"/>
              <a:gd name="connsiteY159" fmla="*/ 1531370 h 1810418"/>
              <a:gd name="connsiteX160" fmla="*/ 3637171 w 12192000"/>
              <a:gd name="connsiteY160" fmla="*/ 1523813 h 1810418"/>
              <a:gd name="connsiteX161" fmla="*/ 3636519 w 12192000"/>
              <a:gd name="connsiteY161" fmla="*/ 1523773 h 1810418"/>
              <a:gd name="connsiteX162" fmla="*/ 3589716 w 12192000"/>
              <a:gd name="connsiteY162" fmla="*/ 1506360 h 1810418"/>
              <a:gd name="connsiteX163" fmla="*/ 3583541 w 12192000"/>
              <a:gd name="connsiteY163" fmla="*/ 1507469 h 1810418"/>
              <a:gd name="connsiteX164" fmla="*/ 3574426 w 12192000"/>
              <a:gd name="connsiteY164" fmla="*/ 1507574 h 1810418"/>
              <a:gd name="connsiteX165" fmla="*/ 3574190 w 12192000"/>
              <a:gd name="connsiteY165" fmla="*/ 1507350 h 1810418"/>
              <a:gd name="connsiteX166" fmla="*/ 3565671 w 12192000"/>
              <a:gd name="connsiteY166" fmla="*/ 1507894 h 1810418"/>
              <a:gd name="connsiteX167" fmla="*/ 3515816 w 12192000"/>
              <a:gd name="connsiteY167" fmla="*/ 1499688 h 1810418"/>
              <a:gd name="connsiteX168" fmla="*/ 3452912 w 12192000"/>
              <a:gd name="connsiteY168" fmla="*/ 1496444 h 1810418"/>
              <a:gd name="connsiteX169" fmla="*/ 3380405 w 12192000"/>
              <a:gd name="connsiteY169" fmla="*/ 1486216 h 1810418"/>
              <a:gd name="connsiteX170" fmla="*/ 3343625 w 12192000"/>
              <a:gd name="connsiteY170" fmla="*/ 1500147 h 1810418"/>
              <a:gd name="connsiteX171" fmla="*/ 3323774 w 12192000"/>
              <a:gd name="connsiteY171" fmla="*/ 1501476 h 1810418"/>
              <a:gd name="connsiteX172" fmla="*/ 3321444 w 12192000"/>
              <a:gd name="connsiteY172" fmla="*/ 1500659 h 1810418"/>
              <a:gd name="connsiteX173" fmla="*/ 3242143 w 12192000"/>
              <a:gd name="connsiteY173" fmla="*/ 1505268 h 1810418"/>
              <a:gd name="connsiteX174" fmla="*/ 3122401 w 12192000"/>
              <a:gd name="connsiteY174" fmla="*/ 1511314 h 1810418"/>
              <a:gd name="connsiteX175" fmla="*/ 3010177 w 12192000"/>
              <a:gd name="connsiteY175" fmla="*/ 1513132 h 1810418"/>
              <a:gd name="connsiteX176" fmla="*/ 2782615 w 12192000"/>
              <a:gd name="connsiteY176" fmla="*/ 1509375 h 1810418"/>
              <a:gd name="connsiteX177" fmla="*/ 2668665 w 12192000"/>
              <a:gd name="connsiteY177" fmla="*/ 1517660 h 1810418"/>
              <a:gd name="connsiteX178" fmla="*/ 2548073 w 12192000"/>
              <a:gd name="connsiteY178" fmla="*/ 1516667 h 1810418"/>
              <a:gd name="connsiteX179" fmla="*/ 2423377 w 12192000"/>
              <a:gd name="connsiteY179" fmla="*/ 1527776 h 1810418"/>
              <a:gd name="connsiteX180" fmla="*/ 2295298 w 12192000"/>
              <a:gd name="connsiteY180" fmla="*/ 1534368 h 1810418"/>
              <a:gd name="connsiteX181" fmla="*/ 2188781 w 12192000"/>
              <a:gd name="connsiteY181" fmla="*/ 1529677 h 1810418"/>
              <a:gd name="connsiteX182" fmla="*/ 2074855 w 12192000"/>
              <a:gd name="connsiteY182" fmla="*/ 1515446 h 1810418"/>
              <a:gd name="connsiteX183" fmla="*/ 2012587 w 12192000"/>
              <a:gd name="connsiteY183" fmla="*/ 1522487 h 1810418"/>
              <a:gd name="connsiteX184" fmla="*/ 1932075 w 12192000"/>
              <a:gd name="connsiteY184" fmla="*/ 1517914 h 1810418"/>
              <a:gd name="connsiteX185" fmla="*/ 1908490 w 12192000"/>
              <a:gd name="connsiteY185" fmla="*/ 1526423 h 1810418"/>
              <a:gd name="connsiteX186" fmla="*/ 1908410 w 12192000"/>
              <a:gd name="connsiteY186" fmla="*/ 1526410 h 1810418"/>
              <a:gd name="connsiteX187" fmla="*/ 1901918 w 12192000"/>
              <a:gd name="connsiteY187" fmla="*/ 1522410 h 1810418"/>
              <a:gd name="connsiteX188" fmla="*/ 1876753 w 12192000"/>
              <a:gd name="connsiteY188" fmla="*/ 1517619 h 1810418"/>
              <a:gd name="connsiteX189" fmla="*/ 1858194 w 12192000"/>
              <a:gd name="connsiteY189" fmla="*/ 1522343 h 1810418"/>
              <a:gd name="connsiteX190" fmla="*/ 1702657 w 12192000"/>
              <a:gd name="connsiteY190" fmla="*/ 1510562 h 1810418"/>
              <a:gd name="connsiteX191" fmla="*/ 1701421 w 12192000"/>
              <a:gd name="connsiteY191" fmla="*/ 1510775 h 1810418"/>
              <a:gd name="connsiteX192" fmla="*/ 1699973 w 12192000"/>
              <a:gd name="connsiteY192" fmla="*/ 1507739 h 1810418"/>
              <a:gd name="connsiteX193" fmla="*/ 1682526 w 12192000"/>
              <a:gd name="connsiteY193" fmla="*/ 1504598 h 1810418"/>
              <a:gd name="connsiteX194" fmla="*/ 1677380 w 12192000"/>
              <a:gd name="connsiteY194" fmla="*/ 1504851 h 1810418"/>
              <a:gd name="connsiteX195" fmla="*/ 1670304 w 12192000"/>
              <a:gd name="connsiteY195" fmla="*/ 1503744 h 1810418"/>
              <a:gd name="connsiteX196" fmla="*/ 1670197 w 12192000"/>
              <a:gd name="connsiteY196" fmla="*/ 1503497 h 1810418"/>
              <a:gd name="connsiteX197" fmla="*/ 1626301 w 12192000"/>
              <a:gd name="connsiteY197" fmla="*/ 1474931 h 1810418"/>
              <a:gd name="connsiteX198" fmla="*/ 1535119 w 12192000"/>
              <a:gd name="connsiteY198" fmla="*/ 1463075 h 1810418"/>
              <a:gd name="connsiteX199" fmla="*/ 1531340 w 12192000"/>
              <a:gd name="connsiteY199" fmla="*/ 1461293 h 1810418"/>
              <a:gd name="connsiteX200" fmla="*/ 1498454 w 12192000"/>
              <a:gd name="connsiteY200" fmla="*/ 1463478 h 1810418"/>
              <a:gd name="connsiteX201" fmla="*/ 1478806 w 12192000"/>
              <a:gd name="connsiteY201" fmla="*/ 1464611 h 1810418"/>
              <a:gd name="connsiteX202" fmla="*/ 1358081 w 12192000"/>
              <a:gd name="connsiteY202" fmla="*/ 1455545 h 1810418"/>
              <a:gd name="connsiteX203" fmla="*/ 1222449 w 12192000"/>
              <a:gd name="connsiteY203" fmla="*/ 1455454 h 1810418"/>
              <a:gd name="connsiteX204" fmla="*/ 1131220 w 12192000"/>
              <a:gd name="connsiteY204" fmla="*/ 1419822 h 1810418"/>
              <a:gd name="connsiteX205" fmla="*/ 968663 w 12192000"/>
              <a:gd name="connsiteY205" fmla="*/ 1412667 h 1810418"/>
              <a:gd name="connsiteX206" fmla="*/ 940021 w 12192000"/>
              <a:gd name="connsiteY206" fmla="*/ 1409452 h 1810418"/>
              <a:gd name="connsiteX207" fmla="*/ 940362 w 12192000"/>
              <a:gd name="connsiteY207" fmla="*/ 1408090 h 1810418"/>
              <a:gd name="connsiteX208" fmla="*/ 927147 w 12192000"/>
              <a:gd name="connsiteY208" fmla="*/ 1407436 h 1810418"/>
              <a:gd name="connsiteX209" fmla="*/ 915481 w 12192000"/>
              <a:gd name="connsiteY209" fmla="*/ 1395526 h 1810418"/>
              <a:gd name="connsiteX210" fmla="*/ 884363 w 12192000"/>
              <a:gd name="connsiteY210" fmla="*/ 1395024 h 1810418"/>
              <a:gd name="connsiteX211" fmla="*/ 883522 w 12192000"/>
              <a:gd name="connsiteY211" fmla="*/ 1400267 h 1810418"/>
              <a:gd name="connsiteX212" fmla="*/ 865903 w 12192000"/>
              <a:gd name="connsiteY212" fmla="*/ 1394324 h 1810418"/>
              <a:gd name="connsiteX213" fmla="*/ 790832 w 12192000"/>
              <a:gd name="connsiteY213" fmla="*/ 1370999 h 1810418"/>
              <a:gd name="connsiteX214" fmla="*/ 749766 w 12192000"/>
              <a:gd name="connsiteY214" fmla="*/ 1353216 h 1810418"/>
              <a:gd name="connsiteX215" fmla="*/ 705470 w 12192000"/>
              <a:gd name="connsiteY215" fmla="*/ 1354328 h 1810418"/>
              <a:gd name="connsiteX216" fmla="*/ 692371 w 12192000"/>
              <a:gd name="connsiteY216" fmla="*/ 1343942 h 1810418"/>
              <a:gd name="connsiteX217" fmla="*/ 690203 w 12192000"/>
              <a:gd name="connsiteY217" fmla="*/ 1341970 h 1810418"/>
              <a:gd name="connsiteX218" fmla="*/ 679574 w 12192000"/>
              <a:gd name="connsiteY218" fmla="*/ 1338069 h 1810418"/>
              <a:gd name="connsiteX219" fmla="*/ 679009 w 12192000"/>
              <a:gd name="connsiteY219" fmla="*/ 1331966 h 1810418"/>
              <a:gd name="connsiteX220" fmla="*/ 664756 w 12192000"/>
              <a:gd name="connsiteY220" fmla="*/ 1322509 h 1810418"/>
              <a:gd name="connsiteX221" fmla="*/ 644515 w 12192000"/>
              <a:gd name="connsiteY221" fmla="*/ 1316732 h 1810418"/>
              <a:gd name="connsiteX222" fmla="*/ 545716 w 12192000"/>
              <a:gd name="connsiteY222" fmla="*/ 1294878 h 1810418"/>
              <a:gd name="connsiteX223" fmla="*/ 488094 w 12192000"/>
              <a:gd name="connsiteY223" fmla="*/ 1278596 h 1810418"/>
              <a:gd name="connsiteX224" fmla="*/ 468538 w 12192000"/>
              <a:gd name="connsiteY224" fmla="*/ 1267376 h 1810418"/>
              <a:gd name="connsiteX225" fmla="*/ 439655 w 12192000"/>
              <a:gd name="connsiteY225" fmla="*/ 1255090 h 1810418"/>
              <a:gd name="connsiteX226" fmla="*/ 390496 w 12192000"/>
              <a:gd name="connsiteY226" fmla="*/ 1229512 h 1810418"/>
              <a:gd name="connsiteX227" fmla="*/ 362616 w 12192000"/>
              <a:gd name="connsiteY227" fmla="*/ 1221981 h 1810418"/>
              <a:gd name="connsiteX228" fmla="*/ 348184 w 12192000"/>
              <a:gd name="connsiteY228" fmla="*/ 1213437 h 1810418"/>
              <a:gd name="connsiteX229" fmla="*/ 341576 w 12192000"/>
              <a:gd name="connsiteY229" fmla="*/ 1212583 h 1810418"/>
              <a:gd name="connsiteX230" fmla="*/ 320370 w 12192000"/>
              <a:gd name="connsiteY230" fmla="*/ 1206827 h 1810418"/>
              <a:gd name="connsiteX231" fmla="*/ 308082 w 12192000"/>
              <a:gd name="connsiteY231" fmla="*/ 1204195 h 1810418"/>
              <a:gd name="connsiteX232" fmla="*/ 303141 w 12192000"/>
              <a:gd name="connsiteY232" fmla="*/ 1203396 h 1810418"/>
              <a:gd name="connsiteX233" fmla="*/ 260955 w 12192000"/>
              <a:gd name="connsiteY233" fmla="*/ 1203345 h 1810418"/>
              <a:gd name="connsiteX234" fmla="*/ 234352 w 12192000"/>
              <a:gd name="connsiteY234" fmla="*/ 1193972 h 1810418"/>
              <a:gd name="connsiteX235" fmla="*/ 210954 w 12192000"/>
              <a:gd name="connsiteY235" fmla="*/ 1192326 h 1810418"/>
              <a:gd name="connsiteX236" fmla="*/ 204851 w 12192000"/>
              <a:gd name="connsiteY236" fmla="*/ 1190210 h 1810418"/>
              <a:gd name="connsiteX237" fmla="*/ 145778 w 12192000"/>
              <a:gd name="connsiteY237" fmla="*/ 1190651 h 1810418"/>
              <a:gd name="connsiteX238" fmla="*/ 105518 w 12192000"/>
              <a:gd name="connsiteY238" fmla="*/ 1184937 h 1810418"/>
              <a:gd name="connsiteX239" fmla="*/ 17623 w 12192000"/>
              <a:gd name="connsiteY239" fmla="*/ 1185238 h 1810418"/>
              <a:gd name="connsiteX240" fmla="*/ 0 w 12192000"/>
              <a:gd name="connsiteY240" fmla="*/ 1184768 h 1810418"/>
              <a:gd name="connsiteX241" fmla="*/ 0 w 12192000"/>
              <a:gd name="connsiteY241" fmla="*/ 0 h 1810418"/>
              <a:gd name="connsiteX0" fmla="*/ 0 w 12192000"/>
              <a:gd name="connsiteY0" fmla="*/ 0 h 1810418"/>
              <a:gd name="connsiteX1" fmla="*/ 12192000 w 12192000"/>
              <a:gd name="connsiteY1" fmla="*/ 0 h 1810418"/>
              <a:gd name="connsiteX2" fmla="*/ 12192000 w 12192000"/>
              <a:gd name="connsiteY2" fmla="*/ 1129867 h 1810418"/>
              <a:gd name="connsiteX3" fmla="*/ 12174158 w 12192000"/>
              <a:gd name="connsiteY3" fmla="*/ 1133797 h 1810418"/>
              <a:gd name="connsiteX4" fmla="*/ 12111983 w 12192000"/>
              <a:gd name="connsiteY4" fmla="*/ 1161939 h 1810418"/>
              <a:gd name="connsiteX5" fmla="*/ 11967186 w 12192000"/>
              <a:gd name="connsiteY5" fmla="*/ 1201206 h 1810418"/>
              <a:gd name="connsiteX6" fmla="*/ 11953646 w 12192000"/>
              <a:gd name="connsiteY6" fmla="*/ 1205499 h 1810418"/>
              <a:gd name="connsiteX7" fmla="*/ 11874413 w 12192000"/>
              <a:gd name="connsiteY7" fmla="*/ 1213569 h 1810418"/>
              <a:gd name="connsiteX8" fmla="*/ 11815251 w 12192000"/>
              <a:gd name="connsiteY8" fmla="*/ 1241020 h 1810418"/>
              <a:gd name="connsiteX9" fmla="*/ 11718610 w 12192000"/>
              <a:gd name="connsiteY9" fmla="*/ 1253479 h 1810418"/>
              <a:gd name="connsiteX10" fmla="*/ 11622463 w 12192000"/>
              <a:gd name="connsiteY10" fmla="*/ 1262368 h 1810418"/>
              <a:gd name="connsiteX11" fmla="*/ 11587426 w 12192000"/>
              <a:gd name="connsiteY11" fmla="*/ 1263916 h 1810418"/>
              <a:gd name="connsiteX12" fmla="*/ 11441207 w 12192000"/>
              <a:gd name="connsiteY12" fmla="*/ 1262974 h 1810418"/>
              <a:gd name="connsiteX13" fmla="*/ 11406215 w 12192000"/>
              <a:gd name="connsiteY13" fmla="*/ 1280453 h 1810418"/>
              <a:gd name="connsiteX14" fmla="*/ 11361043 w 12192000"/>
              <a:gd name="connsiteY14" fmla="*/ 1286632 h 1810418"/>
              <a:gd name="connsiteX15" fmla="*/ 11259450 w 12192000"/>
              <a:gd name="connsiteY15" fmla="*/ 1286738 h 1810418"/>
              <a:gd name="connsiteX16" fmla="*/ 11128948 w 12192000"/>
              <a:gd name="connsiteY16" fmla="*/ 1245981 h 1810418"/>
              <a:gd name="connsiteX17" fmla="*/ 11090810 w 12192000"/>
              <a:gd name="connsiteY17" fmla="*/ 1243590 h 1810418"/>
              <a:gd name="connsiteX18" fmla="*/ 11085499 w 12192000"/>
              <a:gd name="connsiteY18" fmla="*/ 1248151 h 1810418"/>
              <a:gd name="connsiteX19" fmla="*/ 11031924 w 12192000"/>
              <a:gd name="connsiteY19" fmla="*/ 1225704 h 1810418"/>
              <a:gd name="connsiteX20" fmla="*/ 10955096 w 12192000"/>
              <a:gd name="connsiteY20" fmla="*/ 1231768 h 1810418"/>
              <a:gd name="connsiteX21" fmla="*/ 10864884 w 12192000"/>
              <a:gd name="connsiteY21" fmla="*/ 1245957 h 1810418"/>
              <a:gd name="connsiteX22" fmla="*/ 10841363 w 12192000"/>
              <a:gd name="connsiteY22" fmla="*/ 1251400 h 1810418"/>
              <a:gd name="connsiteX23" fmla="*/ 10780910 w 12192000"/>
              <a:gd name="connsiteY23" fmla="*/ 1249166 h 1810418"/>
              <a:gd name="connsiteX24" fmla="*/ 10696254 w 12192000"/>
              <a:gd name="connsiteY24" fmla="*/ 1259247 h 1810418"/>
              <a:gd name="connsiteX25" fmla="*/ 10577832 w 12192000"/>
              <a:gd name="connsiteY25" fmla="*/ 1255994 h 1810418"/>
              <a:gd name="connsiteX26" fmla="*/ 10531976 w 12192000"/>
              <a:gd name="connsiteY26" fmla="*/ 1249692 h 1810418"/>
              <a:gd name="connsiteX27" fmla="*/ 10453101 w 12192000"/>
              <a:gd name="connsiteY27" fmla="*/ 1241000 h 1810418"/>
              <a:gd name="connsiteX28" fmla="*/ 10407706 w 12192000"/>
              <a:gd name="connsiteY28" fmla="*/ 1235650 h 1810418"/>
              <a:gd name="connsiteX29" fmla="*/ 10368559 w 12192000"/>
              <a:gd name="connsiteY29" fmla="*/ 1235686 h 1810418"/>
              <a:gd name="connsiteX30" fmla="*/ 10352542 w 12192000"/>
              <a:gd name="connsiteY30" fmla="*/ 1245817 h 1810418"/>
              <a:gd name="connsiteX31" fmla="*/ 10294918 w 12192000"/>
              <a:gd name="connsiteY31" fmla="*/ 1263549 h 1810418"/>
              <a:gd name="connsiteX32" fmla="*/ 10271059 w 12192000"/>
              <a:gd name="connsiteY32" fmla="*/ 1265010 h 1810418"/>
              <a:gd name="connsiteX33" fmla="*/ 10239064 w 12192000"/>
              <a:gd name="connsiteY33" fmla="*/ 1270598 h 1810418"/>
              <a:gd name="connsiteX34" fmla="*/ 10181078 w 12192000"/>
              <a:gd name="connsiteY34" fmla="*/ 1276374 h 1810418"/>
              <a:gd name="connsiteX35" fmla="*/ 10153458 w 12192000"/>
              <a:gd name="connsiteY35" fmla="*/ 1285229 h 1810418"/>
              <a:gd name="connsiteX36" fmla="*/ 10140775 w 12192000"/>
              <a:gd name="connsiteY36" fmla="*/ 1285847 h 1810418"/>
              <a:gd name="connsiteX37" fmla="*/ 10132055 w 12192000"/>
              <a:gd name="connsiteY37" fmla="*/ 1297214 h 1810418"/>
              <a:gd name="connsiteX38" fmla="*/ 10094093 w 12192000"/>
              <a:gd name="connsiteY38" fmla="*/ 1316697 h 1810418"/>
              <a:gd name="connsiteX39" fmla="*/ 10059188 w 12192000"/>
              <a:gd name="connsiteY39" fmla="*/ 1326655 h 1810418"/>
              <a:gd name="connsiteX40" fmla="*/ 10016268 w 12192000"/>
              <a:gd name="connsiteY40" fmla="*/ 1325133 h 1810418"/>
              <a:gd name="connsiteX41" fmla="*/ 9937115 w 12192000"/>
              <a:gd name="connsiteY41" fmla="*/ 1337731 h 1810418"/>
              <a:gd name="connsiteX42" fmla="*/ 9824942 w 12192000"/>
              <a:gd name="connsiteY42" fmla="*/ 1342969 h 1810418"/>
              <a:gd name="connsiteX43" fmla="*/ 9705553 w 12192000"/>
              <a:gd name="connsiteY43" fmla="*/ 1359323 h 1810418"/>
              <a:gd name="connsiteX44" fmla="*/ 9589915 w 12192000"/>
              <a:gd name="connsiteY44" fmla="*/ 1382355 h 1810418"/>
              <a:gd name="connsiteX45" fmla="*/ 9315048 w 12192000"/>
              <a:gd name="connsiteY45" fmla="*/ 1428626 h 1810418"/>
              <a:gd name="connsiteX46" fmla="*/ 9209077 w 12192000"/>
              <a:gd name="connsiteY46" fmla="*/ 1448049 h 1810418"/>
              <a:gd name="connsiteX47" fmla="*/ 9133300 w 12192000"/>
              <a:gd name="connsiteY47" fmla="*/ 1456152 h 1810418"/>
              <a:gd name="connsiteX48" fmla="*/ 9031264 w 12192000"/>
              <a:gd name="connsiteY48" fmla="*/ 1462053 h 1810418"/>
              <a:gd name="connsiteX49" fmla="*/ 8983321 w 12192000"/>
              <a:gd name="connsiteY49" fmla="*/ 1464616 h 1810418"/>
              <a:gd name="connsiteX50" fmla="*/ 8983035 w 12192000"/>
              <a:gd name="connsiteY50" fmla="*/ 1464417 h 1810418"/>
              <a:gd name="connsiteX51" fmla="*/ 8974072 w 12192000"/>
              <a:gd name="connsiteY51" fmla="*/ 1465390 h 1810418"/>
              <a:gd name="connsiteX52" fmla="*/ 8968242 w 12192000"/>
              <a:gd name="connsiteY52" fmla="*/ 1467079 h 1810418"/>
              <a:gd name="connsiteX53" fmla="*/ 8952199 w 12192000"/>
              <a:gd name="connsiteY53" fmla="*/ 1469700 h 1810418"/>
              <a:gd name="connsiteX54" fmla="*/ 8945873 w 12192000"/>
              <a:gd name="connsiteY54" fmla="*/ 1469099 h 1810418"/>
              <a:gd name="connsiteX55" fmla="*/ 8940905 w 12192000"/>
              <a:gd name="connsiteY55" fmla="*/ 1467238 h 1810418"/>
              <a:gd name="connsiteX56" fmla="*/ 8906846 w 12192000"/>
              <a:gd name="connsiteY56" fmla="*/ 1464481 h 1810418"/>
              <a:gd name="connsiteX57" fmla="*/ 8730411 w 12192000"/>
              <a:gd name="connsiteY57" fmla="*/ 1479838 h 1810418"/>
              <a:gd name="connsiteX58" fmla="*/ 8685834 w 12192000"/>
              <a:gd name="connsiteY58" fmla="*/ 1481431 h 1810418"/>
              <a:gd name="connsiteX59" fmla="*/ 8574116 w 12192000"/>
              <a:gd name="connsiteY59" fmla="*/ 1488166 h 1810418"/>
              <a:gd name="connsiteX60" fmla="*/ 8503254 w 12192000"/>
              <a:gd name="connsiteY60" fmla="*/ 1475627 h 1810418"/>
              <a:gd name="connsiteX61" fmla="*/ 8489028 w 12192000"/>
              <a:gd name="connsiteY61" fmla="*/ 1480483 h 1810418"/>
              <a:gd name="connsiteX62" fmla="*/ 8484222 w 12192000"/>
              <a:gd name="connsiteY62" fmla="*/ 1482955 h 1810418"/>
              <a:gd name="connsiteX63" fmla="*/ 8476034 w 12192000"/>
              <a:gd name="connsiteY63" fmla="*/ 1485197 h 1810418"/>
              <a:gd name="connsiteX64" fmla="*/ 8475659 w 12192000"/>
              <a:gd name="connsiteY64" fmla="*/ 1485048 h 1810418"/>
              <a:gd name="connsiteX65" fmla="*/ 8468325 w 12192000"/>
              <a:gd name="connsiteY65" fmla="*/ 1487552 h 1810418"/>
              <a:gd name="connsiteX66" fmla="*/ 8401298 w 12192000"/>
              <a:gd name="connsiteY66" fmla="*/ 1493672 h 1810418"/>
              <a:gd name="connsiteX67" fmla="*/ 8390295 w 12192000"/>
              <a:gd name="connsiteY67" fmla="*/ 1502138 h 1810418"/>
              <a:gd name="connsiteX68" fmla="*/ 8370102 w 12192000"/>
              <a:gd name="connsiteY68" fmla="*/ 1508730 h 1810418"/>
              <a:gd name="connsiteX69" fmla="*/ 8271491 w 12192000"/>
              <a:gd name="connsiteY69" fmla="*/ 1533520 h 1810418"/>
              <a:gd name="connsiteX70" fmla="*/ 8248843 w 12192000"/>
              <a:gd name="connsiteY70" fmla="*/ 1537060 h 1810418"/>
              <a:gd name="connsiteX71" fmla="*/ 8244399 w 12192000"/>
              <a:gd name="connsiteY71" fmla="*/ 1538596 h 1810418"/>
              <a:gd name="connsiteX72" fmla="*/ 8241700 w 12192000"/>
              <a:gd name="connsiteY72" fmla="*/ 1538396 h 1810418"/>
              <a:gd name="connsiteX73" fmla="*/ 8230388 w 12192000"/>
              <a:gd name="connsiteY73" fmla="*/ 1546517 h 1810418"/>
              <a:gd name="connsiteX74" fmla="*/ 8224228 w 12192000"/>
              <a:gd name="connsiteY74" fmla="*/ 1557267 h 1810418"/>
              <a:gd name="connsiteX75" fmla="*/ 8199666 w 12192000"/>
              <a:gd name="connsiteY75" fmla="*/ 1559012 h 1810418"/>
              <a:gd name="connsiteX76" fmla="*/ 8194548 w 12192000"/>
              <a:gd name="connsiteY76" fmla="*/ 1565013 h 1810418"/>
              <a:gd name="connsiteX77" fmla="*/ 8165771 w 12192000"/>
              <a:gd name="connsiteY77" fmla="*/ 1579116 h 1810418"/>
              <a:gd name="connsiteX78" fmla="*/ 8116832 w 12192000"/>
              <a:gd name="connsiteY78" fmla="*/ 1608547 h 1810418"/>
              <a:gd name="connsiteX79" fmla="*/ 8089016 w 12192000"/>
              <a:gd name="connsiteY79" fmla="*/ 1617129 h 1810418"/>
              <a:gd name="connsiteX80" fmla="*/ 8074658 w 12192000"/>
              <a:gd name="connsiteY80" fmla="*/ 1626971 h 1810418"/>
              <a:gd name="connsiteX81" fmla="*/ 8068056 w 12192000"/>
              <a:gd name="connsiteY81" fmla="*/ 1627924 h 1810418"/>
              <a:gd name="connsiteX82" fmla="*/ 8046900 w 12192000"/>
              <a:gd name="connsiteY82" fmla="*/ 1634483 h 1810418"/>
              <a:gd name="connsiteX83" fmla="*/ 8034634 w 12192000"/>
              <a:gd name="connsiteY83" fmla="*/ 1637466 h 1810418"/>
              <a:gd name="connsiteX84" fmla="*/ 8029700 w 12192000"/>
              <a:gd name="connsiteY84" fmla="*/ 1638364 h 1810418"/>
              <a:gd name="connsiteX85" fmla="*/ 7987514 w 12192000"/>
              <a:gd name="connsiteY85" fmla="*/ 1638160 h 1810418"/>
              <a:gd name="connsiteX86" fmla="*/ 7960991 w 12192000"/>
              <a:gd name="connsiteY86" fmla="*/ 1648892 h 1810418"/>
              <a:gd name="connsiteX87" fmla="*/ 7937606 w 12192000"/>
              <a:gd name="connsiteY87" fmla="*/ 1650659 h 1810418"/>
              <a:gd name="connsiteX88" fmla="*/ 7931522 w 12192000"/>
              <a:gd name="connsiteY88" fmla="*/ 1653082 h 1810418"/>
              <a:gd name="connsiteX89" fmla="*/ 7872444 w 12192000"/>
              <a:gd name="connsiteY89" fmla="*/ 1652202 h 1810418"/>
              <a:gd name="connsiteX90" fmla="*/ 7832232 w 12192000"/>
              <a:gd name="connsiteY90" fmla="*/ 1658594 h 1810418"/>
              <a:gd name="connsiteX91" fmla="*/ 7744332 w 12192000"/>
              <a:gd name="connsiteY91" fmla="*/ 1657695 h 1810418"/>
              <a:gd name="connsiteX92" fmla="*/ 7723062 w 12192000"/>
              <a:gd name="connsiteY92" fmla="*/ 1658222 h 1810418"/>
              <a:gd name="connsiteX93" fmla="*/ 7705682 w 12192000"/>
              <a:gd name="connsiteY93" fmla="*/ 1664606 h 1810418"/>
              <a:gd name="connsiteX94" fmla="*/ 7702441 w 12192000"/>
              <a:gd name="connsiteY94" fmla="*/ 1671260 h 1810418"/>
              <a:gd name="connsiteX95" fmla="*/ 7690889 w 12192000"/>
              <a:gd name="connsiteY95" fmla="*/ 1672499 h 1810418"/>
              <a:gd name="connsiteX96" fmla="*/ 7688002 w 12192000"/>
              <a:gd name="connsiteY96" fmla="*/ 1674071 h 1810418"/>
              <a:gd name="connsiteX97" fmla="*/ 7671275 w 12192000"/>
              <a:gd name="connsiteY97" fmla="*/ 1681835 h 1810418"/>
              <a:gd name="connsiteX98" fmla="*/ 7585018 w 12192000"/>
              <a:gd name="connsiteY98" fmla="*/ 1675431 h 1810418"/>
              <a:gd name="connsiteX99" fmla="*/ 7471472 w 12192000"/>
              <a:gd name="connsiteY99" fmla="*/ 1682487 h 1810418"/>
              <a:gd name="connsiteX100" fmla="*/ 7381391 w 12192000"/>
              <a:gd name="connsiteY100" fmla="*/ 1689122 h 1810418"/>
              <a:gd name="connsiteX101" fmla="*/ 7292528 w 12192000"/>
              <a:gd name="connsiteY101" fmla="*/ 1689863 h 1810418"/>
              <a:gd name="connsiteX102" fmla="*/ 7204542 w 12192000"/>
              <a:gd name="connsiteY102" fmla="*/ 1667362 h 1810418"/>
              <a:gd name="connsiteX103" fmla="*/ 7179107 w 12192000"/>
              <a:gd name="connsiteY103" fmla="*/ 1664705 h 1810418"/>
              <a:gd name="connsiteX104" fmla="*/ 7176110 w 12192000"/>
              <a:gd name="connsiteY104" fmla="*/ 1667956 h 1810418"/>
              <a:gd name="connsiteX105" fmla="*/ 7149935 w 12192000"/>
              <a:gd name="connsiteY105" fmla="*/ 1671723 h 1810418"/>
              <a:gd name="connsiteX106" fmla="*/ 7076173 w 12192000"/>
              <a:gd name="connsiteY106" fmla="*/ 1681613 h 1810418"/>
              <a:gd name="connsiteX107" fmla="*/ 6997704 w 12192000"/>
              <a:gd name="connsiteY107" fmla="*/ 1681043 h 1810418"/>
              <a:gd name="connsiteX108" fmla="*/ 6883473 w 12192000"/>
              <a:gd name="connsiteY108" fmla="*/ 1705122 h 1810418"/>
              <a:gd name="connsiteX109" fmla="*/ 6687688 w 12192000"/>
              <a:gd name="connsiteY109" fmla="*/ 1727643 h 1810418"/>
              <a:gd name="connsiteX110" fmla="*/ 6529051 w 12192000"/>
              <a:gd name="connsiteY110" fmla="*/ 1750971 h 1810418"/>
              <a:gd name="connsiteX111" fmla="*/ 6297361 w 12192000"/>
              <a:gd name="connsiteY111" fmla="*/ 1788995 h 1810418"/>
              <a:gd name="connsiteX112" fmla="*/ 6148526 w 12192000"/>
              <a:gd name="connsiteY112" fmla="*/ 1790230 h 1810418"/>
              <a:gd name="connsiteX113" fmla="*/ 6053787 w 12192000"/>
              <a:gd name="connsiteY113" fmla="*/ 1806877 h 1810418"/>
              <a:gd name="connsiteX114" fmla="*/ 6048466 w 12192000"/>
              <a:gd name="connsiteY114" fmla="*/ 1805585 h 1810418"/>
              <a:gd name="connsiteX115" fmla="*/ 6028583 w 12192000"/>
              <a:gd name="connsiteY115" fmla="*/ 1806085 h 1810418"/>
              <a:gd name="connsiteX116" fmla="*/ 6021207 w 12192000"/>
              <a:gd name="connsiteY116" fmla="*/ 1799140 h 1810418"/>
              <a:gd name="connsiteX117" fmla="*/ 5990008 w 12192000"/>
              <a:gd name="connsiteY117" fmla="*/ 1794814 h 1810418"/>
              <a:gd name="connsiteX118" fmla="*/ 5937319 w 12192000"/>
              <a:gd name="connsiteY118" fmla="*/ 1797660 h 1810418"/>
              <a:gd name="connsiteX119" fmla="*/ 5738968 w 12192000"/>
              <a:gd name="connsiteY119" fmla="*/ 1810009 h 1810418"/>
              <a:gd name="connsiteX120" fmla="*/ 5607054 w 12192000"/>
              <a:gd name="connsiteY120" fmla="*/ 1810418 h 1810418"/>
              <a:gd name="connsiteX121" fmla="*/ 5451005 w 12192000"/>
              <a:gd name="connsiteY121" fmla="*/ 1798277 h 1810418"/>
              <a:gd name="connsiteX122" fmla="*/ 5412840 w 12192000"/>
              <a:gd name="connsiteY122" fmla="*/ 1788824 h 1810418"/>
              <a:gd name="connsiteX123" fmla="*/ 5361713 w 12192000"/>
              <a:gd name="connsiteY123" fmla="*/ 1773980 h 1810418"/>
              <a:gd name="connsiteX124" fmla="*/ 5241786 w 12192000"/>
              <a:gd name="connsiteY124" fmla="*/ 1756656 h 1810418"/>
              <a:gd name="connsiteX125" fmla="*/ 5202963 w 12192000"/>
              <a:gd name="connsiteY125" fmla="*/ 1747306 h 1810418"/>
              <a:gd name="connsiteX126" fmla="*/ 5154668 w 12192000"/>
              <a:gd name="connsiteY126" fmla="*/ 1744668 h 1810418"/>
              <a:gd name="connsiteX127" fmla="*/ 5136547 w 12192000"/>
              <a:gd name="connsiteY127" fmla="*/ 1738620 h 1810418"/>
              <a:gd name="connsiteX128" fmla="*/ 5122587 w 12192000"/>
              <a:gd name="connsiteY128" fmla="*/ 1735756 h 1810418"/>
              <a:gd name="connsiteX129" fmla="*/ 5119579 w 12192000"/>
              <a:gd name="connsiteY129" fmla="*/ 1734004 h 1810418"/>
              <a:gd name="connsiteX130" fmla="*/ 5101616 w 12192000"/>
              <a:gd name="connsiteY130" fmla="*/ 1724948 h 1810418"/>
              <a:gd name="connsiteX131" fmla="*/ 5045783 w 12192000"/>
              <a:gd name="connsiteY131" fmla="*/ 1730209 h 1810418"/>
              <a:gd name="connsiteX132" fmla="*/ 4991477 w 12192000"/>
              <a:gd name="connsiteY132" fmla="*/ 1716450 h 1810418"/>
              <a:gd name="connsiteX133" fmla="*/ 4820387 w 12192000"/>
              <a:gd name="connsiteY133" fmla="*/ 1695973 h 1810418"/>
              <a:gd name="connsiteX134" fmla="*/ 4742338 w 12192000"/>
              <a:gd name="connsiteY134" fmla="*/ 1672696 h 1810418"/>
              <a:gd name="connsiteX135" fmla="*/ 4703062 w 12192000"/>
              <a:gd name="connsiteY135" fmla="*/ 1665094 h 1810418"/>
              <a:gd name="connsiteX136" fmla="*/ 4701052 w 12192000"/>
              <a:gd name="connsiteY136" fmla="*/ 1664466 h 1810418"/>
              <a:gd name="connsiteX137" fmla="*/ 4701986 w 12192000"/>
              <a:gd name="connsiteY137" fmla="*/ 1664294 h 1810418"/>
              <a:gd name="connsiteX138" fmla="*/ 4697074 w 12192000"/>
              <a:gd name="connsiteY138" fmla="*/ 1663224 h 1810418"/>
              <a:gd name="connsiteX139" fmla="*/ 4701052 w 12192000"/>
              <a:gd name="connsiteY139" fmla="*/ 1664466 h 1810418"/>
              <a:gd name="connsiteX140" fmla="*/ 4695406 w 12192000"/>
              <a:gd name="connsiteY140" fmla="*/ 1665504 h 1810418"/>
              <a:gd name="connsiteX141" fmla="*/ 4495727 w 12192000"/>
              <a:gd name="connsiteY141" fmla="*/ 1656633 h 1810418"/>
              <a:gd name="connsiteX142" fmla="*/ 4428317 w 12192000"/>
              <a:gd name="connsiteY142" fmla="*/ 1646311 h 1810418"/>
              <a:gd name="connsiteX143" fmla="*/ 4424455 w 12192000"/>
              <a:gd name="connsiteY143" fmla="*/ 1646545 h 1810418"/>
              <a:gd name="connsiteX144" fmla="*/ 4418141 w 12192000"/>
              <a:gd name="connsiteY144" fmla="*/ 1643457 h 1810418"/>
              <a:gd name="connsiteX145" fmla="*/ 4389054 w 12192000"/>
              <a:gd name="connsiteY145" fmla="*/ 1635100 h 1810418"/>
              <a:gd name="connsiteX146" fmla="*/ 4243963 w 12192000"/>
              <a:gd name="connsiteY146" fmla="*/ 1600547 h 1810418"/>
              <a:gd name="connsiteX147" fmla="*/ 4230390 w 12192000"/>
              <a:gd name="connsiteY147" fmla="*/ 1596782 h 1810418"/>
              <a:gd name="connsiteX148" fmla="*/ 4151096 w 12192000"/>
              <a:gd name="connsiteY148" fmla="*/ 1589415 h 1810418"/>
              <a:gd name="connsiteX149" fmla="*/ 4091729 w 12192000"/>
              <a:gd name="connsiteY149" fmla="*/ 1565484 h 1810418"/>
              <a:gd name="connsiteX150" fmla="*/ 3994992 w 12192000"/>
              <a:gd name="connsiteY150" fmla="*/ 1554250 h 1810418"/>
              <a:gd name="connsiteX151" fmla="*/ 3898778 w 12192000"/>
              <a:gd name="connsiteY151" fmla="*/ 1546088 h 1810418"/>
              <a:gd name="connsiteX152" fmla="*/ 3863728 w 12192000"/>
              <a:gd name="connsiteY152" fmla="*/ 1544567 h 1810418"/>
              <a:gd name="connsiteX153" fmla="*/ 3729252 w 12192000"/>
              <a:gd name="connsiteY153" fmla="*/ 1544592 h 1810418"/>
              <a:gd name="connsiteX154" fmla="*/ 3716543 w 12192000"/>
              <a:gd name="connsiteY154" fmla="*/ 1541771 h 1810418"/>
              <a:gd name="connsiteX155" fmla="*/ 3715389 w 12192000"/>
              <a:gd name="connsiteY155" fmla="*/ 1538406 h 1810418"/>
              <a:gd name="connsiteX156" fmla="*/ 3682391 w 12192000"/>
              <a:gd name="connsiteY156" fmla="*/ 1529372 h 1810418"/>
              <a:gd name="connsiteX157" fmla="*/ 3669607 w 12192000"/>
              <a:gd name="connsiteY157" fmla="*/ 1534463 h 1810418"/>
              <a:gd name="connsiteX158" fmla="*/ 3669577 w 12192000"/>
              <a:gd name="connsiteY158" fmla="*/ 1534458 h 1810418"/>
              <a:gd name="connsiteX159" fmla="*/ 3660365 w 12192000"/>
              <a:gd name="connsiteY159" fmla="*/ 1531370 h 1810418"/>
              <a:gd name="connsiteX160" fmla="*/ 3637171 w 12192000"/>
              <a:gd name="connsiteY160" fmla="*/ 1523813 h 1810418"/>
              <a:gd name="connsiteX161" fmla="*/ 3636519 w 12192000"/>
              <a:gd name="connsiteY161" fmla="*/ 1523773 h 1810418"/>
              <a:gd name="connsiteX162" fmla="*/ 3589716 w 12192000"/>
              <a:gd name="connsiteY162" fmla="*/ 1506360 h 1810418"/>
              <a:gd name="connsiteX163" fmla="*/ 3583541 w 12192000"/>
              <a:gd name="connsiteY163" fmla="*/ 1507469 h 1810418"/>
              <a:gd name="connsiteX164" fmla="*/ 3574426 w 12192000"/>
              <a:gd name="connsiteY164" fmla="*/ 1507574 h 1810418"/>
              <a:gd name="connsiteX165" fmla="*/ 3574190 w 12192000"/>
              <a:gd name="connsiteY165" fmla="*/ 1507350 h 1810418"/>
              <a:gd name="connsiteX166" fmla="*/ 3565671 w 12192000"/>
              <a:gd name="connsiteY166" fmla="*/ 1507894 h 1810418"/>
              <a:gd name="connsiteX167" fmla="*/ 3515816 w 12192000"/>
              <a:gd name="connsiteY167" fmla="*/ 1499688 h 1810418"/>
              <a:gd name="connsiteX168" fmla="*/ 3452912 w 12192000"/>
              <a:gd name="connsiteY168" fmla="*/ 1496444 h 1810418"/>
              <a:gd name="connsiteX169" fmla="*/ 3380405 w 12192000"/>
              <a:gd name="connsiteY169" fmla="*/ 1486216 h 1810418"/>
              <a:gd name="connsiteX170" fmla="*/ 3343625 w 12192000"/>
              <a:gd name="connsiteY170" fmla="*/ 1500147 h 1810418"/>
              <a:gd name="connsiteX171" fmla="*/ 3323774 w 12192000"/>
              <a:gd name="connsiteY171" fmla="*/ 1501476 h 1810418"/>
              <a:gd name="connsiteX172" fmla="*/ 3321444 w 12192000"/>
              <a:gd name="connsiteY172" fmla="*/ 1500659 h 1810418"/>
              <a:gd name="connsiteX173" fmla="*/ 3242143 w 12192000"/>
              <a:gd name="connsiteY173" fmla="*/ 1505268 h 1810418"/>
              <a:gd name="connsiteX174" fmla="*/ 3122401 w 12192000"/>
              <a:gd name="connsiteY174" fmla="*/ 1511314 h 1810418"/>
              <a:gd name="connsiteX175" fmla="*/ 3010177 w 12192000"/>
              <a:gd name="connsiteY175" fmla="*/ 1513132 h 1810418"/>
              <a:gd name="connsiteX176" fmla="*/ 2782615 w 12192000"/>
              <a:gd name="connsiteY176" fmla="*/ 1509375 h 1810418"/>
              <a:gd name="connsiteX177" fmla="*/ 2668665 w 12192000"/>
              <a:gd name="connsiteY177" fmla="*/ 1517660 h 1810418"/>
              <a:gd name="connsiteX178" fmla="*/ 2548073 w 12192000"/>
              <a:gd name="connsiteY178" fmla="*/ 1516667 h 1810418"/>
              <a:gd name="connsiteX179" fmla="*/ 2423377 w 12192000"/>
              <a:gd name="connsiteY179" fmla="*/ 1527776 h 1810418"/>
              <a:gd name="connsiteX180" fmla="*/ 2295298 w 12192000"/>
              <a:gd name="connsiteY180" fmla="*/ 1534368 h 1810418"/>
              <a:gd name="connsiteX181" fmla="*/ 2188781 w 12192000"/>
              <a:gd name="connsiteY181" fmla="*/ 1529677 h 1810418"/>
              <a:gd name="connsiteX182" fmla="*/ 2074855 w 12192000"/>
              <a:gd name="connsiteY182" fmla="*/ 1515446 h 1810418"/>
              <a:gd name="connsiteX183" fmla="*/ 2012587 w 12192000"/>
              <a:gd name="connsiteY183" fmla="*/ 1522487 h 1810418"/>
              <a:gd name="connsiteX184" fmla="*/ 1932075 w 12192000"/>
              <a:gd name="connsiteY184" fmla="*/ 1517914 h 1810418"/>
              <a:gd name="connsiteX185" fmla="*/ 1908490 w 12192000"/>
              <a:gd name="connsiteY185" fmla="*/ 1526423 h 1810418"/>
              <a:gd name="connsiteX186" fmla="*/ 1908410 w 12192000"/>
              <a:gd name="connsiteY186" fmla="*/ 1526410 h 1810418"/>
              <a:gd name="connsiteX187" fmla="*/ 1901918 w 12192000"/>
              <a:gd name="connsiteY187" fmla="*/ 1522410 h 1810418"/>
              <a:gd name="connsiteX188" fmla="*/ 1876753 w 12192000"/>
              <a:gd name="connsiteY188" fmla="*/ 1517619 h 1810418"/>
              <a:gd name="connsiteX189" fmla="*/ 1858194 w 12192000"/>
              <a:gd name="connsiteY189" fmla="*/ 1522343 h 1810418"/>
              <a:gd name="connsiteX190" fmla="*/ 1702657 w 12192000"/>
              <a:gd name="connsiteY190" fmla="*/ 1510562 h 1810418"/>
              <a:gd name="connsiteX191" fmla="*/ 1701421 w 12192000"/>
              <a:gd name="connsiteY191" fmla="*/ 1510775 h 1810418"/>
              <a:gd name="connsiteX192" fmla="*/ 1699973 w 12192000"/>
              <a:gd name="connsiteY192" fmla="*/ 1507739 h 1810418"/>
              <a:gd name="connsiteX193" fmla="*/ 1682526 w 12192000"/>
              <a:gd name="connsiteY193" fmla="*/ 1504598 h 1810418"/>
              <a:gd name="connsiteX194" fmla="*/ 1677380 w 12192000"/>
              <a:gd name="connsiteY194" fmla="*/ 1504851 h 1810418"/>
              <a:gd name="connsiteX195" fmla="*/ 1670304 w 12192000"/>
              <a:gd name="connsiteY195" fmla="*/ 1503744 h 1810418"/>
              <a:gd name="connsiteX196" fmla="*/ 1670197 w 12192000"/>
              <a:gd name="connsiteY196" fmla="*/ 1503497 h 1810418"/>
              <a:gd name="connsiteX197" fmla="*/ 1626301 w 12192000"/>
              <a:gd name="connsiteY197" fmla="*/ 1474931 h 1810418"/>
              <a:gd name="connsiteX198" fmla="*/ 1535119 w 12192000"/>
              <a:gd name="connsiteY198" fmla="*/ 1463075 h 1810418"/>
              <a:gd name="connsiteX199" fmla="*/ 1531340 w 12192000"/>
              <a:gd name="connsiteY199" fmla="*/ 1461293 h 1810418"/>
              <a:gd name="connsiteX200" fmla="*/ 1498454 w 12192000"/>
              <a:gd name="connsiteY200" fmla="*/ 1463478 h 1810418"/>
              <a:gd name="connsiteX201" fmla="*/ 1478806 w 12192000"/>
              <a:gd name="connsiteY201" fmla="*/ 1464611 h 1810418"/>
              <a:gd name="connsiteX202" fmla="*/ 1358081 w 12192000"/>
              <a:gd name="connsiteY202" fmla="*/ 1455545 h 1810418"/>
              <a:gd name="connsiteX203" fmla="*/ 1222449 w 12192000"/>
              <a:gd name="connsiteY203" fmla="*/ 1455454 h 1810418"/>
              <a:gd name="connsiteX204" fmla="*/ 1131220 w 12192000"/>
              <a:gd name="connsiteY204" fmla="*/ 1419822 h 1810418"/>
              <a:gd name="connsiteX205" fmla="*/ 968663 w 12192000"/>
              <a:gd name="connsiteY205" fmla="*/ 1412667 h 1810418"/>
              <a:gd name="connsiteX206" fmla="*/ 940021 w 12192000"/>
              <a:gd name="connsiteY206" fmla="*/ 1409452 h 1810418"/>
              <a:gd name="connsiteX207" fmla="*/ 940362 w 12192000"/>
              <a:gd name="connsiteY207" fmla="*/ 1408090 h 1810418"/>
              <a:gd name="connsiteX208" fmla="*/ 927147 w 12192000"/>
              <a:gd name="connsiteY208" fmla="*/ 1407436 h 1810418"/>
              <a:gd name="connsiteX209" fmla="*/ 915481 w 12192000"/>
              <a:gd name="connsiteY209" fmla="*/ 1395526 h 1810418"/>
              <a:gd name="connsiteX210" fmla="*/ 884363 w 12192000"/>
              <a:gd name="connsiteY210" fmla="*/ 1395024 h 1810418"/>
              <a:gd name="connsiteX211" fmla="*/ 883522 w 12192000"/>
              <a:gd name="connsiteY211" fmla="*/ 1400267 h 1810418"/>
              <a:gd name="connsiteX212" fmla="*/ 865903 w 12192000"/>
              <a:gd name="connsiteY212" fmla="*/ 1394324 h 1810418"/>
              <a:gd name="connsiteX213" fmla="*/ 790832 w 12192000"/>
              <a:gd name="connsiteY213" fmla="*/ 1370999 h 1810418"/>
              <a:gd name="connsiteX214" fmla="*/ 749766 w 12192000"/>
              <a:gd name="connsiteY214" fmla="*/ 1353216 h 1810418"/>
              <a:gd name="connsiteX215" fmla="*/ 705470 w 12192000"/>
              <a:gd name="connsiteY215" fmla="*/ 1354328 h 1810418"/>
              <a:gd name="connsiteX216" fmla="*/ 692371 w 12192000"/>
              <a:gd name="connsiteY216" fmla="*/ 1343942 h 1810418"/>
              <a:gd name="connsiteX217" fmla="*/ 690203 w 12192000"/>
              <a:gd name="connsiteY217" fmla="*/ 1341970 h 1810418"/>
              <a:gd name="connsiteX218" fmla="*/ 679574 w 12192000"/>
              <a:gd name="connsiteY218" fmla="*/ 1338069 h 1810418"/>
              <a:gd name="connsiteX219" fmla="*/ 679009 w 12192000"/>
              <a:gd name="connsiteY219" fmla="*/ 1331966 h 1810418"/>
              <a:gd name="connsiteX220" fmla="*/ 664756 w 12192000"/>
              <a:gd name="connsiteY220" fmla="*/ 1322509 h 1810418"/>
              <a:gd name="connsiteX221" fmla="*/ 644515 w 12192000"/>
              <a:gd name="connsiteY221" fmla="*/ 1316732 h 1810418"/>
              <a:gd name="connsiteX222" fmla="*/ 545716 w 12192000"/>
              <a:gd name="connsiteY222" fmla="*/ 1294878 h 1810418"/>
              <a:gd name="connsiteX223" fmla="*/ 488094 w 12192000"/>
              <a:gd name="connsiteY223" fmla="*/ 1278596 h 1810418"/>
              <a:gd name="connsiteX224" fmla="*/ 468538 w 12192000"/>
              <a:gd name="connsiteY224" fmla="*/ 1267376 h 1810418"/>
              <a:gd name="connsiteX225" fmla="*/ 439655 w 12192000"/>
              <a:gd name="connsiteY225" fmla="*/ 1255090 h 1810418"/>
              <a:gd name="connsiteX226" fmla="*/ 390496 w 12192000"/>
              <a:gd name="connsiteY226" fmla="*/ 1229512 h 1810418"/>
              <a:gd name="connsiteX227" fmla="*/ 362616 w 12192000"/>
              <a:gd name="connsiteY227" fmla="*/ 1221981 h 1810418"/>
              <a:gd name="connsiteX228" fmla="*/ 348184 w 12192000"/>
              <a:gd name="connsiteY228" fmla="*/ 1213437 h 1810418"/>
              <a:gd name="connsiteX229" fmla="*/ 341576 w 12192000"/>
              <a:gd name="connsiteY229" fmla="*/ 1212583 h 1810418"/>
              <a:gd name="connsiteX230" fmla="*/ 320370 w 12192000"/>
              <a:gd name="connsiteY230" fmla="*/ 1206827 h 1810418"/>
              <a:gd name="connsiteX231" fmla="*/ 308082 w 12192000"/>
              <a:gd name="connsiteY231" fmla="*/ 1204195 h 1810418"/>
              <a:gd name="connsiteX232" fmla="*/ 303141 w 12192000"/>
              <a:gd name="connsiteY232" fmla="*/ 1203396 h 1810418"/>
              <a:gd name="connsiteX233" fmla="*/ 260955 w 12192000"/>
              <a:gd name="connsiteY233" fmla="*/ 1203345 h 1810418"/>
              <a:gd name="connsiteX234" fmla="*/ 234352 w 12192000"/>
              <a:gd name="connsiteY234" fmla="*/ 1193972 h 1810418"/>
              <a:gd name="connsiteX235" fmla="*/ 210954 w 12192000"/>
              <a:gd name="connsiteY235" fmla="*/ 1192326 h 1810418"/>
              <a:gd name="connsiteX236" fmla="*/ 204851 w 12192000"/>
              <a:gd name="connsiteY236" fmla="*/ 1190210 h 1810418"/>
              <a:gd name="connsiteX237" fmla="*/ 145778 w 12192000"/>
              <a:gd name="connsiteY237" fmla="*/ 1190651 h 1810418"/>
              <a:gd name="connsiteX238" fmla="*/ 105518 w 12192000"/>
              <a:gd name="connsiteY238" fmla="*/ 1184937 h 1810418"/>
              <a:gd name="connsiteX239" fmla="*/ 17623 w 12192000"/>
              <a:gd name="connsiteY239" fmla="*/ 1185238 h 1810418"/>
              <a:gd name="connsiteX240" fmla="*/ 0 w 12192000"/>
              <a:gd name="connsiteY240" fmla="*/ 1184768 h 1810418"/>
              <a:gd name="connsiteX241" fmla="*/ 0 w 12192000"/>
              <a:gd name="connsiteY241" fmla="*/ 0 h 1810418"/>
              <a:gd name="connsiteX0" fmla="*/ 0 w 12192000"/>
              <a:gd name="connsiteY0" fmla="*/ 0 h 1810418"/>
              <a:gd name="connsiteX1" fmla="*/ 12192000 w 12192000"/>
              <a:gd name="connsiteY1" fmla="*/ 0 h 1810418"/>
              <a:gd name="connsiteX2" fmla="*/ 12192000 w 12192000"/>
              <a:gd name="connsiteY2" fmla="*/ 1129867 h 1810418"/>
              <a:gd name="connsiteX3" fmla="*/ 12174158 w 12192000"/>
              <a:gd name="connsiteY3" fmla="*/ 1133797 h 1810418"/>
              <a:gd name="connsiteX4" fmla="*/ 12111983 w 12192000"/>
              <a:gd name="connsiteY4" fmla="*/ 1161939 h 1810418"/>
              <a:gd name="connsiteX5" fmla="*/ 11967186 w 12192000"/>
              <a:gd name="connsiteY5" fmla="*/ 1201206 h 1810418"/>
              <a:gd name="connsiteX6" fmla="*/ 11953646 w 12192000"/>
              <a:gd name="connsiteY6" fmla="*/ 1205499 h 1810418"/>
              <a:gd name="connsiteX7" fmla="*/ 11874413 w 12192000"/>
              <a:gd name="connsiteY7" fmla="*/ 1213569 h 1810418"/>
              <a:gd name="connsiteX8" fmla="*/ 11815251 w 12192000"/>
              <a:gd name="connsiteY8" fmla="*/ 1241020 h 1810418"/>
              <a:gd name="connsiteX9" fmla="*/ 11718610 w 12192000"/>
              <a:gd name="connsiteY9" fmla="*/ 1253479 h 1810418"/>
              <a:gd name="connsiteX10" fmla="*/ 11622463 w 12192000"/>
              <a:gd name="connsiteY10" fmla="*/ 1262368 h 1810418"/>
              <a:gd name="connsiteX11" fmla="*/ 11587426 w 12192000"/>
              <a:gd name="connsiteY11" fmla="*/ 1263916 h 1810418"/>
              <a:gd name="connsiteX12" fmla="*/ 11441207 w 12192000"/>
              <a:gd name="connsiteY12" fmla="*/ 1262974 h 1810418"/>
              <a:gd name="connsiteX13" fmla="*/ 11406215 w 12192000"/>
              <a:gd name="connsiteY13" fmla="*/ 1280453 h 1810418"/>
              <a:gd name="connsiteX14" fmla="*/ 11361043 w 12192000"/>
              <a:gd name="connsiteY14" fmla="*/ 1286632 h 1810418"/>
              <a:gd name="connsiteX15" fmla="*/ 11259450 w 12192000"/>
              <a:gd name="connsiteY15" fmla="*/ 1286738 h 1810418"/>
              <a:gd name="connsiteX16" fmla="*/ 11128948 w 12192000"/>
              <a:gd name="connsiteY16" fmla="*/ 1245981 h 1810418"/>
              <a:gd name="connsiteX17" fmla="*/ 11090810 w 12192000"/>
              <a:gd name="connsiteY17" fmla="*/ 1243590 h 1810418"/>
              <a:gd name="connsiteX18" fmla="*/ 11085499 w 12192000"/>
              <a:gd name="connsiteY18" fmla="*/ 1248151 h 1810418"/>
              <a:gd name="connsiteX19" fmla="*/ 11031924 w 12192000"/>
              <a:gd name="connsiteY19" fmla="*/ 1225704 h 1810418"/>
              <a:gd name="connsiteX20" fmla="*/ 10955096 w 12192000"/>
              <a:gd name="connsiteY20" fmla="*/ 1231768 h 1810418"/>
              <a:gd name="connsiteX21" fmla="*/ 10864884 w 12192000"/>
              <a:gd name="connsiteY21" fmla="*/ 1245957 h 1810418"/>
              <a:gd name="connsiteX22" fmla="*/ 10841363 w 12192000"/>
              <a:gd name="connsiteY22" fmla="*/ 1251400 h 1810418"/>
              <a:gd name="connsiteX23" fmla="*/ 10780910 w 12192000"/>
              <a:gd name="connsiteY23" fmla="*/ 1249166 h 1810418"/>
              <a:gd name="connsiteX24" fmla="*/ 10696254 w 12192000"/>
              <a:gd name="connsiteY24" fmla="*/ 1259247 h 1810418"/>
              <a:gd name="connsiteX25" fmla="*/ 10577832 w 12192000"/>
              <a:gd name="connsiteY25" fmla="*/ 1255994 h 1810418"/>
              <a:gd name="connsiteX26" fmla="*/ 10531976 w 12192000"/>
              <a:gd name="connsiteY26" fmla="*/ 1249692 h 1810418"/>
              <a:gd name="connsiteX27" fmla="*/ 10453101 w 12192000"/>
              <a:gd name="connsiteY27" fmla="*/ 1241000 h 1810418"/>
              <a:gd name="connsiteX28" fmla="*/ 10407706 w 12192000"/>
              <a:gd name="connsiteY28" fmla="*/ 1235650 h 1810418"/>
              <a:gd name="connsiteX29" fmla="*/ 10368559 w 12192000"/>
              <a:gd name="connsiteY29" fmla="*/ 1235686 h 1810418"/>
              <a:gd name="connsiteX30" fmla="*/ 10352542 w 12192000"/>
              <a:gd name="connsiteY30" fmla="*/ 1245817 h 1810418"/>
              <a:gd name="connsiteX31" fmla="*/ 10294918 w 12192000"/>
              <a:gd name="connsiteY31" fmla="*/ 1263549 h 1810418"/>
              <a:gd name="connsiteX32" fmla="*/ 10271059 w 12192000"/>
              <a:gd name="connsiteY32" fmla="*/ 1265010 h 1810418"/>
              <a:gd name="connsiteX33" fmla="*/ 10239064 w 12192000"/>
              <a:gd name="connsiteY33" fmla="*/ 1270598 h 1810418"/>
              <a:gd name="connsiteX34" fmla="*/ 10181078 w 12192000"/>
              <a:gd name="connsiteY34" fmla="*/ 1276374 h 1810418"/>
              <a:gd name="connsiteX35" fmla="*/ 10153458 w 12192000"/>
              <a:gd name="connsiteY35" fmla="*/ 1285229 h 1810418"/>
              <a:gd name="connsiteX36" fmla="*/ 10140775 w 12192000"/>
              <a:gd name="connsiteY36" fmla="*/ 1285847 h 1810418"/>
              <a:gd name="connsiteX37" fmla="*/ 10132055 w 12192000"/>
              <a:gd name="connsiteY37" fmla="*/ 1297214 h 1810418"/>
              <a:gd name="connsiteX38" fmla="*/ 10094093 w 12192000"/>
              <a:gd name="connsiteY38" fmla="*/ 1316697 h 1810418"/>
              <a:gd name="connsiteX39" fmla="*/ 10059188 w 12192000"/>
              <a:gd name="connsiteY39" fmla="*/ 1326655 h 1810418"/>
              <a:gd name="connsiteX40" fmla="*/ 10016268 w 12192000"/>
              <a:gd name="connsiteY40" fmla="*/ 1325133 h 1810418"/>
              <a:gd name="connsiteX41" fmla="*/ 9937115 w 12192000"/>
              <a:gd name="connsiteY41" fmla="*/ 1337731 h 1810418"/>
              <a:gd name="connsiteX42" fmla="*/ 9824942 w 12192000"/>
              <a:gd name="connsiteY42" fmla="*/ 1342969 h 1810418"/>
              <a:gd name="connsiteX43" fmla="*/ 9705553 w 12192000"/>
              <a:gd name="connsiteY43" fmla="*/ 1359323 h 1810418"/>
              <a:gd name="connsiteX44" fmla="*/ 9589915 w 12192000"/>
              <a:gd name="connsiteY44" fmla="*/ 1382355 h 1810418"/>
              <a:gd name="connsiteX45" fmla="*/ 9315048 w 12192000"/>
              <a:gd name="connsiteY45" fmla="*/ 1428626 h 1810418"/>
              <a:gd name="connsiteX46" fmla="*/ 9209077 w 12192000"/>
              <a:gd name="connsiteY46" fmla="*/ 1448049 h 1810418"/>
              <a:gd name="connsiteX47" fmla="*/ 9133300 w 12192000"/>
              <a:gd name="connsiteY47" fmla="*/ 1456152 h 1810418"/>
              <a:gd name="connsiteX48" fmla="*/ 9031264 w 12192000"/>
              <a:gd name="connsiteY48" fmla="*/ 1462053 h 1810418"/>
              <a:gd name="connsiteX49" fmla="*/ 8983321 w 12192000"/>
              <a:gd name="connsiteY49" fmla="*/ 1464616 h 1810418"/>
              <a:gd name="connsiteX50" fmla="*/ 8983035 w 12192000"/>
              <a:gd name="connsiteY50" fmla="*/ 1464417 h 1810418"/>
              <a:gd name="connsiteX51" fmla="*/ 8974072 w 12192000"/>
              <a:gd name="connsiteY51" fmla="*/ 1465390 h 1810418"/>
              <a:gd name="connsiteX52" fmla="*/ 8968242 w 12192000"/>
              <a:gd name="connsiteY52" fmla="*/ 1467079 h 1810418"/>
              <a:gd name="connsiteX53" fmla="*/ 8952199 w 12192000"/>
              <a:gd name="connsiteY53" fmla="*/ 1469700 h 1810418"/>
              <a:gd name="connsiteX54" fmla="*/ 8945873 w 12192000"/>
              <a:gd name="connsiteY54" fmla="*/ 1469099 h 1810418"/>
              <a:gd name="connsiteX55" fmla="*/ 8940905 w 12192000"/>
              <a:gd name="connsiteY55" fmla="*/ 1467238 h 1810418"/>
              <a:gd name="connsiteX56" fmla="*/ 8906846 w 12192000"/>
              <a:gd name="connsiteY56" fmla="*/ 1464481 h 1810418"/>
              <a:gd name="connsiteX57" fmla="*/ 8730411 w 12192000"/>
              <a:gd name="connsiteY57" fmla="*/ 1479838 h 1810418"/>
              <a:gd name="connsiteX58" fmla="*/ 8685834 w 12192000"/>
              <a:gd name="connsiteY58" fmla="*/ 1481431 h 1810418"/>
              <a:gd name="connsiteX59" fmla="*/ 8574116 w 12192000"/>
              <a:gd name="connsiteY59" fmla="*/ 1488166 h 1810418"/>
              <a:gd name="connsiteX60" fmla="*/ 8503254 w 12192000"/>
              <a:gd name="connsiteY60" fmla="*/ 1475627 h 1810418"/>
              <a:gd name="connsiteX61" fmla="*/ 8489028 w 12192000"/>
              <a:gd name="connsiteY61" fmla="*/ 1480483 h 1810418"/>
              <a:gd name="connsiteX62" fmla="*/ 8484222 w 12192000"/>
              <a:gd name="connsiteY62" fmla="*/ 1482955 h 1810418"/>
              <a:gd name="connsiteX63" fmla="*/ 8476034 w 12192000"/>
              <a:gd name="connsiteY63" fmla="*/ 1485197 h 1810418"/>
              <a:gd name="connsiteX64" fmla="*/ 8475659 w 12192000"/>
              <a:gd name="connsiteY64" fmla="*/ 1485048 h 1810418"/>
              <a:gd name="connsiteX65" fmla="*/ 8468325 w 12192000"/>
              <a:gd name="connsiteY65" fmla="*/ 1487552 h 1810418"/>
              <a:gd name="connsiteX66" fmla="*/ 8401298 w 12192000"/>
              <a:gd name="connsiteY66" fmla="*/ 1493672 h 1810418"/>
              <a:gd name="connsiteX67" fmla="*/ 8390295 w 12192000"/>
              <a:gd name="connsiteY67" fmla="*/ 1502138 h 1810418"/>
              <a:gd name="connsiteX68" fmla="*/ 8370102 w 12192000"/>
              <a:gd name="connsiteY68" fmla="*/ 1508730 h 1810418"/>
              <a:gd name="connsiteX69" fmla="*/ 8271491 w 12192000"/>
              <a:gd name="connsiteY69" fmla="*/ 1533520 h 1810418"/>
              <a:gd name="connsiteX70" fmla="*/ 8248843 w 12192000"/>
              <a:gd name="connsiteY70" fmla="*/ 1537060 h 1810418"/>
              <a:gd name="connsiteX71" fmla="*/ 8244399 w 12192000"/>
              <a:gd name="connsiteY71" fmla="*/ 1538596 h 1810418"/>
              <a:gd name="connsiteX72" fmla="*/ 8241700 w 12192000"/>
              <a:gd name="connsiteY72" fmla="*/ 1538396 h 1810418"/>
              <a:gd name="connsiteX73" fmla="*/ 8230388 w 12192000"/>
              <a:gd name="connsiteY73" fmla="*/ 1546517 h 1810418"/>
              <a:gd name="connsiteX74" fmla="*/ 8224228 w 12192000"/>
              <a:gd name="connsiteY74" fmla="*/ 1557267 h 1810418"/>
              <a:gd name="connsiteX75" fmla="*/ 8199666 w 12192000"/>
              <a:gd name="connsiteY75" fmla="*/ 1559012 h 1810418"/>
              <a:gd name="connsiteX76" fmla="*/ 8194548 w 12192000"/>
              <a:gd name="connsiteY76" fmla="*/ 1565013 h 1810418"/>
              <a:gd name="connsiteX77" fmla="*/ 8165771 w 12192000"/>
              <a:gd name="connsiteY77" fmla="*/ 1579116 h 1810418"/>
              <a:gd name="connsiteX78" fmla="*/ 8116832 w 12192000"/>
              <a:gd name="connsiteY78" fmla="*/ 1608547 h 1810418"/>
              <a:gd name="connsiteX79" fmla="*/ 8089016 w 12192000"/>
              <a:gd name="connsiteY79" fmla="*/ 1617129 h 1810418"/>
              <a:gd name="connsiteX80" fmla="*/ 8074658 w 12192000"/>
              <a:gd name="connsiteY80" fmla="*/ 1626971 h 1810418"/>
              <a:gd name="connsiteX81" fmla="*/ 8068056 w 12192000"/>
              <a:gd name="connsiteY81" fmla="*/ 1627924 h 1810418"/>
              <a:gd name="connsiteX82" fmla="*/ 8046900 w 12192000"/>
              <a:gd name="connsiteY82" fmla="*/ 1634483 h 1810418"/>
              <a:gd name="connsiteX83" fmla="*/ 8034634 w 12192000"/>
              <a:gd name="connsiteY83" fmla="*/ 1637466 h 1810418"/>
              <a:gd name="connsiteX84" fmla="*/ 8029700 w 12192000"/>
              <a:gd name="connsiteY84" fmla="*/ 1638364 h 1810418"/>
              <a:gd name="connsiteX85" fmla="*/ 7987514 w 12192000"/>
              <a:gd name="connsiteY85" fmla="*/ 1638160 h 1810418"/>
              <a:gd name="connsiteX86" fmla="*/ 7960991 w 12192000"/>
              <a:gd name="connsiteY86" fmla="*/ 1648892 h 1810418"/>
              <a:gd name="connsiteX87" fmla="*/ 7937606 w 12192000"/>
              <a:gd name="connsiteY87" fmla="*/ 1650659 h 1810418"/>
              <a:gd name="connsiteX88" fmla="*/ 7931522 w 12192000"/>
              <a:gd name="connsiteY88" fmla="*/ 1653082 h 1810418"/>
              <a:gd name="connsiteX89" fmla="*/ 7872444 w 12192000"/>
              <a:gd name="connsiteY89" fmla="*/ 1652202 h 1810418"/>
              <a:gd name="connsiteX90" fmla="*/ 7832232 w 12192000"/>
              <a:gd name="connsiteY90" fmla="*/ 1658594 h 1810418"/>
              <a:gd name="connsiteX91" fmla="*/ 7744332 w 12192000"/>
              <a:gd name="connsiteY91" fmla="*/ 1657695 h 1810418"/>
              <a:gd name="connsiteX92" fmla="*/ 7723062 w 12192000"/>
              <a:gd name="connsiteY92" fmla="*/ 1658222 h 1810418"/>
              <a:gd name="connsiteX93" fmla="*/ 7705682 w 12192000"/>
              <a:gd name="connsiteY93" fmla="*/ 1664606 h 1810418"/>
              <a:gd name="connsiteX94" fmla="*/ 7702441 w 12192000"/>
              <a:gd name="connsiteY94" fmla="*/ 1671260 h 1810418"/>
              <a:gd name="connsiteX95" fmla="*/ 7690889 w 12192000"/>
              <a:gd name="connsiteY95" fmla="*/ 1672499 h 1810418"/>
              <a:gd name="connsiteX96" fmla="*/ 7688002 w 12192000"/>
              <a:gd name="connsiteY96" fmla="*/ 1674071 h 1810418"/>
              <a:gd name="connsiteX97" fmla="*/ 7671275 w 12192000"/>
              <a:gd name="connsiteY97" fmla="*/ 1681835 h 1810418"/>
              <a:gd name="connsiteX98" fmla="*/ 7585018 w 12192000"/>
              <a:gd name="connsiteY98" fmla="*/ 1675431 h 1810418"/>
              <a:gd name="connsiteX99" fmla="*/ 7471472 w 12192000"/>
              <a:gd name="connsiteY99" fmla="*/ 1682487 h 1810418"/>
              <a:gd name="connsiteX100" fmla="*/ 7381391 w 12192000"/>
              <a:gd name="connsiteY100" fmla="*/ 1689122 h 1810418"/>
              <a:gd name="connsiteX101" fmla="*/ 7292528 w 12192000"/>
              <a:gd name="connsiteY101" fmla="*/ 1689863 h 1810418"/>
              <a:gd name="connsiteX102" fmla="*/ 7204542 w 12192000"/>
              <a:gd name="connsiteY102" fmla="*/ 1667362 h 1810418"/>
              <a:gd name="connsiteX103" fmla="*/ 7179107 w 12192000"/>
              <a:gd name="connsiteY103" fmla="*/ 1664705 h 1810418"/>
              <a:gd name="connsiteX104" fmla="*/ 7176110 w 12192000"/>
              <a:gd name="connsiteY104" fmla="*/ 1667956 h 1810418"/>
              <a:gd name="connsiteX105" fmla="*/ 7149935 w 12192000"/>
              <a:gd name="connsiteY105" fmla="*/ 1671723 h 1810418"/>
              <a:gd name="connsiteX106" fmla="*/ 7076173 w 12192000"/>
              <a:gd name="connsiteY106" fmla="*/ 1681613 h 1810418"/>
              <a:gd name="connsiteX107" fmla="*/ 6997704 w 12192000"/>
              <a:gd name="connsiteY107" fmla="*/ 1681043 h 1810418"/>
              <a:gd name="connsiteX108" fmla="*/ 6883473 w 12192000"/>
              <a:gd name="connsiteY108" fmla="*/ 1705122 h 1810418"/>
              <a:gd name="connsiteX109" fmla="*/ 6687688 w 12192000"/>
              <a:gd name="connsiteY109" fmla="*/ 1727643 h 1810418"/>
              <a:gd name="connsiteX110" fmla="*/ 6529051 w 12192000"/>
              <a:gd name="connsiteY110" fmla="*/ 1750971 h 1810418"/>
              <a:gd name="connsiteX111" fmla="*/ 6297361 w 12192000"/>
              <a:gd name="connsiteY111" fmla="*/ 1788995 h 1810418"/>
              <a:gd name="connsiteX112" fmla="*/ 6148526 w 12192000"/>
              <a:gd name="connsiteY112" fmla="*/ 1790230 h 1810418"/>
              <a:gd name="connsiteX113" fmla="*/ 6053787 w 12192000"/>
              <a:gd name="connsiteY113" fmla="*/ 1806877 h 1810418"/>
              <a:gd name="connsiteX114" fmla="*/ 6048466 w 12192000"/>
              <a:gd name="connsiteY114" fmla="*/ 1805585 h 1810418"/>
              <a:gd name="connsiteX115" fmla="*/ 6028583 w 12192000"/>
              <a:gd name="connsiteY115" fmla="*/ 1806085 h 1810418"/>
              <a:gd name="connsiteX116" fmla="*/ 6021207 w 12192000"/>
              <a:gd name="connsiteY116" fmla="*/ 1799140 h 1810418"/>
              <a:gd name="connsiteX117" fmla="*/ 5990008 w 12192000"/>
              <a:gd name="connsiteY117" fmla="*/ 1794814 h 1810418"/>
              <a:gd name="connsiteX118" fmla="*/ 5937319 w 12192000"/>
              <a:gd name="connsiteY118" fmla="*/ 1797660 h 1810418"/>
              <a:gd name="connsiteX119" fmla="*/ 5738968 w 12192000"/>
              <a:gd name="connsiteY119" fmla="*/ 1810009 h 1810418"/>
              <a:gd name="connsiteX120" fmla="*/ 5607054 w 12192000"/>
              <a:gd name="connsiteY120" fmla="*/ 1810418 h 1810418"/>
              <a:gd name="connsiteX121" fmla="*/ 5451005 w 12192000"/>
              <a:gd name="connsiteY121" fmla="*/ 1798277 h 1810418"/>
              <a:gd name="connsiteX122" fmla="*/ 5412840 w 12192000"/>
              <a:gd name="connsiteY122" fmla="*/ 1788824 h 1810418"/>
              <a:gd name="connsiteX123" fmla="*/ 5361713 w 12192000"/>
              <a:gd name="connsiteY123" fmla="*/ 1773980 h 1810418"/>
              <a:gd name="connsiteX124" fmla="*/ 5241786 w 12192000"/>
              <a:gd name="connsiteY124" fmla="*/ 1756656 h 1810418"/>
              <a:gd name="connsiteX125" fmla="*/ 5202963 w 12192000"/>
              <a:gd name="connsiteY125" fmla="*/ 1747306 h 1810418"/>
              <a:gd name="connsiteX126" fmla="*/ 5154668 w 12192000"/>
              <a:gd name="connsiteY126" fmla="*/ 1744668 h 1810418"/>
              <a:gd name="connsiteX127" fmla="*/ 5136547 w 12192000"/>
              <a:gd name="connsiteY127" fmla="*/ 1738620 h 1810418"/>
              <a:gd name="connsiteX128" fmla="*/ 5122587 w 12192000"/>
              <a:gd name="connsiteY128" fmla="*/ 1735756 h 1810418"/>
              <a:gd name="connsiteX129" fmla="*/ 5119579 w 12192000"/>
              <a:gd name="connsiteY129" fmla="*/ 1734004 h 1810418"/>
              <a:gd name="connsiteX130" fmla="*/ 5101616 w 12192000"/>
              <a:gd name="connsiteY130" fmla="*/ 1724948 h 1810418"/>
              <a:gd name="connsiteX131" fmla="*/ 5045783 w 12192000"/>
              <a:gd name="connsiteY131" fmla="*/ 1730209 h 1810418"/>
              <a:gd name="connsiteX132" fmla="*/ 4991477 w 12192000"/>
              <a:gd name="connsiteY132" fmla="*/ 1716450 h 1810418"/>
              <a:gd name="connsiteX133" fmla="*/ 4820387 w 12192000"/>
              <a:gd name="connsiteY133" fmla="*/ 1695973 h 1810418"/>
              <a:gd name="connsiteX134" fmla="*/ 4742338 w 12192000"/>
              <a:gd name="connsiteY134" fmla="*/ 1672696 h 1810418"/>
              <a:gd name="connsiteX135" fmla="*/ 4703062 w 12192000"/>
              <a:gd name="connsiteY135" fmla="*/ 1665094 h 1810418"/>
              <a:gd name="connsiteX136" fmla="*/ 4701052 w 12192000"/>
              <a:gd name="connsiteY136" fmla="*/ 1664466 h 1810418"/>
              <a:gd name="connsiteX137" fmla="*/ 4701986 w 12192000"/>
              <a:gd name="connsiteY137" fmla="*/ 1664294 h 1810418"/>
              <a:gd name="connsiteX138" fmla="*/ 4697074 w 12192000"/>
              <a:gd name="connsiteY138" fmla="*/ 1663224 h 1810418"/>
              <a:gd name="connsiteX139" fmla="*/ 4701052 w 12192000"/>
              <a:gd name="connsiteY139" fmla="*/ 1664466 h 1810418"/>
              <a:gd name="connsiteX140" fmla="*/ 4695406 w 12192000"/>
              <a:gd name="connsiteY140" fmla="*/ 1665504 h 1810418"/>
              <a:gd name="connsiteX141" fmla="*/ 4495727 w 12192000"/>
              <a:gd name="connsiteY141" fmla="*/ 1656633 h 1810418"/>
              <a:gd name="connsiteX142" fmla="*/ 4428317 w 12192000"/>
              <a:gd name="connsiteY142" fmla="*/ 1646311 h 1810418"/>
              <a:gd name="connsiteX143" fmla="*/ 4424455 w 12192000"/>
              <a:gd name="connsiteY143" fmla="*/ 1646545 h 1810418"/>
              <a:gd name="connsiteX144" fmla="*/ 4418141 w 12192000"/>
              <a:gd name="connsiteY144" fmla="*/ 1643457 h 1810418"/>
              <a:gd name="connsiteX145" fmla="*/ 4389054 w 12192000"/>
              <a:gd name="connsiteY145" fmla="*/ 1635100 h 1810418"/>
              <a:gd name="connsiteX146" fmla="*/ 4243963 w 12192000"/>
              <a:gd name="connsiteY146" fmla="*/ 1600547 h 1810418"/>
              <a:gd name="connsiteX147" fmla="*/ 4230390 w 12192000"/>
              <a:gd name="connsiteY147" fmla="*/ 1596782 h 1810418"/>
              <a:gd name="connsiteX148" fmla="*/ 4151096 w 12192000"/>
              <a:gd name="connsiteY148" fmla="*/ 1589415 h 1810418"/>
              <a:gd name="connsiteX149" fmla="*/ 4091729 w 12192000"/>
              <a:gd name="connsiteY149" fmla="*/ 1565484 h 1810418"/>
              <a:gd name="connsiteX150" fmla="*/ 3994992 w 12192000"/>
              <a:gd name="connsiteY150" fmla="*/ 1554250 h 1810418"/>
              <a:gd name="connsiteX151" fmla="*/ 3898778 w 12192000"/>
              <a:gd name="connsiteY151" fmla="*/ 1546088 h 1810418"/>
              <a:gd name="connsiteX152" fmla="*/ 3863728 w 12192000"/>
              <a:gd name="connsiteY152" fmla="*/ 1544567 h 1810418"/>
              <a:gd name="connsiteX153" fmla="*/ 3729252 w 12192000"/>
              <a:gd name="connsiteY153" fmla="*/ 1544592 h 1810418"/>
              <a:gd name="connsiteX154" fmla="*/ 3716543 w 12192000"/>
              <a:gd name="connsiteY154" fmla="*/ 1541771 h 1810418"/>
              <a:gd name="connsiteX155" fmla="*/ 3715389 w 12192000"/>
              <a:gd name="connsiteY155" fmla="*/ 1538406 h 1810418"/>
              <a:gd name="connsiteX156" fmla="*/ 3682391 w 12192000"/>
              <a:gd name="connsiteY156" fmla="*/ 1529372 h 1810418"/>
              <a:gd name="connsiteX157" fmla="*/ 3669607 w 12192000"/>
              <a:gd name="connsiteY157" fmla="*/ 1534463 h 1810418"/>
              <a:gd name="connsiteX158" fmla="*/ 3669577 w 12192000"/>
              <a:gd name="connsiteY158" fmla="*/ 1534458 h 1810418"/>
              <a:gd name="connsiteX159" fmla="*/ 3660365 w 12192000"/>
              <a:gd name="connsiteY159" fmla="*/ 1531370 h 1810418"/>
              <a:gd name="connsiteX160" fmla="*/ 3637171 w 12192000"/>
              <a:gd name="connsiteY160" fmla="*/ 1523813 h 1810418"/>
              <a:gd name="connsiteX161" fmla="*/ 3636519 w 12192000"/>
              <a:gd name="connsiteY161" fmla="*/ 1523773 h 1810418"/>
              <a:gd name="connsiteX162" fmla="*/ 3589716 w 12192000"/>
              <a:gd name="connsiteY162" fmla="*/ 1506360 h 1810418"/>
              <a:gd name="connsiteX163" fmla="*/ 3583541 w 12192000"/>
              <a:gd name="connsiteY163" fmla="*/ 1507469 h 1810418"/>
              <a:gd name="connsiteX164" fmla="*/ 3574426 w 12192000"/>
              <a:gd name="connsiteY164" fmla="*/ 1507574 h 1810418"/>
              <a:gd name="connsiteX165" fmla="*/ 3574190 w 12192000"/>
              <a:gd name="connsiteY165" fmla="*/ 1507350 h 1810418"/>
              <a:gd name="connsiteX166" fmla="*/ 3565671 w 12192000"/>
              <a:gd name="connsiteY166" fmla="*/ 1507894 h 1810418"/>
              <a:gd name="connsiteX167" fmla="*/ 3515816 w 12192000"/>
              <a:gd name="connsiteY167" fmla="*/ 1499688 h 1810418"/>
              <a:gd name="connsiteX168" fmla="*/ 3452912 w 12192000"/>
              <a:gd name="connsiteY168" fmla="*/ 1496444 h 1810418"/>
              <a:gd name="connsiteX169" fmla="*/ 3380405 w 12192000"/>
              <a:gd name="connsiteY169" fmla="*/ 1486216 h 1810418"/>
              <a:gd name="connsiteX170" fmla="*/ 3343625 w 12192000"/>
              <a:gd name="connsiteY170" fmla="*/ 1500147 h 1810418"/>
              <a:gd name="connsiteX171" fmla="*/ 3323774 w 12192000"/>
              <a:gd name="connsiteY171" fmla="*/ 1501476 h 1810418"/>
              <a:gd name="connsiteX172" fmla="*/ 3321444 w 12192000"/>
              <a:gd name="connsiteY172" fmla="*/ 1500659 h 1810418"/>
              <a:gd name="connsiteX173" fmla="*/ 3242143 w 12192000"/>
              <a:gd name="connsiteY173" fmla="*/ 1505268 h 1810418"/>
              <a:gd name="connsiteX174" fmla="*/ 3122401 w 12192000"/>
              <a:gd name="connsiteY174" fmla="*/ 1511314 h 1810418"/>
              <a:gd name="connsiteX175" fmla="*/ 3010177 w 12192000"/>
              <a:gd name="connsiteY175" fmla="*/ 1513132 h 1810418"/>
              <a:gd name="connsiteX176" fmla="*/ 2782615 w 12192000"/>
              <a:gd name="connsiteY176" fmla="*/ 1509375 h 1810418"/>
              <a:gd name="connsiteX177" fmla="*/ 2668665 w 12192000"/>
              <a:gd name="connsiteY177" fmla="*/ 1517660 h 1810418"/>
              <a:gd name="connsiteX178" fmla="*/ 2548073 w 12192000"/>
              <a:gd name="connsiteY178" fmla="*/ 1516667 h 1810418"/>
              <a:gd name="connsiteX179" fmla="*/ 2423377 w 12192000"/>
              <a:gd name="connsiteY179" fmla="*/ 1527776 h 1810418"/>
              <a:gd name="connsiteX180" fmla="*/ 2295298 w 12192000"/>
              <a:gd name="connsiteY180" fmla="*/ 1534368 h 1810418"/>
              <a:gd name="connsiteX181" fmla="*/ 2188781 w 12192000"/>
              <a:gd name="connsiteY181" fmla="*/ 1529677 h 1810418"/>
              <a:gd name="connsiteX182" fmla="*/ 2074855 w 12192000"/>
              <a:gd name="connsiteY182" fmla="*/ 1515446 h 1810418"/>
              <a:gd name="connsiteX183" fmla="*/ 2012587 w 12192000"/>
              <a:gd name="connsiteY183" fmla="*/ 1522487 h 1810418"/>
              <a:gd name="connsiteX184" fmla="*/ 1932075 w 12192000"/>
              <a:gd name="connsiteY184" fmla="*/ 1517914 h 1810418"/>
              <a:gd name="connsiteX185" fmla="*/ 1908490 w 12192000"/>
              <a:gd name="connsiteY185" fmla="*/ 1526423 h 1810418"/>
              <a:gd name="connsiteX186" fmla="*/ 1908410 w 12192000"/>
              <a:gd name="connsiteY186" fmla="*/ 1526410 h 1810418"/>
              <a:gd name="connsiteX187" fmla="*/ 1901918 w 12192000"/>
              <a:gd name="connsiteY187" fmla="*/ 1522410 h 1810418"/>
              <a:gd name="connsiteX188" fmla="*/ 1876753 w 12192000"/>
              <a:gd name="connsiteY188" fmla="*/ 1517619 h 1810418"/>
              <a:gd name="connsiteX189" fmla="*/ 1858194 w 12192000"/>
              <a:gd name="connsiteY189" fmla="*/ 1522343 h 1810418"/>
              <a:gd name="connsiteX190" fmla="*/ 1702657 w 12192000"/>
              <a:gd name="connsiteY190" fmla="*/ 1510562 h 1810418"/>
              <a:gd name="connsiteX191" fmla="*/ 1701421 w 12192000"/>
              <a:gd name="connsiteY191" fmla="*/ 1510775 h 1810418"/>
              <a:gd name="connsiteX192" fmla="*/ 1699973 w 12192000"/>
              <a:gd name="connsiteY192" fmla="*/ 1507739 h 1810418"/>
              <a:gd name="connsiteX193" fmla="*/ 1682526 w 12192000"/>
              <a:gd name="connsiteY193" fmla="*/ 1504598 h 1810418"/>
              <a:gd name="connsiteX194" fmla="*/ 1677380 w 12192000"/>
              <a:gd name="connsiteY194" fmla="*/ 1504851 h 1810418"/>
              <a:gd name="connsiteX195" fmla="*/ 1670304 w 12192000"/>
              <a:gd name="connsiteY195" fmla="*/ 1503744 h 1810418"/>
              <a:gd name="connsiteX196" fmla="*/ 1670197 w 12192000"/>
              <a:gd name="connsiteY196" fmla="*/ 1503497 h 1810418"/>
              <a:gd name="connsiteX197" fmla="*/ 1626301 w 12192000"/>
              <a:gd name="connsiteY197" fmla="*/ 1474931 h 1810418"/>
              <a:gd name="connsiteX198" fmla="*/ 1535119 w 12192000"/>
              <a:gd name="connsiteY198" fmla="*/ 1463075 h 1810418"/>
              <a:gd name="connsiteX199" fmla="*/ 1531340 w 12192000"/>
              <a:gd name="connsiteY199" fmla="*/ 1461293 h 1810418"/>
              <a:gd name="connsiteX200" fmla="*/ 1498454 w 12192000"/>
              <a:gd name="connsiteY200" fmla="*/ 1463478 h 1810418"/>
              <a:gd name="connsiteX201" fmla="*/ 1478806 w 12192000"/>
              <a:gd name="connsiteY201" fmla="*/ 1464611 h 1810418"/>
              <a:gd name="connsiteX202" fmla="*/ 1358081 w 12192000"/>
              <a:gd name="connsiteY202" fmla="*/ 1455545 h 1810418"/>
              <a:gd name="connsiteX203" fmla="*/ 1222449 w 12192000"/>
              <a:gd name="connsiteY203" fmla="*/ 1455454 h 1810418"/>
              <a:gd name="connsiteX204" fmla="*/ 1131220 w 12192000"/>
              <a:gd name="connsiteY204" fmla="*/ 1419822 h 1810418"/>
              <a:gd name="connsiteX205" fmla="*/ 1018426 w 12192000"/>
              <a:gd name="connsiteY205" fmla="*/ 1400226 h 1810418"/>
              <a:gd name="connsiteX206" fmla="*/ 940021 w 12192000"/>
              <a:gd name="connsiteY206" fmla="*/ 1409452 h 1810418"/>
              <a:gd name="connsiteX207" fmla="*/ 940362 w 12192000"/>
              <a:gd name="connsiteY207" fmla="*/ 1408090 h 1810418"/>
              <a:gd name="connsiteX208" fmla="*/ 927147 w 12192000"/>
              <a:gd name="connsiteY208" fmla="*/ 1407436 h 1810418"/>
              <a:gd name="connsiteX209" fmla="*/ 915481 w 12192000"/>
              <a:gd name="connsiteY209" fmla="*/ 1395526 h 1810418"/>
              <a:gd name="connsiteX210" fmla="*/ 884363 w 12192000"/>
              <a:gd name="connsiteY210" fmla="*/ 1395024 h 1810418"/>
              <a:gd name="connsiteX211" fmla="*/ 883522 w 12192000"/>
              <a:gd name="connsiteY211" fmla="*/ 1400267 h 1810418"/>
              <a:gd name="connsiteX212" fmla="*/ 865903 w 12192000"/>
              <a:gd name="connsiteY212" fmla="*/ 1394324 h 1810418"/>
              <a:gd name="connsiteX213" fmla="*/ 790832 w 12192000"/>
              <a:gd name="connsiteY213" fmla="*/ 1370999 h 1810418"/>
              <a:gd name="connsiteX214" fmla="*/ 749766 w 12192000"/>
              <a:gd name="connsiteY214" fmla="*/ 1353216 h 1810418"/>
              <a:gd name="connsiteX215" fmla="*/ 705470 w 12192000"/>
              <a:gd name="connsiteY215" fmla="*/ 1354328 h 1810418"/>
              <a:gd name="connsiteX216" fmla="*/ 692371 w 12192000"/>
              <a:gd name="connsiteY216" fmla="*/ 1343942 h 1810418"/>
              <a:gd name="connsiteX217" fmla="*/ 690203 w 12192000"/>
              <a:gd name="connsiteY217" fmla="*/ 1341970 h 1810418"/>
              <a:gd name="connsiteX218" fmla="*/ 679574 w 12192000"/>
              <a:gd name="connsiteY218" fmla="*/ 1338069 h 1810418"/>
              <a:gd name="connsiteX219" fmla="*/ 679009 w 12192000"/>
              <a:gd name="connsiteY219" fmla="*/ 1331966 h 1810418"/>
              <a:gd name="connsiteX220" fmla="*/ 664756 w 12192000"/>
              <a:gd name="connsiteY220" fmla="*/ 1322509 h 1810418"/>
              <a:gd name="connsiteX221" fmla="*/ 644515 w 12192000"/>
              <a:gd name="connsiteY221" fmla="*/ 1316732 h 1810418"/>
              <a:gd name="connsiteX222" fmla="*/ 545716 w 12192000"/>
              <a:gd name="connsiteY222" fmla="*/ 1294878 h 1810418"/>
              <a:gd name="connsiteX223" fmla="*/ 488094 w 12192000"/>
              <a:gd name="connsiteY223" fmla="*/ 1278596 h 1810418"/>
              <a:gd name="connsiteX224" fmla="*/ 468538 w 12192000"/>
              <a:gd name="connsiteY224" fmla="*/ 1267376 h 1810418"/>
              <a:gd name="connsiteX225" fmla="*/ 439655 w 12192000"/>
              <a:gd name="connsiteY225" fmla="*/ 1255090 h 1810418"/>
              <a:gd name="connsiteX226" fmla="*/ 390496 w 12192000"/>
              <a:gd name="connsiteY226" fmla="*/ 1229512 h 1810418"/>
              <a:gd name="connsiteX227" fmla="*/ 362616 w 12192000"/>
              <a:gd name="connsiteY227" fmla="*/ 1221981 h 1810418"/>
              <a:gd name="connsiteX228" fmla="*/ 348184 w 12192000"/>
              <a:gd name="connsiteY228" fmla="*/ 1213437 h 1810418"/>
              <a:gd name="connsiteX229" fmla="*/ 341576 w 12192000"/>
              <a:gd name="connsiteY229" fmla="*/ 1212583 h 1810418"/>
              <a:gd name="connsiteX230" fmla="*/ 320370 w 12192000"/>
              <a:gd name="connsiteY230" fmla="*/ 1206827 h 1810418"/>
              <a:gd name="connsiteX231" fmla="*/ 308082 w 12192000"/>
              <a:gd name="connsiteY231" fmla="*/ 1204195 h 1810418"/>
              <a:gd name="connsiteX232" fmla="*/ 303141 w 12192000"/>
              <a:gd name="connsiteY232" fmla="*/ 1203396 h 1810418"/>
              <a:gd name="connsiteX233" fmla="*/ 260955 w 12192000"/>
              <a:gd name="connsiteY233" fmla="*/ 1203345 h 1810418"/>
              <a:gd name="connsiteX234" fmla="*/ 234352 w 12192000"/>
              <a:gd name="connsiteY234" fmla="*/ 1193972 h 1810418"/>
              <a:gd name="connsiteX235" fmla="*/ 210954 w 12192000"/>
              <a:gd name="connsiteY235" fmla="*/ 1192326 h 1810418"/>
              <a:gd name="connsiteX236" fmla="*/ 204851 w 12192000"/>
              <a:gd name="connsiteY236" fmla="*/ 1190210 h 1810418"/>
              <a:gd name="connsiteX237" fmla="*/ 145778 w 12192000"/>
              <a:gd name="connsiteY237" fmla="*/ 1190651 h 1810418"/>
              <a:gd name="connsiteX238" fmla="*/ 105518 w 12192000"/>
              <a:gd name="connsiteY238" fmla="*/ 1184937 h 1810418"/>
              <a:gd name="connsiteX239" fmla="*/ 17623 w 12192000"/>
              <a:gd name="connsiteY239" fmla="*/ 1185238 h 1810418"/>
              <a:gd name="connsiteX240" fmla="*/ 0 w 12192000"/>
              <a:gd name="connsiteY240" fmla="*/ 1184768 h 1810418"/>
              <a:gd name="connsiteX241" fmla="*/ 0 w 12192000"/>
              <a:gd name="connsiteY241" fmla="*/ 0 h 1810418"/>
              <a:gd name="connsiteX0" fmla="*/ 0 w 12192000"/>
              <a:gd name="connsiteY0" fmla="*/ 0 h 1810418"/>
              <a:gd name="connsiteX1" fmla="*/ 12192000 w 12192000"/>
              <a:gd name="connsiteY1" fmla="*/ 0 h 1810418"/>
              <a:gd name="connsiteX2" fmla="*/ 12192000 w 12192000"/>
              <a:gd name="connsiteY2" fmla="*/ 1129867 h 1810418"/>
              <a:gd name="connsiteX3" fmla="*/ 12174158 w 12192000"/>
              <a:gd name="connsiteY3" fmla="*/ 1133797 h 1810418"/>
              <a:gd name="connsiteX4" fmla="*/ 12111983 w 12192000"/>
              <a:gd name="connsiteY4" fmla="*/ 1161939 h 1810418"/>
              <a:gd name="connsiteX5" fmla="*/ 11967186 w 12192000"/>
              <a:gd name="connsiteY5" fmla="*/ 1201206 h 1810418"/>
              <a:gd name="connsiteX6" fmla="*/ 11953646 w 12192000"/>
              <a:gd name="connsiteY6" fmla="*/ 1205499 h 1810418"/>
              <a:gd name="connsiteX7" fmla="*/ 11874413 w 12192000"/>
              <a:gd name="connsiteY7" fmla="*/ 1213569 h 1810418"/>
              <a:gd name="connsiteX8" fmla="*/ 11815251 w 12192000"/>
              <a:gd name="connsiteY8" fmla="*/ 1241020 h 1810418"/>
              <a:gd name="connsiteX9" fmla="*/ 11718610 w 12192000"/>
              <a:gd name="connsiteY9" fmla="*/ 1253479 h 1810418"/>
              <a:gd name="connsiteX10" fmla="*/ 11622463 w 12192000"/>
              <a:gd name="connsiteY10" fmla="*/ 1262368 h 1810418"/>
              <a:gd name="connsiteX11" fmla="*/ 11587426 w 12192000"/>
              <a:gd name="connsiteY11" fmla="*/ 1263916 h 1810418"/>
              <a:gd name="connsiteX12" fmla="*/ 11441207 w 12192000"/>
              <a:gd name="connsiteY12" fmla="*/ 1262974 h 1810418"/>
              <a:gd name="connsiteX13" fmla="*/ 11406215 w 12192000"/>
              <a:gd name="connsiteY13" fmla="*/ 1280453 h 1810418"/>
              <a:gd name="connsiteX14" fmla="*/ 11361043 w 12192000"/>
              <a:gd name="connsiteY14" fmla="*/ 1286632 h 1810418"/>
              <a:gd name="connsiteX15" fmla="*/ 11259450 w 12192000"/>
              <a:gd name="connsiteY15" fmla="*/ 1286738 h 1810418"/>
              <a:gd name="connsiteX16" fmla="*/ 11128948 w 12192000"/>
              <a:gd name="connsiteY16" fmla="*/ 1245981 h 1810418"/>
              <a:gd name="connsiteX17" fmla="*/ 11090810 w 12192000"/>
              <a:gd name="connsiteY17" fmla="*/ 1243590 h 1810418"/>
              <a:gd name="connsiteX18" fmla="*/ 11085499 w 12192000"/>
              <a:gd name="connsiteY18" fmla="*/ 1248151 h 1810418"/>
              <a:gd name="connsiteX19" fmla="*/ 11031924 w 12192000"/>
              <a:gd name="connsiteY19" fmla="*/ 1225704 h 1810418"/>
              <a:gd name="connsiteX20" fmla="*/ 10955096 w 12192000"/>
              <a:gd name="connsiteY20" fmla="*/ 1231768 h 1810418"/>
              <a:gd name="connsiteX21" fmla="*/ 10864884 w 12192000"/>
              <a:gd name="connsiteY21" fmla="*/ 1245957 h 1810418"/>
              <a:gd name="connsiteX22" fmla="*/ 10841363 w 12192000"/>
              <a:gd name="connsiteY22" fmla="*/ 1251400 h 1810418"/>
              <a:gd name="connsiteX23" fmla="*/ 10780910 w 12192000"/>
              <a:gd name="connsiteY23" fmla="*/ 1249166 h 1810418"/>
              <a:gd name="connsiteX24" fmla="*/ 10696254 w 12192000"/>
              <a:gd name="connsiteY24" fmla="*/ 1259247 h 1810418"/>
              <a:gd name="connsiteX25" fmla="*/ 10577832 w 12192000"/>
              <a:gd name="connsiteY25" fmla="*/ 1255994 h 1810418"/>
              <a:gd name="connsiteX26" fmla="*/ 10531976 w 12192000"/>
              <a:gd name="connsiteY26" fmla="*/ 1249692 h 1810418"/>
              <a:gd name="connsiteX27" fmla="*/ 10453101 w 12192000"/>
              <a:gd name="connsiteY27" fmla="*/ 1241000 h 1810418"/>
              <a:gd name="connsiteX28" fmla="*/ 10407706 w 12192000"/>
              <a:gd name="connsiteY28" fmla="*/ 1235650 h 1810418"/>
              <a:gd name="connsiteX29" fmla="*/ 10368559 w 12192000"/>
              <a:gd name="connsiteY29" fmla="*/ 1235686 h 1810418"/>
              <a:gd name="connsiteX30" fmla="*/ 10352542 w 12192000"/>
              <a:gd name="connsiteY30" fmla="*/ 1245817 h 1810418"/>
              <a:gd name="connsiteX31" fmla="*/ 10294918 w 12192000"/>
              <a:gd name="connsiteY31" fmla="*/ 1263549 h 1810418"/>
              <a:gd name="connsiteX32" fmla="*/ 10271059 w 12192000"/>
              <a:gd name="connsiteY32" fmla="*/ 1265010 h 1810418"/>
              <a:gd name="connsiteX33" fmla="*/ 10239064 w 12192000"/>
              <a:gd name="connsiteY33" fmla="*/ 1270598 h 1810418"/>
              <a:gd name="connsiteX34" fmla="*/ 10181078 w 12192000"/>
              <a:gd name="connsiteY34" fmla="*/ 1276374 h 1810418"/>
              <a:gd name="connsiteX35" fmla="*/ 10153458 w 12192000"/>
              <a:gd name="connsiteY35" fmla="*/ 1285229 h 1810418"/>
              <a:gd name="connsiteX36" fmla="*/ 10140775 w 12192000"/>
              <a:gd name="connsiteY36" fmla="*/ 1285847 h 1810418"/>
              <a:gd name="connsiteX37" fmla="*/ 10132055 w 12192000"/>
              <a:gd name="connsiteY37" fmla="*/ 1297214 h 1810418"/>
              <a:gd name="connsiteX38" fmla="*/ 10094093 w 12192000"/>
              <a:gd name="connsiteY38" fmla="*/ 1316697 h 1810418"/>
              <a:gd name="connsiteX39" fmla="*/ 10059188 w 12192000"/>
              <a:gd name="connsiteY39" fmla="*/ 1326655 h 1810418"/>
              <a:gd name="connsiteX40" fmla="*/ 10016268 w 12192000"/>
              <a:gd name="connsiteY40" fmla="*/ 1325133 h 1810418"/>
              <a:gd name="connsiteX41" fmla="*/ 9937115 w 12192000"/>
              <a:gd name="connsiteY41" fmla="*/ 1337731 h 1810418"/>
              <a:gd name="connsiteX42" fmla="*/ 9824942 w 12192000"/>
              <a:gd name="connsiteY42" fmla="*/ 1342969 h 1810418"/>
              <a:gd name="connsiteX43" fmla="*/ 9705553 w 12192000"/>
              <a:gd name="connsiteY43" fmla="*/ 1359323 h 1810418"/>
              <a:gd name="connsiteX44" fmla="*/ 9589915 w 12192000"/>
              <a:gd name="connsiteY44" fmla="*/ 1382355 h 1810418"/>
              <a:gd name="connsiteX45" fmla="*/ 9315048 w 12192000"/>
              <a:gd name="connsiteY45" fmla="*/ 1428626 h 1810418"/>
              <a:gd name="connsiteX46" fmla="*/ 9209077 w 12192000"/>
              <a:gd name="connsiteY46" fmla="*/ 1448049 h 1810418"/>
              <a:gd name="connsiteX47" fmla="*/ 9133300 w 12192000"/>
              <a:gd name="connsiteY47" fmla="*/ 1456152 h 1810418"/>
              <a:gd name="connsiteX48" fmla="*/ 9031264 w 12192000"/>
              <a:gd name="connsiteY48" fmla="*/ 1462053 h 1810418"/>
              <a:gd name="connsiteX49" fmla="*/ 8983321 w 12192000"/>
              <a:gd name="connsiteY49" fmla="*/ 1464616 h 1810418"/>
              <a:gd name="connsiteX50" fmla="*/ 8983035 w 12192000"/>
              <a:gd name="connsiteY50" fmla="*/ 1464417 h 1810418"/>
              <a:gd name="connsiteX51" fmla="*/ 8974072 w 12192000"/>
              <a:gd name="connsiteY51" fmla="*/ 1465390 h 1810418"/>
              <a:gd name="connsiteX52" fmla="*/ 8968242 w 12192000"/>
              <a:gd name="connsiteY52" fmla="*/ 1467079 h 1810418"/>
              <a:gd name="connsiteX53" fmla="*/ 8952199 w 12192000"/>
              <a:gd name="connsiteY53" fmla="*/ 1469700 h 1810418"/>
              <a:gd name="connsiteX54" fmla="*/ 8945873 w 12192000"/>
              <a:gd name="connsiteY54" fmla="*/ 1469099 h 1810418"/>
              <a:gd name="connsiteX55" fmla="*/ 8940905 w 12192000"/>
              <a:gd name="connsiteY55" fmla="*/ 1467238 h 1810418"/>
              <a:gd name="connsiteX56" fmla="*/ 8906846 w 12192000"/>
              <a:gd name="connsiteY56" fmla="*/ 1464481 h 1810418"/>
              <a:gd name="connsiteX57" fmla="*/ 8730411 w 12192000"/>
              <a:gd name="connsiteY57" fmla="*/ 1479838 h 1810418"/>
              <a:gd name="connsiteX58" fmla="*/ 8685834 w 12192000"/>
              <a:gd name="connsiteY58" fmla="*/ 1481431 h 1810418"/>
              <a:gd name="connsiteX59" fmla="*/ 8574116 w 12192000"/>
              <a:gd name="connsiteY59" fmla="*/ 1488166 h 1810418"/>
              <a:gd name="connsiteX60" fmla="*/ 8503254 w 12192000"/>
              <a:gd name="connsiteY60" fmla="*/ 1475627 h 1810418"/>
              <a:gd name="connsiteX61" fmla="*/ 8489028 w 12192000"/>
              <a:gd name="connsiteY61" fmla="*/ 1480483 h 1810418"/>
              <a:gd name="connsiteX62" fmla="*/ 8484222 w 12192000"/>
              <a:gd name="connsiteY62" fmla="*/ 1482955 h 1810418"/>
              <a:gd name="connsiteX63" fmla="*/ 8476034 w 12192000"/>
              <a:gd name="connsiteY63" fmla="*/ 1485197 h 1810418"/>
              <a:gd name="connsiteX64" fmla="*/ 8475659 w 12192000"/>
              <a:gd name="connsiteY64" fmla="*/ 1485048 h 1810418"/>
              <a:gd name="connsiteX65" fmla="*/ 8468325 w 12192000"/>
              <a:gd name="connsiteY65" fmla="*/ 1487552 h 1810418"/>
              <a:gd name="connsiteX66" fmla="*/ 8401298 w 12192000"/>
              <a:gd name="connsiteY66" fmla="*/ 1493672 h 1810418"/>
              <a:gd name="connsiteX67" fmla="*/ 8390295 w 12192000"/>
              <a:gd name="connsiteY67" fmla="*/ 1502138 h 1810418"/>
              <a:gd name="connsiteX68" fmla="*/ 8370102 w 12192000"/>
              <a:gd name="connsiteY68" fmla="*/ 1508730 h 1810418"/>
              <a:gd name="connsiteX69" fmla="*/ 8271491 w 12192000"/>
              <a:gd name="connsiteY69" fmla="*/ 1533520 h 1810418"/>
              <a:gd name="connsiteX70" fmla="*/ 8248843 w 12192000"/>
              <a:gd name="connsiteY70" fmla="*/ 1537060 h 1810418"/>
              <a:gd name="connsiteX71" fmla="*/ 8244399 w 12192000"/>
              <a:gd name="connsiteY71" fmla="*/ 1538596 h 1810418"/>
              <a:gd name="connsiteX72" fmla="*/ 8241700 w 12192000"/>
              <a:gd name="connsiteY72" fmla="*/ 1538396 h 1810418"/>
              <a:gd name="connsiteX73" fmla="*/ 8230388 w 12192000"/>
              <a:gd name="connsiteY73" fmla="*/ 1546517 h 1810418"/>
              <a:gd name="connsiteX74" fmla="*/ 8224228 w 12192000"/>
              <a:gd name="connsiteY74" fmla="*/ 1557267 h 1810418"/>
              <a:gd name="connsiteX75" fmla="*/ 8199666 w 12192000"/>
              <a:gd name="connsiteY75" fmla="*/ 1559012 h 1810418"/>
              <a:gd name="connsiteX76" fmla="*/ 8194548 w 12192000"/>
              <a:gd name="connsiteY76" fmla="*/ 1565013 h 1810418"/>
              <a:gd name="connsiteX77" fmla="*/ 8165771 w 12192000"/>
              <a:gd name="connsiteY77" fmla="*/ 1579116 h 1810418"/>
              <a:gd name="connsiteX78" fmla="*/ 8116832 w 12192000"/>
              <a:gd name="connsiteY78" fmla="*/ 1608547 h 1810418"/>
              <a:gd name="connsiteX79" fmla="*/ 8089016 w 12192000"/>
              <a:gd name="connsiteY79" fmla="*/ 1617129 h 1810418"/>
              <a:gd name="connsiteX80" fmla="*/ 8074658 w 12192000"/>
              <a:gd name="connsiteY80" fmla="*/ 1626971 h 1810418"/>
              <a:gd name="connsiteX81" fmla="*/ 8068056 w 12192000"/>
              <a:gd name="connsiteY81" fmla="*/ 1627924 h 1810418"/>
              <a:gd name="connsiteX82" fmla="*/ 8046900 w 12192000"/>
              <a:gd name="connsiteY82" fmla="*/ 1634483 h 1810418"/>
              <a:gd name="connsiteX83" fmla="*/ 8034634 w 12192000"/>
              <a:gd name="connsiteY83" fmla="*/ 1637466 h 1810418"/>
              <a:gd name="connsiteX84" fmla="*/ 8029700 w 12192000"/>
              <a:gd name="connsiteY84" fmla="*/ 1638364 h 1810418"/>
              <a:gd name="connsiteX85" fmla="*/ 7987514 w 12192000"/>
              <a:gd name="connsiteY85" fmla="*/ 1638160 h 1810418"/>
              <a:gd name="connsiteX86" fmla="*/ 7960991 w 12192000"/>
              <a:gd name="connsiteY86" fmla="*/ 1648892 h 1810418"/>
              <a:gd name="connsiteX87" fmla="*/ 7937606 w 12192000"/>
              <a:gd name="connsiteY87" fmla="*/ 1650659 h 1810418"/>
              <a:gd name="connsiteX88" fmla="*/ 7931522 w 12192000"/>
              <a:gd name="connsiteY88" fmla="*/ 1653082 h 1810418"/>
              <a:gd name="connsiteX89" fmla="*/ 7872444 w 12192000"/>
              <a:gd name="connsiteY89" fmla="*/ 1652202 h 1810418"/>
              <a:gd name="connsiteX90" fmla="*/ 7832232 w 12192000"/>
              <a:gd name="connsiteY90" fmla="*/ 1658594 h 1810418"/>
              <a:gd name="connsiteX91" fmla="*/ 7744332 w 12192000"/>
              <a:gd name="connsiteY91" fmla="*/ 1657695 h 1810418"/>
              <a:gd name="connsiteX92" fmla="*/ 7723062 w 12192000"/>
              <a:gd name="connsiteY92" fmla="*/ 1658222 h 1810418"/>
              <a:gd name="connsiteX93" fmla="*/ 7705682 w 12192000"/>
              <a:gd name="connsiteY93" fmla="*/ 1664606 h 1810418"/>
              <a:gd name="connsiteX94" fmla="*/ 7702441 w 12192000"/>
              <a:gd name="connsiteY94" fmla="*/ 1671260 h 1810418"/>
              <a:gd name="connsiteX95" fmla="*/ 7690889 w 12192000"/>
              <a:gd name="connsiteY95" fmla="*/ 1672499 h 1810418"/>
              <a:gd name="connsiteX96" fmla="*/ 7688002 w 12192000"/>
              <a:gd name="connsiteY96" fmla="*/ 1674071 h 1810418"/>
              <a:gd name="connsiteX97" fmla="*/ 7671275 w 12192000"/>
              <a:gd name="connsiteY97" fmla="*/ 1681835 h 1810418"/>
              <a:gd name="connsiteX98" fmla="*/ 7585018 w 12192000"/>
              <a:gd name="connsiteY98" fmla="*/ 1675431 h 1810418"/>
              <a:gd name="connsiteX99" fmla="*/ 7471472 w 12192000"/>
              <a:gd name="connsiteY99" fmla="*/ 1682487 h 1810418"/>
              <a:gd name="connsiteX100" fmla="*/ 7381391 w 12192000"/>
              <a:gd name="connsiteY100" fmla="*/ 1689122 h 1810418"/>
              <a:gd name="connsiteX101" fmla="*/ 7292528 w 12192000"/>
              <a:gd name="connsiteY101" fmla="*/ 1689863 h 1810418"/>
              <a:gd name="connsiteX102" fmla="*/ 7204542 w 12192000"/>
              <a:gd name="connsiteY102" fmla="*/ 1667362 h 1810418"/>
              <a:gd name="connsiteX103" fmla="*/ 7179107 w 12192000"/>
              <a:gd name="connsiteY103" fmla="*/ 1664705 h 1810418"/>
              <a:gd name="connsiteX104" fmla="*/ 7176110 w 12192000"/>
              <a:gd name="connsiteY104" fmla="*/ 1667956 h 1810418"/>
              <a:gd name="connsiteX105" fmla="*/ 7149935 w 12192000"/>
              <a:gd name="connsiteY105" fmla="*/ 1671723 h 1810418"/>
              <a:gd name="connsiteX106" fmla="*/ 7076173 w 12192000"/>
              <a:gd name="connsiteY106" fmla="*/ 1681613 h 1810418"/>
              <a:gd name="connsiteX107" fmla="*/ 6997704 w 12192000"/>
              <a:gd name="connsiteY107" fmla="*/ 1681043 h 1810418"/>
              <a:gd name="connsiteX108" fmla="*/ 6883473 w 12192000"/>
              <a:gd name="connsiteY108" fmla="*/ 1705122 h 1810418"/>
              <a:gd name="connsiteX109" fmla="*/ 6687688 w 12192000"/>
              <a:gd name="connsiteY109" fmla="*/ 1727643 h 1810418"/>
              <a:gd name="connsiteX110" fmla="*/ 6529051 w 12192000"/>
              <a:gd name="connsiteY110" fmla="*/ 1750971 h 1810418"/>
              <a:gd name="connsiteX111" fmla="*/ 6297361 w 12192000"/>
              <a:gd name="connsiteY111" fmla="*/ 1788995 h 1810418"/>
              <a:gd name="connsiteX112" fmla="*/ 6148526 w 12192000"/>
              <a:gd name="connsiteY112" fmla="*/ 1790230 h 1810418"/>
              <a:gd name="connsiteX113" fmla="*/ 6053787 w 12192000"/>
              <a:gd name="connsiteY113" fmla="*/ 1806877 h 1810418"/>
              <a:gd name="connsiteX114" fmla="*/ 6048466 w 12192000"/>
              <a:gd name="connsiteY114" fmla="*/ 1805585 h 1810418"/>
              <a:gd name="connsiteX115" fmla="*/ 6028583 w 12192000"/>
              <a:gd name="connsiteY115" fmla="*/ 1806085 h 1810418"/>
              <a:gd name="connsiteX116" fmla="*/ 6021207 w 12192000"/>
              <a:gd name="connsiteY116" fmla="*/ 1799140 h 1810418"/>
              <a:gd name="connsiteX117" fmla="*/ 5990008 w 12192000"/>
              <a:gd name="connsiteY117" fmla="*/ 1794814 h 1810418"/>
              <a:gd name="connsiteX118" fmla="*/ 5937319 w 12192000"/>
              <a:gd name="connsiteY118" fmla="*/ 1797660 h 1810418"/>
              <a:gd name="connsiteX119" fmla="*/ 5738968 w 12192000"/>
              <a:gd name="connsiteY119" fmla="*/ 1810009 h 1810418"/>
              <a:gd name="connsiteX120" fmla="*/ 5607054 w 12192000"/>
              <a:gd name="connsiteY120" fmla="*/ 1810418 h 1810418"/>
              <a:gd name="connsiteX121" fmla="*/ 5451005 w 12192000"/>
              <a:gd name="connsiteY121" fmla="*/ 1798277 h 1810418"/>
              <a:gd name="connsiteX122" fmla="*/ 5412840 w 12192000"/>
              <a:gd name="connsiteY122" fmla="*/ 1788824 h 1810418"/>
              <a:gd name="connsiteX123" fmla="*/ 5361713 w 12192000"/>
              <a:gd name="connsiteY123" fmla="*/ 1773980 h 1810418"/>
              <a:gd name="connsiteX124" fmla="*/ 5241786 w 12192000"/>
              <a:gd name="connsiteY124" fmla="*/ 1756656 h 1810418"/>
              <a:gd name="connsiteX125" fmla="*/ 5202963 w 12192000"/>
              <a:gd name="connsiteY125" fmla="*/ 1747306 h 1810418"/>
              <a:gd name="connsiteX126" fmla="*/ 5154668 w 12192000"/>
              <a:gd name="connsiteY126" fmla="*/ 1744668 h 1810418"/>
              <a:gd name="connsiteX127" fmla="*/ 5136547 w 12192000"/>
              <a:gd name="connsiteY127" fmla="*/ 1738620 h 1810418"/>
              <a:gd name="connsiteX128" fmla="*/ 5122587 w 12192000"/>
              <a:gd name="connsiteY128" fmla="*/ 1735756 h 1810418"/>
              <a:gd name="connsiteX129" fmla="*/ 5119579 w 12192000"/>
              <a:gd name="connsiteY129" fmla="*/ 1734004 h 1810418"/>
              <a:gd name="connsiteX130" fmla="*/ 5101616 w 12192000"/>
              <a:gd name="connsiteY130" fmla="*/ 1724948 h 1810418"/>
              <a:gd name="connsiteX131" fmla="*/ 5045783 w 12192000"/>
              <a:gd name="connsiteY131" fmla="*/ 1730209 h 1810418"/>
              <a:gd name="connsiteX132" fmla="*/ 4991477 w 12192000"/>
              <a:gd name="connsiteY132" fmla="*/ 1716450 h 1810418"/>
              <a:gd name="connsiteX133" fmla="*/ 4820387 w 12192000"/>
              <a:gd name="connsiteY133" fmla="*/ 1695973 h 1810418"/>
              <a:gd name="connsiteX134" fmla="*/ 4742338 w 12192000"/>
              <a:gd name="connsiteY134" fmla="*/ 1672696 h 1810418"/>
              <a:gd name="connsiteX135" fmla="*/ 4703062 w 12192000"/>
              <a:gd name="connsiteY135" fmla="*/ 1665094 h 1810418"/>
              <a:gd name="connsiteX136" fmla="*/ 4701052 w 12192000"/>
              <a:gd name="connsiteY136" fmla="*/ 1664466 h 1810418"/>
              <a:gd name="connsiteX137" fmla="*/ 4701986 w 12192000"/>
              <a:gd name="connsiteY137" fmla="*/ 1664294 h 1810418"/>
              <a:gd name="connsiteX138" fmla="*/ 4697074 w 12192000"/>
              <a:gd name="connsiteY138" fmla="*/ 1663224 h 1810418"/>
              <a:gd name="connsiteX139" fmla="*/ 4701052 w 12192000"/>
              <a:gd name="connsiteY139" fmla="*/ 1664466 h 1810418"/>
              <a:gd name="connsiteX140" fmla="*/ 4695406 w 12192000"/>
              <a:gd name="connsiteY140" fmla="*/ 1665504 h 1810418"/>
              <a:gd name="connsiteX141" fmla="*/ 4495727 w 12192000"/>
              <a:gd name="connsiteY141" fmla="*/ 1656633 h 1810418"/>
              <a:gd name="connsiteX142" fmla="*/ 4428317 w 12192000"/>
              <a:gd name="connsiteY142" fmla="*/ 1646311 h 1810418"/>
              <a:gd name="connsiteX143" fmla="*/ 4424455 w 12192000"/>
              <a:gd name="connsiteY143" fmla="*/ 1646545 h 1810418"/>
              <a:gd name="connsiteX144" fmla="*/ 4418141 w 12192000"/>
              <a:gd name="connsiteY144" fmla="*/ 1643457 h 1810418"/>
              <a:gd name="connsiteX145" fmla="*/ 4389054 w 12192000"/>
              <a:gd name="connsiteY145" fmla="*/ 1635100 h 1810418"/>
              <a:gd name="connsiteX146" fmla="*/ 4243963 w 12192000"/>
              <a:gd name="connsiteY146" fmla="*/ 1600547 h 1810418"/>
              <a:gd name="connsiteX147" fmla="*/ 4230390 w 12192000"/>
              <a:gd name="connsiteY147" fmla="*/ 1596782 h 1810418"/>
              <a:gd name="connsiteX148" fmla="*/ 4151096 w 12192000"/>
              <a:gd name="connsiteY148" fmla="*/ 1589415 h 1810418"/>
              <a:gd name="connsiteX149" fmla="*/ 4091729 w 12192000"/>
              <a:gd name="connsiteY149" fmla="*/ 1565484 h 1810418"/>
              <a:gd name="connsiteX150" fmla="*/ 3994992 w 12192000"/>
              <a:gd name="connsiteY150" fmla="*/ 1554250 h 1810418"/>
              <a:gd name="connsiteX151" fmla="*/ 3898778 w 12192000"/>
              <a:gd name="connsiteY151" fmla="*/ 1546088 h 1810418"/>
              <a:gd name="connsiteX152" fmla="*/ 3863728 w 12192000"/>
              <a:gd name="connsiteY152" fmla="*/ 1544567 h 1810418"/>
              <a:gd name="connsiteX153" fmla="*/ 3729252 w 12192000"/>
              <a:gd name="connsiteY153" fmla="*/ 1544592 h 1810418"/>
              <a:gd name="connsiteX154" fmla="*/ 3716543 w 12192000"/>
              <a:gd name="connsiteY154" fmla="*/ 1541771 h 1810418"/>
              <a:gd name="connsiteX155" fmla="*/ 3715389 w 12192000"/>
              <a:gd name="connsiteY155" fmla="*/ 1538406 h 1810418"/>
              <a:gd name="connsiteX156" fmla="*/ 3682391 w 12192000"/>
              <a:gd name="connsiteY156" fmla="*/ 1529372 h 1810418"/>
              <a:gd name="connsiteX157" fmla="*/ 3669607 w 12192000"/>
              <a:gd name="connsiteY157" fmla="*/ 1534463 h 1810418"/>
              <a:gd name="connsiteX158" fmla="*/ 3669577 w 12192000"/>
              <a:gd name="connsiteY158" fmla="*/ 1534458 h 1810418"/>
              <a:gd name="connsiteX159" fmla="*/ 3660365 w 12192000"/>
              <a:gd name="connsiteY159" fmla="*/ 1531370 h 1810418"/>
              <a:gd name="connsiteX160" fmla="*/ 3637171 w 12192000"/>
              <a:gd name="connsiteY160" fmla="*/ 1523813 h 1810418"/>
              <a:gd name="connsiteX161" fmla="*/ 3636519 w 12192000"/>
              <a:gd name="connsiteY161" fmla="*/ 1523773 h 1810418"/>
              <a:gd name="connsiteX162" fmla="*/ 3589716 w 12192000"/>
              <a:gd name="connsiteY162" fmla="*/ 1506360 h 1810418"/>
              <a:gd name="connsiteX163" fmla="*/ 3583541 w 12192000"/>
              <a:gd name="connsiteY163" fmla="*/ 1507469 h 1810418"/>
              <a:gd name="connsiteX164" fmla="*/ 3574426 w 12192000"/>
              <a:gd name="connsiteY164" fmla="*/ 1507574 h 1810418"/>
              <a:gd name="connsiteX165" fmla="*/ 3574190 w 12192000"/>
              <a:gd name="connsiteY165" fmla="*/ 1507350 h 1810418"/>
              <a:gd name="connsiteX166" fmla="*/ 3565671 w 12192000"/>
              <a:gd name="connsiteY166" fmla="*/ 1507894 h 1810418"/>
              <a:gd name="connsiteX167" fmla="*/ 3515816 w 12192000"/>
              <a:gd name="connsiteY167" fmla="*/ 1499688 h 1810418"/>
              <a:gd name="connsiteX168" fmla="*/ 3452912 w 12192000"/>
              <a:gd name="connsiteY168" fmla="*/ 1496444 h 1810418"/>
              <a:gd name="connsiteX169" fmla="*/ 3380405 w 12192000"/>
              <a:gd name="connsiteY169" fmla="*/ 1486216 h 1810418"/>
              <a:gd name="connsiteX170" fmla="*/ 3343625 w 12192000"/>
              <a:gd name="connsiteY170" fmla="*/ 1500147 h 1810418"/>
              <a:gd name="connsiteX171" fmla="*/ 3323774 w 12192000"/>
              <a:gd name="connsiteY171" fmla="*/ 1501476 h 1810418"/>
              <a:gd name="connsiteX172" fmla="*/ 3321444 w 12192000"/>
              <a:gd name="connsiteY172" fmla="*/ 1500659 h 1810418"/>
              <a:gd name="connsiteX173" fmla="*/ 3242143 w 12192000"/>
              <a:gd name="connsiteY173" fmla="*/ 1505268 h 1810418"/>
              <a:gd name="connsiteX174" fmla="*/ 3122401 w 12192000"/>
              <a:gd name="connsiteY174" fmla="*/ 1511314 h 1810418"/>
              <a:gd name="connsiteX175" fmla="*/ 3010177 w 12192000"/>
              <a:gd name="connsiteY175" fmla="*/ 1513132 h 1810418"/>
              <a:gd name="connsiteX176" fmla="*/ 2782615 w 12192000"/>
              <a:gd name="connsiteY176" fmla="*/ 1509375 h 1810418"/>
              <a:gd name="connsiteX177" fmla="*/ 2668665 w 12192000"/>
              <a:gd name="connsiteY177" fmla="*/ 1517660 h 1810418"/>
              <a:gd name="connsiteX178" fmla="*/ 2548073 w 12192000"/>
              <a:gd name="connsiteY178" fmla="*/ 1516667 h 1810418"/>
              <a:gd name="connsiteX179" fmla="*/ 2423377 w 12192000"/>
              <a:gd name="connsiteY179" fmla="*/ 1527776 h 1810418"/>
              <a:gd name="connsiteX180" fmla="*/ 2295298 w 12192000"/>
              <a:gd name="connsiteY180" fmla="*/ 1534368 h 1810418"/>
              <a:gd name="connsiteX181" fmla="*/ 2188781 w 12192000"/>
              <a:gd name="connsiteY181" fmla="*/ 1529677 h 1810418"/>
              <a:gd name="connsiteX182" fmla="*/ 2074855 w 12192000"/>
              <a:gd name="connsiteY182" fmla="*/ 1515446 h 1810418"/>
              <a:gd name="connsiteX183" fmla="*/ 2012587 w 12192000"/>
              <a:gd name="connsiteY183" fmla="*/ 1522487 h 1810418"/>
              <a:gd name="connsiteX184" fmla="*/ 1932075 w 12192000"/>
              <a:gd name="connsiteY184" fmla="*/ 1517914 h 1810418"/>
              <a:gd name="connsiteX185" fmla="*/ 1908490 w 12192000"/>
              <a:gd name="connsiteY185" fmla="*/ 1526423 h 1810418"/>
              <a:gd name="connsiteX186" fmla="*/ 1908410 w 12192000"/>
              <a:gd name="connsiteY186" fmla="*/ 1526410 h 1810418"/>
              <a:gd name="connsiteX187" fmla="*/ 1901918 w 12192000"/>
              <a:gd name="connsiteY187" fmla="*/ 1522410 h 1810418"/>
              <a:gd name="connsiteX188" fmla="*/ 1876753 w 12192000"/>
              <a:gd name="connsiteY188" fmla="*/ 1517619 h 1810418"/>
              <a:gd name="connsiteX189" fmla="*/ 1858194 w 12192000"/>
              <a:gd name="connsiteY189" fmla="*/ 1522343 h 1810418"/>
              <a:gd name="connsiteX190" fmla="*/ 1702657 w 12192000"/>
              <a:gd name="connsiteY190" fmla="*/ 1510562 h 1810418"/>
              <a:gd name="connsiteX191" fmla="*/ 1701421 w 12192000"/>
              <a:gd name="connsiteY191" fmla="*/ 1510775 h 1810418"/>
              <a:gd name="connsiteX192" fmla="*/ 1699973 w 12192000"/>
              <a:gd name="connsiteY192" fmla="*/ 1507739 h 1810418"/>
              <a:gd name="connsiteX193" fmla="*/ 1682526 w 12192000"/>
              <a:gd name="connsiteY193" fmla="*/ 1504598 h 1810418"/>
              <a:gd name="connsiteX194" fmla="*/ 1677380 w 12192000"/>
              <a:gd name="connsiteY194" fmla="*/ 1504851 h 1810418"/>
              <a:gd name="connsiteX195" fmla="*/ 1670304 w 12192000"/>
              <a:gd name="connsiteY195" fmla="*/ 1503744 h 1810418"/>
              <a:gd name="connsiteX196" fmla="*/ 1670197 w 12192000"/>
              <a:gd name="connsiteY196" fmla="*/ 1503497 h 1810418"/>
              <a:gd name="connsiteX197" fmla="*/ 1626301 w 12192000"/>
              <a:gd name="connsiteY197" fmla="*/ 1474931 h 1810418"/>
              <a:gd name="connsiteX198" fmla="*/ 1535119 w 12192000"/>
              <a:gd name="connsiteY198" fmla="*/ 1463075 h 1810418"/>
              <a:gd name="connsiteX199" fmla="*/ 1531340 w 12192000"/>
              <a:gd name="connsiteY199" fmla="*/ 1461293 h 1810418"/>
              <a:gd name="connsiteX200" fmla="*/ 1498454 w 12192000"/>
              <a:gd name="connsiteY200" fmla="*/ 1463478 h 1810418"/>
              <a:gd name="connsiteX201" fmla="*/ 1478806 w 12192000"/>
              <a:gd name="connsiteY201" fmla="*/ 1464611 h 1810418"/>
              <a:gd name="connsiteX202" fmla="*/ 1358081 w 12192000"/>
              <a:gd name="connsiteY202" fmla="*/ 1455545 h 1810418"/>
              <a:gd name="connsiteX203" fmla="*/ 1222449 w 12192000"/>
              <a:gd name="connsiteY203" fmla="*/ 1455454 h 1810418"/>
              <a:gd name="connsiteX204" fmla="*/ 1127073 w 12192000"/>
              <a:gd name="connsiteY204" fmla="*/ 1423969 h 1810418"/>
              <a:gd name="connsiteX205" fmla="*/ 1018426 w 12192000"/>
              <a:gd name="connsiteY205" fmla="*/ 1400226 h 1810418"/>
              <a:gd name="connsiteX206" fmla="*/ 940021 w 12192000"/>
              <a:gd name="connsiteY206" fmla="*/ 1409452 h 1810418"/>
              <a:gd name="connsiteX207" fmla="*/ 940362 w 12192000"/>
              <a:gd name="connsiteY207" fmla="*/ 1408090 h 1810418"/>
              <a:gd name="connsiteX208" fmla="*/ 927147 w 12192000"/>
              <a:gd name="connsiteY208" fmla="*/ 1407436 h 1810418"/>
              <a:gd name="connsiteX209" fmla="*/ 915481 w 12192000"/>
              <a:gd name="connsiteY209" fmla="*/ 1395526 h 1810418"/>
              <a:gd name="connsiteX210" fmla="*/ 884363 w 12192000"/>
              <a:gd name="connsiteY210" fmla="*/ 1395024 h 1810418"/>
              <a:gd name="connsiteX211" fmla="*/ 883522 w 12192000"/>
              <a:gd name="connsiteY211" fmla="*/ 1400267 h 1810418"/>
              <a:gd name="connsiteX212" fmla="*/ 865903 w 12192000"/>
              <a:gd name="connsiteY212" fmla="*/ 1394324 h 1810418"/>
              <a:gd name="connsiteX213" fmla="*/ 790832 w 12192000"/>
              <a:gd name="connsiteY213" fmla="*/ 1370999 h 1810418"/>
              <a:gd name="connsiteX214" fmla="*/ 749766 w 12192000"/>
              <a:gd name="connsiteY214" fmla="*/ 1353216 h 1810418"/>
              <a:gd name="connsiteX215" fmla="*/ 705470 w 12192000"/>
              <a:gd name="connsiteY215" fmla="*/ 1354328 h 1810418"/>
              <a:gd name="connsiteX216" fmla="*/ 692371 w 12192000"/>
              <a:gd name="connsiteY216" fmla="*/ 1343942 h 1810418"/>
              <a:gd name="connsiteX217" fmla="*/ 690203 w 12192000"/>
              <a:gd name="connsiteY217" fmla="*/ 1341970 h 1810418"/>
              <a:gd name="connsiteX218" fmla="*/ 679574 w 12192000"/>
              <a:gd name="connsiteY218" fmla="*/ 1338069 h 1810418"/>
              <a:gd name="connsiteX219" fmla="*/ 679009 w 12192000"/>
              <a:gd name="connsiteY219" fmla="*/ 1331966 h 1810418"/>
              <a:gd name="connsiteX220" fmla="*/ 664756 w 12192000"/>
              <a:gd name="connsiteY220" fmla="*/ 1322509 h 1810418"/>
              <a:gd name="connsiteX221" fmla="*/ 644515 w 12192000"/>
              <a:gd name="connsiteY221" fmla="*/ 1316732 h 1810418"/>
              <a:gd name="connsiteX222" fmla="*/ 545716 w 12192000"/>
              <a:gd name="connsiteY222" fmla="*/ 1294878 h 1810418"/>
              <a:gd name="connsiteX223" fmla="*/ 488094 w 12192000"/>
              <a:gd name="connsiteY223" fmla="*/ 1278596 h 1810418"/>
              <a:gd name="connsiteX224" fmla="*/ 468538 w 12192000"/>
              <a:gd name="connsiteY224" fmla="*/ 1267376 h 1810418"/>
              <a:gd name="connsiteX225" fmla="*/ 439655 w 12192000"/>
              <a:gd name="connsiteY225" fmla="*/ 1255090 h 1810418"/>
              <a:gd name="connsiteX226" fmla="*/ 390496 w 12192000"/>
              <a:gd name="connsiteY226" fmla="*/ 1229512 h 1810418"/>
              <a:gd name="connsiteX227" fmla="*/ 362616 w 12192000"/>
              <a:gd name="connsiteY227" fmla="*/ 1221981 h 1810418"/>
              <a:gd name="connsiteX228" fmla="*/ 348184 w 12192000"/>
              <a:gd name="connsiteY228" fmla="*/ 1213437 h 1810418"/>
              <a:gd name="connsiteX229" fmla="*/ 341576 w 12192000"/>
              <a:gd name="connsiteY229" fmla="*/ 1212583 h 1810418"/>
              <a:gd name="connsiteX230" fmla="*/ 320370 w 12192000"/>
              <a:gd name="connsiteY230" fmla="*/ 1206827 h 1810418"/>
              <a:gd name="connsiteX231" fmla="*/ 308082 w 12192000"/>
              <a:gd name="connsiteY231" fmla="*/ 1204195 h 1810418"/>
              <a:gd name="connsiteX232" fmla="*/ 303141 w 12192000"/>
              <a:gd name="connsiteY232" fmla="*/ 1203396 h 1810418"/>
              <a:gd name="connsiteX233" fmla="*/ 260955 w 12192000"/>
              <a:gd name="connsiteY233" fmla="*/ 1203345 h 1810418"/>
              <a:gd name="connsiteX234" fmla="*/ 234352 w 12192000"/>
              <a:gd name="connsiteY234" fmla="*/ 1193972 h 1810418"/>
              <a:gd name="connsiteX235" fmla="*/ 210954 w 12192000"/>
              <a:gd name="connsiteY235" fmla="*/ 1192326 h 1810418"/>
              <a:gd name="connsiteX236" fmla="*/ 204851 w 12192000"/>
              <a:gd name="connsiteY236" fmla="*/ 1190210 h 1810418"/>
              <a:gd name="connsiteX237" fmla="*/ 145778 w 12192000"/>
              <a:gd name="connsiteY237" fmla="*/ 1190651 h 1810418"/>
              <a:gd name="connsiteX238" fmla="*/ 105518 w 12192000"/>
              <a:gd name="connsiteY238" fmla="*/ 1184937 h 1810418"/>
              <a:gd name="connsiteX239" fmla="*/ 17623 w 12192000"/>
              <a:gd name="connsiteY239" fmla="*/ 1185238 h 1810418"/>
              <a:gd name="connsiteX240" fmla="*/ 0 w 12192000"/>
              <a:gd name="connsiteY240" fmla="*/ 1184768 h 1810418"/>
              <a:gd name="connsiteX241" fmla="*/ 0 w 12192000"/>
              <a:gd name="connsiteY241" fmla="*/ 0 h 1810418"/>
              <a:gd name="connsiteX0" fmla="*/ 0 w 12192000"/>
              <a:gd name="connsiteY0" fmla="*/ 0 h 1810418"/>
              <a:gd name="connsiteX1" fmla="*/ 12192000 w 12192000"/>
              <a:gd name="connsiteY1" fmla="*/ 0 h 1810418"/>
              <a:gd name="connsiteX2" fmla="*/ 12192000 w 12192000"/>
              <a:gd name="connsiteY2" fmla="*/ 1129867 h 1810418"/>
              <a:gd name="connsiteX3" fmla="*/ 12174158 w 12192000"/>
              <a:gd name="connsiteY3" fmla="*/ 1133797 h 1810418"/>
              <a:gd name="connsiteX4" fmla="*/ 12111983 w 12192000"/>
              <a:gd name="connsiteY4" fmla="*/ 1161939 h 1810418"/>
              <a:gd name="connsiteX5" fmla="*/ 11967186 w 12192000"/>
              <a:gd name="connsiteY5" fmla="*/ 1201206 h 1810418"/>
              <a:gd name="connsiteX6" fmla="*/ 11953646 w 12192000"/>
              <a:gd name="connsiteY6" fmla="*/ 1205499 h 1810418"/>
              <a:gd name="connsiteX7" fmla="*/ 11874413 w 12192000"/>
              <a:gd name="connsiteY7" fmla="*/ 1213569 h 1810418"/>
              <a:gd name="connsiteX8" fmla="*/ 11815251 w 12192000"/>
              <a:gd name="connsiteY8" fmla="*/ 1241020 h 1810418"/>
              <a:gd name="connsiteX9" fmla="*/ 11718610 w 12192000"/>
              <a:gd name="connsiteY9" fmla="*/ 1253479 h 1810418"/>
              <a:gd name="connsiteX10" fmla="*/ 11622463 w 12192000"/>
              <a:gd name="connsiteY10" fmla="*/ 1262368 h 1810418"/>
              <a:gd name="connsiteX11" fmla="*/ 11587426 w 12192000"/>
              <a:gd name="connsiteY11" fmla="*/ 1263916 h 1810418"/>
              <a:gd name="connsiteX12" fmla="*/ 11441207 w 12192000"/>
              <a:gd name="connsiteY12" fmla="*/ 1262974 h 1810418"/>
              <a:gd name="connsiteX13" fmla="*/ 11406215 w 12192000"/>
              <a:gd name="connsiteY13" fmla="*/ 1280453 h 1810418"/>
              <a:gd name="connsiteX14" fmla="*/ 11361043 w 12192000"/>
              <a:gd name="connsiteY14" fmla="*/ 1286632 h 1810418"/>
              <a:gd name="connsiteX15" fmla="*/ 11259450 w 12192000"/>
              <a:gd name="connsiteY15" fmla="*/ 1286738 h 1810418"/>
              <a:gd name="connsiteX16" fmla="*/ 11128948 w 12192000"/>
              <a:gd name="connsiteY16" fmla="*/ 1245981 h 1810418"/>
              <a:gd name="connsiteX17" fmla="*/ 11090810 w 12192000"/>
              <a:gd name="connsiteY17" fmla="*/ 1243590 h 1810418"/>
              <a:gd name="connsiteX18" fmla="*/ 11085499 w 12192000"/>
              <a:gd name="connsiteY18" fmla="*/ 1248151 h 1810418"/>
              <a:gd name="connsiteX19" fmla="*/ 11031924 w 12192000"/>
              <a:gd name="connsiteY19" fmla="*/ 1225704 h 1810418"/>
              <a:gd name="connsiteX20" fmla="*/ 10955096 w 12192000"/>
              <a:gd name="connsiteY20" fmla="*/ 1231768 h 1810418"/>
              <a:gd name="connsiteX21" fmla="*/ 10864884 w 12192000"/>
              <a:gd name="connsiteY21" fmla="*/ 1245957 h 1810418"/>
              <a:gd name="connsiteX22" fmla="*/ 10841363 w 12192000"/>
              <a:gd name="connsiteY22" fmla="*/ 1251400 h 1810418"/>
              <a:gd name="connsiteX23" fmla="*/ 10780910 w 12192000"/>
              <a:gd name="connsiteY23" fmla="*/ 1249166 h 1810418"/>
              <a:gd name="connsiteX24" fmla="*/ 10696254 w 12192000"/>
              <a:gd name="connsiteY24" fmla="*/ 1259247 h 1810418"/>
              <a:gd name="connsiteX25" fmla="*/ 10577832 w 12192000"/>
              <a:gd name="connsiteY25" fmla="*/ 1255994 h 1810418"/>
              <a:gd name="connsiteX26" fmla="*/ 10531976 w 12192000"/>
              <a:gd name="connsiteY26" fmla="*/ 1249692 h 1810418"/>
              <a:gd name="connsiteX27" fmla="*/ 10453101 w 12192000"/>
              <a:gd name="connsiteY27" fmla="*/ 1241000 h 1810418"/>
              <a:gd name="connsiteX28" fmla="*/ 10407706 w 12192000"/>
              <a:gd name="connsiteY28" fmla="*/ 1235650 h 1810418"/>
              <a:gd name="connsiteX29" fmla="*/ 10368559 w 12192000"/>
              <a:gd name="connsiteY29" fmla="*/ 1235686 h 1810418"/>
              <a:gd name="connsiteX30" fmla="*/ 10352542 w 12192000"/>
              <a:gd name="connsiteY30" fmla="*/ 1245817 h 1810418"/>
              <a:gd name="connsiteX31" fmla="*/ 10294918 w 12192000"/>
              <a:gd name="connsiteY31" fmla="*/ 1263549 h 1810418"/>
              <a:gd name="connsiteX32" fmla="*/ 10271059 w 12192000"/>
              <a:gd name="connsiteY32" fmla="*/ 1265010 h 1810418"/>
              <a:gd name="connsiteX33" fmla="*/ 10239064 w 12192000"/>
              <a:gd name="connsiteY33" fmla="*/ 1270598 h 1810418"/>
              <a:gd name="connsiteX34" fmla="*/ 10181078 w 12192000"/>
              <a:gd name="connsiteY34" fmla="*/ 1276374 h 1810418"/>
              <a:gd name="connsiteX35" fmla="*/ 10153458 w 12192000"/>
              <a:gd name="connsiteY35" fmla="*/ 1285229 h 1810418"/>
              <a:gd name="connsiteX36" fmla="*/ 10140775 w 12192000"/>
              <a:gd name="connsiteY36" fmla="*/ 1285847 h 1810418"/>
              <a:gd name="connsiteX37" fmla="*/ 10132055 w 12192000"/>
              <a:gd name="connsiteY37" fmla="*/ 1297214 h 1810418"/>
              <a:gd name="connsiteX38" fmla="*/ 10094093 w 12192000"/>
              <a:gd name="connsiteY38" fmla="*/ 1316697 h 1810418"/>
              <a:gd name="connsiteX39" fmla="*/ 10059188 w 12192000"/>
              <a:gd name="connsiteY39" fmla="*/ 1326655 h 1810418"/>
              <a:gd name="connsiteX40" fmla="*/ 10016268 w 12192000"/>
              <a:gd name="connsiteY40" fmla="*/ 1325133 h 1810418"/>
              <a:gd name="connsiteX41" fmla="*/ 9937115 w 12192000"/>
              <a:gd name="connsiteY41" fmla="*/ 1337731 h 1810418"/>
              <a:gd name="connsiteX42" fmla="*/ 9824942 w 12192000"/>
              <a:gd name="connsiteY42" fmla="*/ 1342969 h 1810418"/>
              <a:gd name="connsiteX43" fmla="*/ 9705553 w 12192000"/>
              <a:gd name="connsiteY43" fmla="*/ 1359323 h 1810418"/>
              <a:gd name="connsiteX44" fmla="*/ 9589915 w 12192000"/>
              <a:gd name="connsiteY44" fmla="*/ 1382355 h 1810418"/>
              <a:gd name="connsiteX45" fmla="*/ 9315048 w 12192000"/>
              <a:gd name="connsiteY45" fmla="*/ 1428626 h 1810418"/>
              <a:gd name="connsiteX46" fmla="*/ 9209077 w 12192000"/>
              <a:gd name="connsiteY46" fmla="*/ 1448049 h 1810418"/>
              <a:gd name="connsiteX47" fmla="*/ 9133300 w 12192000"/>
              <a:gd name="connsiteY47" fmla="*/ 1456152 h 1810418"/>
              <a:gd name="connsiteX48" fmla="*/ 9031264 w 12192000"/>
              <a:gd name="connsiteY48" fmla="*/ 1462053 h 1810418"/>
              <a:gd name="connsiteX49" fmla="*/ 8983321 w 12192000"/>
              <a:gd name="connsiteY49" fmla="*/ 1464616 h 1810418"/>
              <a:gd name="connsiteX50" fmla="*/ 8983035 w 12192000"/>
              <a:gd name="connsiteY50" fmla="*/ 1464417 h 1810418"/>
              <a:gd name="connsiteX51" fmla="*/ 8974072 w 12192000"/>
              <a:gd name="connsiteY51" fmla="*/ 1465390 h 1810418"/>
              <a:gd name="connsiteX52" fmla="*/ 8968242 w 12192000"/>
              <a:gd name="connsiteY52" fmla="*/ 1467079 h 1810418"/>
              <a:gd name="connsiteX53" fmla="*/ 8952199 w 12192000"/>
              <a:gd name="connsiteY53" fmla="*/ 1469700 h 1810418"/>
              <a:gd name="connsiteX54" fmla="*/ 8945873 w 12192000"/>
              <a:gd name="connsiteY54" fmla="*/ 1469099 h 1810418"/>
              <a:gd name="connsiteX55" fmla="*/ 8940905 w 12192000"/>
              <a:gd name="connsiteY55" fmla="*/ 1467238 h 1810418"/>
              <a:gd name="connsiteX56" fmla="*/ 8906846 w 12192000"/>
              <a:gd name="connsiteY56" fmla="*/ 1464481 h 1810418"/>
              <a:gd name="connsiteX57" fmla="*/ 8730411 w 12192000"/>
              <a:gd name="connsiteY57" fmla="*/ 1479838 h 1810418"/>
              <a:gd name="connsiteX58" fmla="*/ 8685834 w 12192000"/>
              <a:gd name="connsiteY58" fmla="*/ 1481431 h 1810418"/>
              <a:gd name="connsiteX59" fmla="*/ 8574116 w 12192000"/>
              <a:gd name="connsiteY59" fmla="*/ 1488166 h 1810418"/>
              <a:gd name="connsiteX60" fmla="*/ 8503254 w 12192000"/>
              <a:gd name="connsiteY60" fmla="*/ 1475627 h 1810418"/>
              <a:gd name="connsiteX61" fmla="*/ 8489028 w 12192000"/>
              <a:gd name="connsiteY61" fmla="*/ 1480483 h 1810418"/>
              <a:gd name="connsiteX62" fmla="*/ 8484222 w 12192000"/>
              <a:gd name="connsiteY62" fmla="*/ 1482955 h 1810418"/>
              <a:gd name="connsiteX63" fmla="*/ 8476034 w 12192000"/>
              <a:gd name="connsiteY63" fmla="*/ 1485197 h 1810418"/>
              <a:gd name="connsiteX64" fmla="*/ 8475659 w 12192000"/>
              <a:gd name="connsiteY64" fmla="*/ 1485048 h 1810418"/>
              <a:gd name="connsiteX65" fmla="*/ 8468325 w 12192000"/>
              <a:gd name="connsiteY65" fmla="*/ 1487552 h 1810418"/>
              <a:gd name="connsiteX66" fmla="*/ 8401298 w 12192000"/>
              <a:gd name="connsiteY66" fmla="*/ 1493672 h 1810418"/>
              <a:gd name="connsiteX67" fmla="*/ 8390295 w 12192000"/>
              <a:gd name="connsiteY67" fmla="*/ 1502138 h 1810418"/>
              <a:gd name="connsiteX68" fmla="*/ 8370102 w 12192000"/>
              <a:gd name="connsiteY68" fmla="*/ 1508730 h 1810418"/>
              <a:gd name="connsiteX69" fmla="*/ 8271491 w 12192000"/>
              <a:gd name="connsiteY69" fmla="*/ 1533520 h 1810418"/>
              <a:gd name="connsiteX70" fmla="*/ 8248843 w 12192000"/>
              <a:gd name="connsiteY70" fmla="*/ 1537060 h 1810418"/>
              <a:gd name="connsiteX71" fmla="*/ 8244399 w 12192000"/>
              <a:gd name="connsiteY71" fmla="*/ 1538596 h 1810418"/>
              <a:gd name="connsiteX72" fmla="*/ 8241700 w 12192000"/>
              <a:gd name="connsiteY72" fmla="*/ 1538396 h 1810418"/>
              <a:gd name="connsiteX73" fmla="*/ 8230388 w 12192000"/>
              <a:gd name="connsiteY73" fmla="*/ 1546517 h 1810418"/>
              <a:gd name="connsiteX74" fmla="*/ 8224228 w 12192000"/>
              <a:gd name="connsiteY74" fmla="*/ 1557267 h 1810418"/>
              <a:gd name="connsiteX75" fmla="*/ 8199666 w 12192000"/>
              <a:gd name="connsiteY75" fmla="*/ 1559012 h 1810418"/>
              <a:gd name="connsiteX76" fmla="*/ 8194548 w 12192000"/>
              <a:gd name="connsiteY76" fmla="*/ 1565013 h 1810418"/>
              <a:gd name="connsiteX77" fmla="*/ 8165771 w 12192000"/>
              <a:gd name="connsiteY77" fmla="*/ 1579116 h 1810418"/>
              <a:gd name="connsiteX78" fmla="*/ 8116832 w 12192000"/>
              <a:gd name="connsiteY78" fmla="*/ 1608547 h 1810418"/>
              <a:gd name="connsiteX79" fmla="*/ 8089016 w 12192000"/>
              <a:gd name="connsiteY79" fmla="*/ 1617129 h 1810418"/>
              <a:gd name="connsiteX80" fmla="*/ 8074658 w 12192000"/>
              <a:gd name="connsiteY80" fmla="*/ 1626971 h 1810418"/>
              <a:gd name="connsiteX81" fmla="*/ 8068056 w 12192000"/>
              <a:gd name="connsiteY81" fmla="*/ 1627924 h 1810418"/>
              <a:gd name="connsiteX82" fmla="*/ 8046900 w 12192000"/>
              <a:gd name="connsiteY82" fmla="*/ 1634483 h 1810418"/>
              <a:gd name="connsiteX83" fmla="*/ 8034634 w 12192000"/>
              <a:gd name="connsiteY83" fmla="*/ 1637466 h 1810418"/>
              <a:gd name="connsiteX84" fmla="*/ 8029700 w 12192000"/>
              <a:gd name="connsiteY84" fmla="*/ 1638364 h 1810418"/>
              <a:gd name="connsiteX85" fmla="*/ 7987514 w 12192000"/>
              <a:gd name="connsiteY85" fmla="*/ 1638160 h 1810418"/>
              <a:gd name="connsiteX86" fmla="*/ 7960991 w 12192000"/>
              <a:gd name="connsiteY86" fmla="*/ 1648892 h 1810418"/>
              <a:gd name="connsiteX87" fmla="*/ 7937606 w 12192000"/>
              <a:gd name="connsiteY87" fmla="*/ 1650659 h 1810418"/>
              <a:gd name="connsiteX88" fmla="*/ 7931522 w 12192000"/>
              <a:gd name="connsiteY88" fmla="*/ 1653082 h 1810418"/>
              <a:gd name="connsiteX89" fmla="*/ 7872444 w 12192000"/>
              <a:gd name="connsiteY89" fmla="*/ 1652202 h 1810418"/>
              <a:gd name="connsiteX90" fmla="*/ 7832232 w 12192000"/>
              <a:gd name="connsiteY90" fmla="*/ 1658594 h 1810418"/>
              <a:gd name="connsiteX91" fmla="*/ 7744332 w 12192000"/>
              <a:gd name="connsiteY91" fmla="*/ 1657695 h 1810418"/>
              <a:gd name="connsiteX92" fmla="*/ 7723062 w 12192000"/>
              <a:gd name="connsiteY92" fmla="*/ 1658222 h 1810418"/>
              <a:gd name="connsiteX93" fmla="*/ 7705682 w 12192000"/>
              <a:gd name="connsiteY93" fmla="*/ 1664606 h 1810418"/>
              <a:gd name="connsiteX94" fmla="*/ 7702441 w 12192000"/>
              <a:gd name="connsiteY94" fmla="*/ 1671260 h 1810418"/>
              <a:gd name="connsiteX95" fmla="*/ 7690889 w 12192000"/>
              <a:gd name="connsiteY95" fmla="*/ 1672499 h 1810418"/>
              <a:gd name="connsiteX96" fmla="*/ 7688002 w 12192000"/>
              <a:gd name="connsiteY96" fmla="*/ 1674071 h 1810418"/>
              <a:gd name="connsiteX97" fmla="*/ 7671275 w 12192000"/>
              <a:gd name="connsiteY97" fmla="*/ 1681835 h 1810418"/>
              <a:gd name="connsiteX98" fmla="*/ 7585018 w 12192000"/>
              <a:gd name="connsiteY98" fmla="*/ 1675431 h 1810418"/>
              <a:gd name="connsiteX99" fmla="*/ 7471472 w 12192000"/>
              <a:gd name="connsiteY99" fmla="*/ 1682487 h 1810418"/>
              <a:gd name="connsiteX100" fmla="*/ 7381391 w 12192000"/>
              <a:gd name="connsiteY100" fmla="*/ 1689122 h 1810418"/>
              <a:gd name="connsiteX101" fmla="*/ 7292528 w 12192000"/>
              <a:gd name="connsiteY101" fmla="*/ 1689863 h 1810418"/>
              <a:gd name="connsiteX102" fmla="*/ 7204542 w 12192000"/>
              <a:gd name="connsiteY102" fmla="*/ 1667362 h 1810418"/>
              <a:gd name="connsiteX103" fmla="*/ 7179107 w 12192000"/>
              <a:gd name="connsiteY103" fmla="*/ 1664705 h 1810418"/>
              <a:gd name="connsiteX104" fmla="*/ 7176110 w 12192000"/>
              <a:gd name="connsiteY104" fmla="*/ 1667956 h 1810418"/>
              <a:gd name="connsiteX105" fmla="*/ 7149935 w 12192000"/>
              <a:gd name="connsiteY105" fmla="*/ 1671723 h 1810418"/>
              <a:gd name="connsiteX106" fmla="*/ 7076173 w 12192000"/>
              <a:gd name="connsiteY106" fmla="*/ 1681613 h 1810418"/>
              <a:gd name="connsiteX107" fmla="*/ 6997704 w 12192000"/>
              <a:gd name="connsiteY107" fmla="*/ 1681043 h 1810418"/>
              <a:gd name="connsiteX108" fmla="*/ 6883473 w 12192000"/>
              <a:gd name="connsiteY108" fmla="*/ 1705122 h 1810418"/>
              <a:gd name="connsiteX109" fmla="*/ 6687688 w 12192000"/>
              <a:gd name="connsiteY109" fmla="*/ 1727643 h 1810418"/>
              <a:gd name="connsiteX110" fmla="*/ 6529051 w 12192000"/>
              <a:gd name="connsiteY110" fmla="*/ 1750971 h 1810418"/>
              <a:gd name="connsiteX111" fmla="*/ 6297361 w 12192000"/>
              <a:gd name="connsiteY111" fmla="*/ 1788995 h 1810418"/>
              <a:gd name="connsiteX112" fmla="*/ 6148526 w 12192000"/>
              <a:gd name="connsiteY112" fmla="*/ 1790230 h 1810418"/>
              <a:gd name="connsiteX113" fmla="*/ 6053787 w 12192000"/>
              <a:gd name="connsiteY113" fmla="*/ 1806877 h 1810418"/>
              <a:gd name="connsiteX114" fmla="*/ 6048466 w 12192000"/>
              <a:gd name="connsiteY114" fmla="*/ 1805585 h 1810418"/>
              <a:gd name="connsiteX115" fmla="*/ 6028583 w 12192000"/>
              <a:gd name="connsiteY115" fmla="*/ 1806085 h 1810418"/>
              <a:gd name="connsiteX116" fmla="*/ 6021207 w 12192000"/>
              <a:gd name="connsiteY116" fmla="*/ 1799140 h 1810418"/>
              <a:gd name="connsiteX117" fmla="*/ 5990008 w 12192000"/>
              <a:gd name="connsiteY117" fmla="*/ 1794814 h 1810418"/>
              <a:gd name="connsiteX118" fmla="*/ 5937319 w 12192000"/>
              <a:gd name="connsiteY118" fmla="*/ 1797660 h 1810418"/>
              <a:gd name="connsiteX119" fmla="*/ 5738968 w 12192000"/>
              <a:gd name="connsiteY119" fmla="*/ 1810009 h 1810418"/>
              <a:gd name="connsiteX120" fmla="*/ 5607054 w 12192000"/>
              <a:gd name="connsiteY120" fmla="*/ 1810418 h 1810418"/>
              <a:gd name="connsiteX121" fmla="*/ 5451005 w 12192000"/>
              <a:gd name="connsiteY121" fmla="*/ 1798277 h 1810418"/>
              <a:gd name="connsiteX122" fmla="*/ 5412840 w 12192000"/>
              <a:gd name="connsiteY122" fmla="*/ 1788824 h 1810418"/>
              <a:gd name="connsiteX123" fmla="*/ 5361713 w 12192000"/>
              <a:gd name="connsiteY123" fmla="*/ 1773980 h 1810418"/>
              <a:gd name="connsiteX124" fmla="*/ 5241786 w 12192000"/>
              <a:gd name="connsiteY124" fmla="*/ 1756656 h 1810418"/>
              <a:gd name="connsiteX125" fmla="*/ 5202963 w 12192000"/>
              <a:gd name="connsiteY125" fmla="*/ 1747306 h 1810418"/>
              <a:gd name="connsiteX126" fmla="*/ 5154668 w 12192000"/>
              <a:gd name="connsiteY126" fmla="*/ 1744668 h 1810418"/>
              <a:gd name="connsiteX127" fmla="*/ 5136547 w 12192000"/>
              <a:gd name="connsiteY127" fmla="*/ 1738620 h 1810418"/>
              <a:gd name="connsiteX128" fmla="*/ 5122587 w 12192000"/>
              <a:gd name="connsiteY128" fmla="*/ 1735756 h 1810418"/>
              <a:gd name="connsiteX129" fmla="*/ 5119579 w 12192000"/>
              <a:gd name="connsiteY129" fmla="*/ 1734004 h 1810418"/>
              <a:gd name="connsiteX130" fmla="*/ 5101616 w 12192000"/>
              <a:gd name="connsiteY130" fmla="*/ 1724948 h 1810418"/>
              <a:gd name="connsiteX131" fmla="*/ 5045783 w 12192000"/>
              <a:gd name="connsiteY131" fmla="*/ 1730209 h 1810418"/>
              <a:gd name="connsiteX132" fmla="*/ 4991477 w 12192000"/>
              <a:gd name="connsiteY132" fmla="*/ 1716450 h 1810418"/>
              <a:gd name="connsiteX133" fmla="*/ 4820387 w 12192000"/>
              <a:gd name="connsiteY133" fmla="*/ 1695973 h 1810418"/>
              <a:gd name="connsiteX134" fmla="*/ 4742338 w 12192000"/>
              <a:gd name="connsiteY134" fmla="*/ 1672696 h 1810418"/>
              <a:gd name="connsiteX135" fmla="*/ 4703062 w 12192000"/>
              <a:gd name="connsiteY135" fmla="*/ 1665094 h 1810418"/>
              <a:gd name="connsiteX136" fmla="*/ 4701052 w 12192000"/>
              <a:gd name="connsiteY136" fmla="*/ 1664466 h 1810418"/>
              <a:gd name="connsiteX137" fmla="*/ 4701986 w 12192000"/>
              <a:gd name="connsiteY137" fmla="*/ 1664294 h 1810418"/>
              <a:gd name="connsiteX138" fmla="*/ 4697074 w 12192000"/>
              <a:gd name="connsiteY138" fmla="*/ 1663224 h 1810418"/>
              <a:gd name="connsiteX139" fmla="*/ 4701052 w 12192000"/>
              <a:gd name="connsiteY139" fmla="*/ 1664466 h 1810418"/>
              <a:gd name="connsiteX140" fmla="*/ 4695406 w 12192000"/>
              <a:gd name="connsiteY140" fmla="*/ 1665504 h 1810418"/>
              <a:gd name="connsiteX141" fmla="*/ 4495727 w 12192000"/>
              <a:gd name="connsiteY141" fmla="*/ 1656633 h 1810418"/>
              <a:gd name="connsiteX142" fmla="*/ 4428317 w 12192000"/>
              <a:gd name="connsiteY142" fmla="*/ 1646311 h 1810418"/>
              <a:gd name="connsiteX143" fmla="*/ 4424455 w 12192000"/>
              <a:gd name="connsiteY143" fmla="*/ 1646545 h 1810418"/>
              <a:gd name="connsiteX144" fmla="*/ 4418141 w 12192000"/>
              <a:gd name="connsiteY144" fmla="*/ 1643457 h 1810418"/>
              <a:gd name="connsiteX145" fmla="*/ 4389054 w 12192000"/>
              <a:gd name="connsiteY145" fmla="*/ 1635100 h 1810418"/>
              <a:gd name="connsiteX146" fmla="*/ 4243963 w 12192000"/>
              <a:gd name="connsiteY146" fmla="*/ 1600547 h 1810418"/>
              <a:gd name="connsiteX147" fmla="*/ 4230390 w 12192000"/>
              <a:gd name="connsiteY147" fmla="*/ 1596782 h 1810418"/>
              <a:gd name="connsiteX148" fmla="*/ 4151096 w 12192000"/>
              <a:gd name="connsiteY148" fmla="*/ 1589415 h 1810418"/>
              <a:gd name="connsiteX149" fmla="*/ 4091729 w 12192000"/>
              <a:gd name="connsiteY149" fmla="*/ 1565484 h 1810418"/>
              <a:gd name="connsiteX150" fmla="*/ 3994992 w 12192000"/>
              <a:gd name="connsiteY150" fmla="*/ 1554250 h 1810418"/>
              <a:gd name="connsiteX151" fmla="*/ 3898778 w 12192000"/>
              <a:gd name="connsiteY151" fmla="*/ 1546088 h 1810418"/>
              <a:gd name="connsiteX152" fmla="*/ 3863728 w 12192000"/>
              <a:gd name="connsiteY152" fmla="*/ 1544567 h 1810418"/>
              <a:gd name="connsiteX153" fmla="*/ 3729252 w 12192000"/>
              <a:gd name="connsiteY153" fmla="*/ 1544592 h 1810418"/>
              <a:gd name="connsiteX154" fmla="*/ 3716543 w 12192000"/>
              <a:gd name="connsiteY154" fmla="*/ 1541771 h 1810418"/>
              <a:gd name="connsiteX155" fmla="*/ 3715389 w 12192000"/>
              <a:gd name="connsiteY155" fmla="*/ 1538406 h 1810418"/>
              <a:gd name="connsiteX156" fmla="*/ 3682391 w 12192000"/>
              <a:gd name="connsiteY156" fmla="*/ 1529372 h 1810418"/>
              <a:gd name="connsiteX157" fmla="*/ 3669607 w 12192000"/>
              <a:gd name="connsiteY157" fmla="*/ 1534463 h 1810418"/>
              <a:gd name="connsiteX158" fmla="*/ 3669577 w 12192000"/>
              <a:gd name="connsiteY158" fmla="*/ 1534458 h 1810418"/>
              <a:gd name="connsiteX159" fmla="*/ 3660365 w 12192000"/>
              <a:gd name="connsiteY159" fmla="*/ 1531370 h 1810418"/>
              <a:gd name="connsiteX160" fmla="*/ 3637171 w 12192000"/>
              <a:gd name="connsiteY160" fmla="*/ 1523813 h 1810418"/>
              <a:gd name="connsiteX161" fmla="*/ 3636519 w 12192000"/>
              <a:gd name="connsiteY161" fmla="*/ 1523773 h 1810418"/>
              <a:gd name="connsiteX162" fmla="*/ 3589716 w 12192000"/>
              <a:gd name="connsiteY162" fmla="*/ 1506360 h 1810418"/>
              <a:gd name="connsiteX163" fmla="*/ 3583541 w 12192000"/>
              <a:gd name="connsiteY163" fmla="*/ 1507469 h 1810418"/>
              <a:gd name="connsiteX164" fmla="*/ 3574426 w 12192000"/>
              <a:gd name="connsiteY164" fmla="*/ 1507574 h 1810418"/>
              <a:gd name="connsiteX165" fmla="*/ 3574190 w 12192000"/>
              <a:gd name="connsiteY165" fmla="*/ 1507350 h 1810418"/>
              <a:gd name="connsiteX166" fmla="*/ 3565671 w 12192000"/>
              <a:gd name="connsiteY166" fmla="*/ 1507894 h 1810418"/>
              <a:gd name="connsiteX167" fmla="*/ 3515816 w 12192000"/>
              <a:gd name="connsiteY167" fmla="*/ 1499688 h 1810418"/>
              <a:gd name="connsiteX168" fmla="*/ 3452912 w 12192000"/>
              <a:gd name="connsiteY168" fmla="*/ 1496444 h 1810418"/>
              <a:gd name="connsiteX169" fmla="*/ 3380405 w 12192000"/>
              <a:gd name="connsiteY169" fmla="*/ 1486216 h 1810418"/>
              <a:gd name="connsiteX170" fmla="*/ 3343625 w 12192000"/>
              <a:gd name="connsiteY170" fmla="*/ 1500147 h 1810418"/>
              <a:gd name="connsiteX171" fmla="*/ 3323774 w 12192000"/>
              <a:gd name="connsiteY171" fmla="*/ 1501476 h 1810418"/>
              <a:gd name="connsiteX172" fmla="*/ 3321444 w 12192000"/>
              <a:gd name="connsiteY172" fmla="*/ 1500659 h 1810418"/>
              <a:gd name="connsiteX173" fmla="*/ 3242143 w 12192000"/>
              <a:gd name="connsiteY173" fmla="*/ 1505268 h 1810418"/>
              <a:gd name="connsiteX174" fmla="*/ 3122401 w 12192000"/>
              <a:gd name="connsiteY174" fmla="*/ 1511314 h 1810418"/>
              <a:gd name="connsiteX175" fmla="*/ 3010177 w 12192000"/>
              <a:gd name="connsiteY175" fmla="*/ 1513132 h 1810418"/>
              <a:gd name="connsiteX176" fmla="*/ 2782615 w 12192000"/>
              <a:gd name="connsiteY176" fmla="*/ 1509375 h 1810418"/>
              <a:gd name="connsiteX177" fmla="*/ 2668665 w 12192000"/>
              <a:gd name="connsiteY177" fmla="*/ 1517660 h 1810418"/>
              <a:gd name="connsiteX178" fmla="*/ 2548073 w 12192000"/>
              <a:gd name="connsiteY178" fmla="*/ 1516667 h 1810418"/>
              <a:gd name="connsiteX179" fmla="*/ 2423377 w 12192000"/>
              <a:gd name="connsiteY179" fmla="*/ 1527776 h 1810418"/>
              <a:gd name="connsiteX180" fmla="*/ 2295298 w 12192000"/>
              <a:gd name="connsiteY180" fmla="*/ 1534368 h 1810418"/>
              <a:gd name="connsiteX181" fmla="*/ 2188781 w 12192000"/>
              <a:gd name="connsiteY181" fmla="*/ 1529677 h 1810418"/>
              <a:gd name="connsiteX182" fmla="*/ 2074855 w 12192000"/>
              <a:gd name="connsiteY182" fmla="*/ 1515446 h 1810418"/>
              <a:gd name="connsiteX183" fmla="*/ 2012587 w 12192000"/>
              <a:gd name="connsiteY183" fmla="*/ 1522487 h 1810418"/>
              <a:gd name="connsiteX184" fmla="*/ 1932075 w 12192000"/>
              <a:gd name="connsiteY184" fmla="*/ 1517914 h 1810418"/>
              <a:gd name="connsiteX185" fmla="*/ 1908490 w 12192000"/>
              <a:gd name="connsiteY185" fmla="*/ 1526423 h 1810418"/>
              <a:gd name="connsiteX186" fmla="*/ 1908410 w 12192000"/>
              <a:gd name="connsiteY186" fmla="*/ 1526410 h 1810418"/>
              <a:gd name="connsiteX187" fmla="*/ 1901918 w 12192000"/>
              <a:gd name="connsiteY187" fmla="*/ 1522410 h 1810418"/>
              <a:gd name="connsiteX188" fmla="*/ 1876753 w 12192000"/>
              <a:gd name="connsiteY188" fmla="*/ 1517619 h 1810418"/>
              <a:gd name="connsiteX189" fmla="*/ 1858194 w 12192000"/>
              <a:gd name="connsiteY189" fmla="*/ 1522343 h 1810418"/>
              <a:gd name="connsiteX190" fmla="*/ 1702657 w 12192000"/>
              <a:gd name="connsiteY190" fmla="*/ 1510562 h 1810418"/>
              <a:gd name="connsiteX191" fmla="*/ 1701421 w 12192000"/>
              <a:gd name="connsiteY191" fmla="*/ 1510775 h 1810418"/>
              <a:gd name="connsiteX192" fmla="*/ 1699973 w 12192000"/>
              <a:gd name="connsiteY192" fmla="*/ 1507739 h 1810418"/>
              <a:gd name="connsiteX193" fmla="*/ 1682526 w 12192000"/>
              <a:gd name="connsiteY193" fmla="*/ 1504598 h 1810418"/>
              <a:gd name="connsiteX194" fmla="*/ 1677380 w 12192000"/>
              <a:gd name="connsiteY194" fmla="*/ 1504851 h 1810418"/>
              <a:gd name="connsiteX195" fmla="*/ 1670304 w 12192000"/>
              <a:gd name="connsiteY195" fmla="*/ 1503744 h 1810418"/>
              <a:gd name="connsiteX196" fmla="*/ 1670197 w 12192000"/>
              <a:gd name="connsiteY196" fmla="*/ 1503497 h 1810418"/>
              <a:gd name="connsiteX197" fmla="*/ 1626301 w 12192000"/>
              <a:gd name="connsiteY197" fmla="*/ 1474931 h 1810418"/>
              <a:gd name="connsiteX198" fmla="*/ 1535119 w 12192000"/>
              <a:gd name="connsiteY198" fmla="*/ 1463075 h 1810418"/>
              <a:gd name="connsiteX199" fmla="*/ 1531340 w 12192000"/>
              <a:gd name="connsiteY199" fmla="*/ 1461293 h 1810418"/>
              <a:gd name="connsiteX200" fmla="*/ 1498454 w 12192000"/>
              <a:gd name="connsiteY200" fmla="*/ 1463478 h 1810418"/>
              <a:gd name="connsiteX201" fmla="*/ 1478806 w 12192000"/>
              <a:gd name="connsiteY201" fmla="*/ 1464611 h 1810418"/>
              <a:gd name="connsiteX202" fmla="*/ 1358081 w 12192000"/>
              <a:gd name="connsiteY202" fmla="*/ 1455545 h 1810418"/>
              <a:gd name="connsiteX203" fmla="*/ 1222449 w 12192000"/>
              <a:gd name="connsiteY203" fmla="*/ 1455454 h 1810418"/>
              <a:gd name="connsiteX204" fmla="*/ 1127073 w 12192000"/>
              <a:gd name="connsiteY204" fmla="*/ 1423969 h 1810418"/>
              <a:gd name="connsiteX205" fmla="*/ 1018426 w 12192000"/>
              <a:gd name="connsiteY205" fmla="*/ 1400226 h 1810418"/>
              <a:gd name="connsiteX206" fmla="*/ 940021 w 12192000"/>
              <a:gd name="connsiteY206" fmla="*/ 1409452 h 1810418"/>
              <a:gd name="connsiteX207" fmla="*/ 940362 w 12192000"/>
              <a:gd name="connsiteY207" fmla="*/ 1408090 h 1810418"/>
              <a:gd name="connsiteX208" fmla="*/ 927147 w 12192000"/>
              <a:gd name="connsiteY208" fmla="*/ 1407436 h 1810418"/>
              <a:gd name="connsiteX209" fmla="*/ 915481 w 12192000"/>
              <a:gd name="connsiteY209" fmla="*/ 1395526 h 1810418"/>
              <a:gd name="connsiteX210" fmla="*/ 884363 w 12192000"/>
              <a:gd name="connsiteY210" fmla="*/ 1395024 h 1810418"/>
              <a:gd name="connsiteX211" fmla="*/ 883522 w 12192000"/>
              <a:gd name="connsiteY211" fmla="*/ 1400267 h 1810418"/>
              <a:gd name="connsiteX212" fmla="*/ 865903 w 12192000"/>
              <a:gd name="connsiteY212" fmla="*/ 1394324 h 1810418"/>
              <a:gd name="connsiteX213" fmla="*/ 790832 w 12192000"/>
              <a:gd name="connsiteY213" fmla="*/ 1370999 h 1810418"/>
              <a:gd name="connsiteX214" fmla="*/ 749766 w 12192000"/>
              <a:gd name="connsiteY214" fmla="*/ 1353216 h 1810418"/>
              <a:gd name="connsiteX215" fmla="*/ 705470 w 12192000"/>
              <a:gd name="connsiteY215" fmla="*/ 1354328 h 1810418"/>
              <a:gd name="connsiteX216" fmla="*/ 692371 w 12192000"/>
              <a:gd name="connsiteY216" fmla="*/ 1343942 h 1810418"/>
              <a:gd name="connsiteX217" fmla="*/ 690203 w 12192000"/>
              <a:gd name="connsiteY217" fmla="*/ 1341970 h 1810418"/>
              <a:gd name="connsiteX218" fmla="*/ 679574 w 12192000"/>
              <a:gd name="connsiteY218" fmla="*/ 1338069 h 1810418"/>
              <a:gd name="connsiteX219" fmla="*/ 679009 w 12192000"/>
              <a:gd name="connsiteY219" fmla="*/ 1331966 h 1810418"/>
              <a:gd name="connsiteX220" fmla="*/ 664756 w 12192000"/>
              <a:gd name="connsiteY220" fmla="*/ 1322509 h 1810418"/>
              <a:gd name="connsiteX221" fmla="*/ 644515 w 12192000"/>
              <a:gd name="connsiteY221" fmla="*/ 1316732 h 1810418"/>
              <a:gd name="connsiteX222" fmla="*/ 545716 w 12192000"/>
              <a:gd name="connsiteY222" fmla="*/ 1294878 h 1810418"/>
              <a:gd name="connsiteX223" fmla="*/ 488094 w 12192000"/>
              <a:gd name="connsiteY223" fmla="*/ 1278596 h 1810418"/>
              <a:gd name="connsiteX224" fmla="*/ 468538 w 12192000"/>
              <a:gd name="connsiteY224" fmla="*/ 1267376 h 1810418"/>
              <a:gd name="connsiteX225" fmla="*/ 439655 w 12192000"/>
              <a:gd name="connsiteY225" fmla="*/ 1255090 h 1810418"/>
              <a:gd name="connsiteX226" fmla="*/ 390496 w 12192000"/>
              <a:gd name="connsiteY226" fmla="*/ 1229512 h 1810418"/>
              <a:gd name="connsiteX227" fmla="*/ 362616 w 12192000"/>
              <a:gd name="connsiteY227" fmla="*/ 1221981 h 1810418"/>
              <a:gd name="connsiteX228" fmla="*/ 348184 w 12192000"/>
              <a:gd name="connsiteY228" fmla="*/ 1213437 h 1810418"/>
              <a:gd name="connsiteX229" fmla="*/ 341576 w 12192000"/>
              <a:gd name="connsiteY229" fmla="*/ 1212583 h 1810418"/>
              <a:gd name="connsiteX230" fmla="*/ 320370 w 12192000"/>
              <a:gd name="connsiteY230" fmla="*/ 1206827 h 1810418"/>
              <a:gd name="connsiteX231" fmla="*/ 308082 w 12192000"/>
              <a:gd name="connsiteY231" fmla="*/ 1204195 h 1810418"/>
              <a:gd name="connsiteX232" fmla="*/ 303141 w 12192000"/>
              <a:gd name="connsiteY232" fmla="*/ 1203396 h 1810418"/>
              <a:gd name="connsiteX233" fmla="*/ 260955 w 12192000"/>
              <a:gd name="connsiteY233" fmla="*/ 1203345 h 1810418"/>
              <a:gd name="connsiteX234" fmla="*/ 234352 w 12192000"/>
              <a:gd name="connsiteY234" fmla="*/ 1193972 h 1810418"/>
              <a:gd name="connsiteX235" fmla="*/ 210954 w 12192000"/>
              <a:gd name="connsiteY235" fmla="*/ 1192326 h 1810418"/>
              <a:gd name="connsiteX236" fmla="*/ 204851 w 12192000"/>
              <a:gd name="connsiteY236" fmla="*/ 1190210 h 1810418"/>
              <a:gd name="connsiteX237" fmla="*/ 145778 w 12192000"/>
              <a:gd name="connsiteY237" fmla="*/ 1190651 h 1810418"/>
              <a:gd name="connsiteX238" fmla="*/ 105518 w 12192000"/>
              <a:gd name="connsiteY238" fmla="*/ 1184937 h 1810418"/>
              <a:gd name="connsiteX239" fmla="*/ 17623 w 12192000"/>
              <a:gd name="connsiteY239" fmla="*/ 1185238 h 1810418"/>
              <a:gd name="connsiteX240" fmla="*/ 0 w 12192000"/>
              <a:gd name="connsiteY240" fmla="*/ 1184768 h 1810418"/>
              <a:gd name="connsiteX241" fmla="*/ 0 w 12192000"/>
              <a:gd name="connsiteY241" fmla="*/ 0 h 1810418"/>
              <a:gd name="connsiteX0" fmla="*/ 0 w 12192000"/>
              <a:gd name="connsiteY0" fmla="*/ 0 h 1810418"/>
              <a:gd name="connsiteX1" fmla="*/ 12192000 w 12192000"/>
              <a:gd name="connsiteY1" fmla="*/ 0 h 1810418"/>
              <a:gd name="connsiteX2" fmla="*/ 12192000 w 12192000"/>
              <a:gd name="connsiteY2" fmla="*/ 1129867 h 1810418"/>
              <a:gd name="connsiteX3" fmla="*/ 12174158 w 12192000"/>
              <a:gd name="connsiteY3" fmla="*/ 1133797 h 1810418"/>
              <a:gd name="connsiteX4" fmla="*/ 12111983 w 12192000"/>
              <a:gd name="connsiteY4" fmla="*/ 1161939 h 1810418"/>
              <a:gd name="connsiteX5" fmla="*/ 11967186 w 12192000"/>
              <a:gd name="connsiteY5" fmla="*/ 1201206 h 1810418"/>
              <a:gd name="connsiteX6" fmla="*/ 11953646 w 12192000"/>
              <a:gd name="connsiteY6" fmla="*/ 1205499 h 1810418"/>
              <a:gd name="connsiteX7" fmla="*/ 11874413 w 12192000"/>
              <a:gd name="connsiteY7" fmla="*/ 1213569 h 1810418"/>
              <a:gd name="connsiteX8" fmla="*/ 11815251 w 12192000"/>
              <a:gd name="connsiteY8" fmla="*/ 1241020 h 1810418"/>
              <a:gd name="connsiteX9" fmla="*/ 11718610 w 12192000"/>
              <a:gd name="connsiteY9" fmla="*/ 1253479 h 1810418"/>
              <a:gd name="connsiteX10" fmla="*/ 11622463 w 12192000"/>
              <a:gd name="connsiteY10" fmla="*/ 1262368 h 1810418"/>
              <a:gd name="connsiteX11" fmla="*/ 11587426 w 12192000"/>
              <a:gd name="connsiteY11" fmla="*/ 1263916 h 1810418"/>
              <a:gd name="connsiteX12" fmla="*/ 11441207 w 12192000"/>
              <a:gd name="connsiteY12" fmla="*/ 1262974 h 1810418"/>
              <a:gd name="connsiteX13" fmla="*/ 11406215 w 12192000"/>
              <a:gd name="connsiteY13" fmla="*/ 1280453 h 1810418"/>
              <a:gd name="connsiteX14" fmla="*/ 11361043 w 12192000"/>
              <a:gd name="connsiteY14" fmla="*/ 1286632 h 1810418"/>
              <a:gd name="connsiteX15" fmla="*/ 11259450 w 12192000"/>
              <a:gd name="connsiteY15" fmla="*/ 1286738 h 1810418"/>
              <a:gd name="connsiteX16" fmla="*/ 11128948 w 12192000"/>
              <a:gd name="connsiteY16" fmla="*/ 1245981 h 1810418"/>
              <a:gd name="connsiteX17" fmla="*/ 11090810 w 12192000"/>
              <a:gd name="connsiteY17" fmla="*/ 1243590 h 1810418"/>
              <a:gd name="connsiteX18" fmla="*/ 11085499 w 12192000"/>
              <a:gd name="connsiteY18" fmla="*/ 1248151 h 1810418"/>
              <a:gd name="connsiteX19" fmla="*/ 11031924 w 12192000"/>
              <a:gd name="connsiteY19" fmla="*/ 1225704 h 1810418"/>
              <a:gd name="connsiteX20" fmla="*/ 10955096 w 12192000"/>
              <a:gd name="connsiteY20" fmla="*/ 1231768 h 1810418"/>
              <a:gd name="connsiteX21" fmla="*/ 10864884 w 12192000"/>
              <a:gd name="connsiteY21" fmla="*/ 1245957 h 1810418"/>
              <a:gd name="connsiteX22" fmla="*/ 10841363 w 12192000"/>
              <a:gd name="connsiteY22" fmla="*/ 1251400 h 1810418"/>
              <a:gd name="connsiteX23" fmla="*/ 10780910 w 12192000"/>
              <a:gd name="connsiteY23" fmla="*/ 1249166 h 1810418"/>
              <a:gd name="connsiteX24" fmla="*/ 10696254 w 12192000"/>
              <a:gd name="connsiteY24" fmla="*/ 1259247 h 1810418"/>
              <a:gd name="connsiteX25" fmla="*/ 10577832 w 12192000"/>
              <a:gd name="connsiteY25" fmla="*/ 1255994 h 1810418"/>
              <a:gd name="connsiteX26" fmla="*/ 10531976 w 12192000"/>
              <a:gd name="connsiteY26" fmla="*/ 1249692 h 1810418"/>
              <a:gd name="connsiteX27" fmla="*/ 10453101 w 12192000"/>
              <a:gd name="connsiteY27" fmla="*/ 1241000 h 1810418"/>
              <a:gd name="connsiteX28" fmla="*/ 10407706 w 12192000"/>
              <a:gd name="connsiteY28" fmla="*/ 1235650 h 1810418"/>
              <a:gd name="connsiteX29" fmla="*/ 10368559 w 12192000"/>
              <a:gd name="connsiteY29" fmla="*/ 1235686 h 1810418"/>
              <a:gd name="connsiteX30" fmla="*/ 10352542 w 12192000"/>
              <a:gd name="connsiteY30" fmla="*/ 1245817 h 1810418"/>
              <a:gd name="connsiteX31" fmla="*/ 10294918 w 12192000"/>
              <a:gd name="connsiteY31" fmla="*/ 1263549 h 1810418"/>
              <a:gd name="connsiteX32" fmla="*/ 10271059 w 12192000"/>
              <a:gd name="connsiteY32" fmla="*/ 1265010 h 1810418"/>
              <a:gd name="connsiteX33" fmla="*/ 10239064 w 12192000"/>
              <a:gd name="connsiteY33" fmla="*/ 1270598 h 1810418"/>
              <a:gd name="connsiteX34" fmla="*/ 10181078 w 12192000"/>
              <a:gd name="connsiteY34" fmla="*/ 1276374 h 1810418"/>
              <a:gd name="connsiteX35" fmla="*/ 10153458 w 12192000"/>
              <a:gd name="connsiteY35" fmla="*/ 1285229 h 1810418"/>
              <a:gd name="connsiteX36" fmla="*/ 10140775 w 12192000"/>
              <a:gd name="connsiteY36" fmla="*/ 1285847 h 1810418"/>
              <a:gd name="connsiteX37" fmla="*/ 10132055 w 12192000"/>
              <a:gd name="connsiteY37" fmla="*/ 1297214 h 1810418"/>
              <a:gd name="connsiteX38" fmla="*/ 10094093 w 12192000"/>
              <a:gd name="connsiteY38" fmla="*/ 1316697 h 1810418"/>
              <a:gd name="connsiteX39" fmla="*/ 10059188 w 12192000"/>
              <a:gd name="connsiteY39" fmla="*/ 1326655 h 1810418"/>
              <a:gd name="connsiteX40" fmla="*/ 10016268 w 12192000"/>
              <a:gd name="connsiteY40" fmla="*/ 1325133 h 1810418"/>
              <a:gd name="connsiteX41" fmla="*/ 9937115 w 12192000"/>
              <a:gd name="connsiteY41" fmla="*/ 1337731 h 1810418"/>
              <a:gd name="connsiteX42" fmla="*/ 9824942 w 12192000"/>
              <a:gd name="connsiteY42" fmla="*/ 1342969 h 1810418"/>
              <a:gd name="connsiteX43" fmla="*/ 9705553 w 12192000"/>
              <a:gd name="connsiteY43" fmla="*/ 1359323 h 1810418"/>
              <a:gd name="connsiteX44" fmla="*/ 9589915 w 12192000"/>
              <a:gd name="connsiteY44" fmla="*/ 1382355 h 1810418"/>
              <a:gd name="connsiteX45" fmla="*/ 9315048 w 12192000"/>
              <a:gd name="connsiteY45" fmla="*/ 1428626 h 1810418"/>
              <a:gd name="connsiteX46" fmla="*/ 9209077 w 12192000"/>
              <a:gd name="connsiteY46" fmla="*/ 1448049 h 1810418"/>
              <a:gd name="connsiteX47" fmla="*/ 9133300 w 12192000"/>
              <a:gd name="connsiteY47" fmla="*/ 1456152 h 1810418"/>
              <a:gd name="connsiteX48" fmla="*/ 9031264 w 12192000"/>
              <a:gd name="connsiteY48" fmla="*/ 1462053 h 1810418"/>
              <a:gd name="connsiteX49" fmla="*/ 8983321 w 12192000"/>
              <a:gd name="connsiteY49" fmla="*/ 1464616 h 1810418"/>
              <a:gd name="connsiteX50" fmla="*/ 8983035 w 12192000"/>
              <a:gd name="connsiteY50" fmla="*/ 1464417 h 1810418"/>
              <a:gd name="connsiteX51" fmla="*/ 8974072 w 12192000"/>
              <a:gd name="connsiteY51" fmla="*/ 1465390 h 1810418"/>
              <a:gd name="connsiteX52" fmla="*/ 8968242 w 12192000"/>
              <a:gd name="connsiteY52" fmla="*/ 1467079 h 1810418"/>
              <a:gd name="connsiteX53" fmla="*/ 8952199 w 12192000"/>
              <a:gd name="connsiteY53" fmla="*/ 1469700 h 1810418"/>
              <a:gd name="connsiteX54" fmla="*/ 8945873 w 12192000"/>
              <a:gd name="connsiteY54" fmla="*/ 1469099 h 1810418"/>
              <a:gd name="connsiteX55" fmla="*/ 8940905 w 12192000"/>
              <a:gd name="connsiteY55" fmla="*/ 1467238 h 1810418"/>
              <a:gd name="connsiteX56" fmla="*/ 8906846 w 12192000"/>
              <a:gd name="connsiteY56" fmla="*/ 1464481 h 1810418"/>
              <a:gd name="connsiteX57" fmla="*/ 8730411 w 12192000"/>
              <a:gd name="connsiteY57" fmla="*/ 1479838 h 1810418"/>
              <a:gd name="connsiteX58" fmla="*/ 8685834 w 12192000"/>
              <a:gd name="connsiteY58" fmla="*/ 1481431 h 1810418"/>
              <a:gd name="connsiteX59" fmla="*/ 8574116 w 12192000"/>
              <a:gd name="connsiteY59" fmla="*/ 1488166 h 1810418"/>
              <a:gd name="connsiteX60" fmla="*/ 8503254 w 12192000"/>
              <a:gd name="connsiteY60" fmla="*/ 1475627 h 1810418"/>
              <a:gd name="connsiteX61" fmla="*/ 8489028 w 12192000"/>
              <a:gd name="connsiteY61" fmla="*/ 1480483 h 1810418"/>
              <a:gd name="connsiteX62" fmla="*/ 8484222 w 12192000"/>
              <a:gd name="connsiteY62" fmla="*/ 1482955 h 1810418"/>
              <a:gd name="connsiteX63" fmla="*/ 8476034 w 12192000"/>
              <a:gd name="connsiteY63" fmla="*/ 1485197 h 1810418"/>
              <a:gd name="connsiteX64" fmla="*/ 8475659 w 12192000"/>
              <a:gd name="connsiteY64" fmla="*/ 1485048 h 1810418"/>
              <a:gd name="connsiteX65" fmla="*/ 8468325 w 12192000"/>
              <a:gd name="connsiteY65" fmla="*/ 1487552 h 1810418"/>
              <a:gd name="connsiteX66" fmla="*/ 8401298 w 12192000"/>
              <a:gd name="connsiteY66" fmla="*/ 1493672 h 1810418"/>
              <a:gd name="connsiteX67" fmla="*/ 8390295 w 12192000"/>
              <a:gd name="connsiteY67" fmla="*/ 1502138 h 1810418"/>
              <a:gd name="connsiteX68" fmla="*/ 8370102 w 12192000"/>
              <a:gd name="connsiteY68" fmla="*/ 1508730 h 1810418"/>
              <a:gd name="connsiteX69" fmla="*/ 8271491 w 12192000"/>
              <a:gd name="connsiteY69" fmla="*/ 1533520 h 1810418"/>
              <a:gd name="connsiteX70" fmla="*/ 8248843 w 12192000"/>
              <a:gd name="connsiteY70" fmla="*/ 1537060 h 1810418"/>
              <a:gd name="connsiteX71" fmla="*/ 8244399 w 12192000"/>
              <a:gd name="connsiteY71" fmla="*/ 1538596 h 1810418"/>
              <a:gd name="connsiteX72" fmla="*/ 8241700 w 12192000"/>
              <a:gd name="connsiteY72" fmla="*/ 1538396 h 1810418"/>
              <a:gd name="connsiteX73" fmla="*/ 8230388 w 12192000"/>
              <a:gd name="connsiteY73" fmla="*/ 1546517 h 1810418"/>
              <a:gd name="connsiteX74" fmla="*/ 8224228 w 12192000"/>
              <a:gd name="connsiteY74" fmla="*/ 1557267 h 1810418"/>
              <a:gd name="connsiteX75" fmla="*/ 8199666 w 12192000"/>
              <a:gd name="connsiteY75" fmla="*/ 1559012 h 1810418"/>
              <a:gd name="connsiteX76" fmla="*/ 8194548 w 12192000"/>
              <a:gd name="connsiteY76" fmla="*/ 1565013 h 1810418"/>
              <a:gd name="connsiteX77" fmla="*/ 8165771 w 12192000"/>
              <a:gd name="connsiteY77" fmla="*/ 1579116 h 1810418"/>
              <a:gd name="connsiteX78" fmla="*/ 8116832 w 12192000"/>
              <a:gd name="connsiteY78" fmla="*/ 1608547 h 1810418"/>
              <a:gd name="connsiteX79" fmla="*/ 8089016 w 12192000"/>
              <a:gd name="connsiteY79" fmla="*/ 1617129 h 1810418"/>
              <a:gd name="connsiteX80" fmla="*/ 8074658 w 12192000"/>
              <a:gd name="connsiteY80" fmla="*/ 1626971 h 1810418"/>
              <a:gd name="connsiteX81" fmla="*/ 8068056 w 12192000"/>
              <a:gd name="connsiteY81" fmla="*/ 1627924 h 1810418"/>
              <a:gd name="connsiteX82" fmla="*/ 8046900 w 12192000"/>
              <a:gd name="connsiteY82" fmla="*/ 1634483 h 1810418"/>
              <a:gd name="connsiteX83" fmla="*/ 8034634 w 12192000"/>
              <a:gd name="connsiteY83" fmla="*/ 1637466 h 1810418"/>
              <a:gd name="connsiteX84" fmla="*/ 8029700 w 12192000"/>
              <a:gd name="connsiteY84" fmla="*/ 1638364 h 1810418"/>
              <a:gd name="connsiteX85" fmla="*/ 7987514 w 12192000"/>
              <a:gd name="connsiteY85" fmla="*/ 1638160 h 1810418"/>
              <a:gd name="connsiteX86" fmla="*/ 7960991 w 12192000"/>
              <a:gd name="connsiteY86" fmla="*/ 1648892 h 1810418"/>
              <a:gd name="connsiteX87" fmla="*/ 7937606 w 12192000"/>
              <a:gd name="connsiteY87" fmla="*/ 1650659 h 1810418"/>
              <a:gd name="connsiteX88" fmla="*/ 7931522 w 12192000"/>
              <a:gd name="connsiteY88" fmla="*/ 1653082 h 1810418"/>
              <a:gd name="connsiteX89" fmla="*/ 7872444 w 12192000"/>
              <a:gd name="connsiteY89" fmla="*/ 1652202 h 1810418"/>
              <a:gd name="connsiteX90" fmla="*/ 7832232 w 12192000"/>
              <a:gd name="connsiteY90" fmla="*/ 1658594 h 1810418"/>
              <a:gd name="connsiteX91" fmla="*/ 7744332 w 12192000"/>
              <a:gd name="connsiteY91" fmla="*/ 1657695 h 1810418"/>
              <a:gd name="connsiteX92" fmla="*/ 7723062 w 12192000"/>
              <a:gd name="connsiteY92" fmla="*/ 1658222 h 1810418"/>
              <a:gd name="connsiteX93" fmla="*/ 7705682 w 12192000"/>
              <a:gd name="connsiteY93" fmla="*/ 1664606 h 1810418"/>
              <a:gd name="connsiteX94" fmla="*/ 7702441 w 12192000"/>
              <a:gd name="connsiteY94" fmla="*/ 1671260 h 1810418"/>
              <a:gd name="connsiteX95" fmla="*/ 7690889 w 12192000"/>
              <a:gd name="connsiteY95" fmla="*/ 1672499 h 1810418"/>
              <a:gd name="connsiteX96" fmla="*/ 7688002 w 12192000"/>
              <a:gd name="connsiteY96" fmla="*/ 1674071 h 1810418"/>
              <a:gd name="connsiteX97" fmla="*/ 7671275 w 12192000"/>
              <a:gd name="connsiteY97" fmla="*/ 1681835 h 1810418"/>
              <a:gd name="connsiteX98" fmla="*/ 7585018 w 12192000"/>
              <a:gd name="connsiteY98" fmla="*/ 1675431 h 1810418"/>
              <a:gd name="connsiteX99" fmla="*/ 7471472 w 12192000"/>
              <a:gd name="connsiteY99" fmla="*/ 1682487 h 1810418"/>
              <a:gd name="connsiteX100" fmla="*/ 7381391 w 12192000"/>
              <a:gd name="connsiteY100" fmla="*/ 1689122 h 1810418"/>
              <a:gd name="connsiteX101" fmla="*/ 7292528 w 12192000"/>
              <a:gd name="connsiteY101" fmla="*/ 1689863 h 1810418"/>
              <a:gd name="connsiteX102" fmla="*/ 7204542 w 12192000"/>
              <a:gd name="connsiteY102" fmla="*/ 1667362 h 1810418"/>
              <a:gd name="connsiteX103" fmla="*/ 7179107 w 12192000"/>
              <a:gd name="connsiteY103" fmla="*/ 1664705 h 1810418"/>
              <a:gd name="connsiteX104" fmla="*/ 7176110 w 12192000"/>
              <a:gd name="connsiteY104" fmla="*/ 1667956 h 1810418"/>
              <a:gd name="connsiteX105" fmla="*/ 7149935 w 12192000"/>
              <a:gd name="connsiteY105" fmla="*/ 1671723 h 1810418"/>
              <a:gd name="connsiteX106" fmla="*/ 7076173 w 12192000"/>
              <a:gd name="connsiteY106" fmla="*/ 1681613 h 1810418"/>
              <a:gd name="connsiteX107" fmla="*/ 6997704 w 12192000"/>
              <a:gd name="connsiteY107" fmla="*/ 1681043 h 1810418"/>
              <a:gd name="connsiteX108" fmla="*/ 6883473 w 12192000"/>
              <a:gd name="connsiteY108" fmla="*/ 1705122 h 1810418"/>
              <a:gd name="connsiteX109" fmla="*/ 6687688 w 12192000"/>
              <a:gd name="connsiteY109" fmla="*/ 1727643 h 1810418"/>
              <a:gd name="connsiteX110" fmla="*/ 6529051 w 12192000"/>
              <a:gd name="connsiteY110" fmla="*/ 1750971 h 1810418"/>
              <a:gd name="connsiteX111" fmla="*/ 6297361 w 12192000"/>
              <a:gd name="connsiteY111" fmla="*/ 1788995 h 1810418"/>
              <a:gd name="connsiteX112" fmla="*/ 6148526 w 12192000"/>
              <a:gd name="connsiteY112" fmla="*/ 1790230 h 1810418"/>
              <a:gd name="connsiteX113" fmla="*/ 6053787 w 12192000"/>
              <a:gd name="connsiteY113" fmla="*/ 1806877 h 1810418"/>
              <a:gd name="connsiteX114" fmla="*/ 6048466 w 12192000"/>
              <a:gd name="connsiteY114" fmla="*/ 1805585 h 1810418"/>
              <a:gd name="connsiteX115" fmla="*/ 6028583 w 12192000"/>
              <a:gd name="connsiteY115" fmla="*/ 1806085 h 1810418"/>
              <a:gd name="connsiteX116" fmla="*/ 6021207 w 12192000"/>
              <a:gd name="connsiteY116" fmla="*/ 1799140 h 1810418"/>
              <a:gd name="connsiteX117" fmla="*/ 5990008 w 12192000"/>
              <a:gd name="connsiteY117" fmla="*/ 1794814 h 1810418"/>
              <a:gd name="connsiteX118" fmla="*/ 5937319 w 12192000"/>
              <a:gd name="connsiteY118" fmla="*/ 1797660 h 1810418"/>
              <a:gd name="connsiteX119" fmla="*/ 5738968 w 12192000"/>
              <a:gd name="connsiteY119" fmla="*/ 1810009 h 1810418"/>
              <a:gd name="connsiteX120" fmla="*/ 5607054 w 12192000"/>
              <a:gd name="connsiteY120" fmla="*/ 1810418 h 1810418"/>
              <a:gd name="connsiteX121" fmla="*/ 5451005 w 12192000"/>
              <a:gd name="connsiteY121" fmla="*/ 1798277 h 1810418"/>
              <a:gd name="connsiteX122" fmla="*/ 5412840 w 12192000"/>
              <a:gd name="connsiteY122" fmla="*/ 1788824 h 1810418"/>
              <a:gd name="connsiteX123" fmla="*/ 5361713 w 12192000"/>
              <a:gd name="connsiteY123" fmla="*/ 1773980 h 1810418"/>
              <a:gd name="connsiteX124" fmla="*/ 5241786 w 12192000"/>
              <a:gd name="connsiteY124" fmla="*/ 1756656 h 1810418"/>
              <a:gd name="connsiteX125" fmla="*/ 5202963 w 12192000"/>
              <a:gd name="connsiteY125" fmla="*/ 1747306 h 1810418"/>
              <a:gd name="connsiteX126" fmla="*/ 5154668 w 12192000"/>
              <a:gd name="connsiteY126" fmla="*/ 1744668 h 1810418"/>
              <a:gd name="connsiteX127" fmla="*/ 5136547 w 12192000"/>
              <a:gd name="connsiteY127" fmla="*/ 1738620 h 1810418"/>
              <a:gd name="connsiteX128" fmla="*/ 5122587 w 12192000"/>
              <a:gd name="connsiteY128" fmla="*/ 1735756 h 1810418"/>
              <a:gd name="connsiteX129" fmla="*/ 5119579 w 12192000"/>
              <a:gd name="connsiteY129" fmla="*/ 1734004 h 1810418"/>
              <a:gd name="connsiteX130" fmla="*/ 5101616 w 12192000"/>
              <a:gd name="connsiteY130" fmla="*/ 1724948 h 1810418"/>
              <a:gd name="connsiteX131" fmla="*/ 5045783 w 12192000"/>
              <a:gd name="connsiteY131" fmla="*/ 1730209 h 1810418"/>
              <a:gd name="connsiteX132" fmla="*/ 4991477 w 12192000"/>
              <a:gd name="connsiteY132" fmla="*/ 1716450 h 1810418"/>
              <a:gd name="connsiteX133" fmla="*/ 4820387 w 12192000"/>
              <a:gd name="connsiteY133" fmla="*/ 1695973 h 1810418"/>
              <a:gd name="connsiteX134" fmla="*/ 4742338 w 12192000"/>
              <a:gd name="connsiteY134" fmla="*/ 1672696 h 1810418"/>
              <a:gd name="connsiteX135" fmla="*/ 4703062 w 12192000"/>
              <a:gd name="connsiteY135" fmla="*/ 1665094 h 1810418"/>
              <a:gd name="connsiteX136" fmla="*/ 4701052 w 12192000"/>
              <a:gd name="connsiteY136" fmla="*/ 1664466 h 1810418"/>
              <a:gd name="connsiteX137" fmla="*/ 4701986 w 12192000"/>
              <a:gd name="connsiteY137" fmla="*/ 1664294 h 1810418"/>
              <a:gd name="connsiteX138" fmla="*/ 4697074 w 12192000"/>
              <a:gd name="connsiteY138" fmla="*/ 1663224 h 1810418"/>
              <a:gd name="connsiteX139" fmla="*/ 4701052 w 12192000"/>
              <a:gd name="connsiteY139" fmla="*/ 1664466 h 1810418"/>
              <a:gd name="connsiteX140" fmla="*/ 4695406 w 12192000"/>
              <a:gd name="connsiteY140" fmla="*/ 1665504 h 1810418"/>
              <a:gd name="connsiteX141" fmla="*/ 4495727 w 12192000"/>
              <a:gd name="connsiteY141" fmla="*/ 1656633 h 1810418"/>
              <a:gd name="connsiteX142" fmla="*/ 4428317 w 12192000"/>
              <a:gd name="connsiteY142" fmla="*/ 1646311 h 1810418"/>
              <a:gd name="connsiteX143" fmla="*/ 4424455 w 12192000"/>
              <a:gd name="connsiteY143" fmla="*/ 1646545 h 1810418"/>
              <a:gd name="connsiteX144" fmla="*/ 4418141 w 12192000"/>
              <a:gd name="connsiteY144" fmla="*/ 1643457 h 1810418"/>
              <a:gd name="connsiteX145" fmla="*/ 4389054 w 12192000"/>
              <a:gd name="connsiteY145" fmla="*/ 1635100 h 1810418"/>
              <a:gd name="connsiteX146" fmla="*/ 4243963 w 12192000"/>
              <a:gd name="connsiteY146" fmla="*/ 1600547 h 1810418"/>
              <a:gd name="connsiteX147" fmla="*/ 4230390 w 12192000"/>
              <a:gd name="connsiteY147" fmla="*/ 1596782 h 1810418"/>
              <a:gd name="connsiteX148" fmla="*/ 4151096 w 12192000"/>
              <a:gd name="connsiteY148" fmla="*/ 1589415 h 1810418"/>
              <a:gd name="connsiteX149" fmla="*/ 4091729 w 12192000"/>
              <a:gd name="connsiteY149" fmla="*/ 1565484 h 1810418"/>
              <a:gd name="connsiteX150" fmla="*/ 3994992 w 12192000"/>
              <a:gd name="connsiteY150" fmla="*/ 1554250 h 1810418"/>
              <a:gd name="connsiteX151" fmla="*/ 3898778 w 12192000"/>
              <a:gd name="connsiteY151" fmla="*/ 1546088 h 1810418"/>
              <a:gd name="connsiteX152" fmla="*/ 3863728 w 12192000"/>
              <a:gd name="connsiteY152" fmla="*/ 1544567 h 1810418"/>
              <a:gd name="connsiteX153" fmla="*/ 3729252 w 12192000"/>
              <a:gd name="connsiteY153" fmla="*/ 1544592 h 1810418"/>
              <a:gd name="connsiteX154" fmla="*/ 3716543 w 12192000"/>
              <a:gd name="connsiteY154" fmla="*/ 1541771 h 1810418"/>
              <a:gd name="connsiteX155" fmla="*/ 3715389 w 12192000"/>
              <a:gd name="connsiteY155" fmla="*/ 1538406 h 1810418"/>
              <a:gd name="connsiteX156" fmla="*/ 3682391 w 12192000"/>
              <a:gd name="connsiteY156" fmla="*/ 1529372 h 1810418"/>
              <a:gd name="connsiteX157" fmla="*/ 3669607 w 12192000"/>
              <a:gd name="connsiteY157" fmla="*/ 1534463 h 1810418"/>
              <a:gd name="connsiteX158" fmla="*/ 3669577 w 12192000"/>
              <a:gd name="connsiteY158" fmla="*/ 1534458 h 1810418"/>
              <a:gd name="connsiteX159" fmla="*/ 3660365 w 12192000"/>
              <a:gd name="connsiteY159" fmla="*/ 1531370 h 1810418"/>
              <a:gd name="connsiteX160" fmla="*/ 3637171 w 12192000"/>
              <a:gd name="connsiteY160" fmla="*/ 1523813 h 1810418"/>
              <a:gd name="connsiteX161" fmla="*/ 3636519 w 12192000"/>
              <a:gd name="connsiteY161" fmla="*/ 1523773 h 1810418"/>
              <a:gd name="connsiteX162" fmla="*/ 3589716 w 12192000"/>
              <a:gd name="connsiteY162" fmla="*/ 1506360 h 1810418"/>
              <a:gd name="connsiteX163" fmla="*/ 3583541 w 12192000"/>
              <a:gd name="connsiteY163" fmla="*/ 1507469 h 1810418"/>
              <a:gd name="connsiteX164" fmla="*/ 3574426 w 12192000"/>
              <a:gd name="connsiteY164" fmla="*/ 1507574 h 1810418"/>
              <a:gd name="connsiteX165" fmla="*/ 3574190 w 12192000"/>
              <a:gd name="connsiteY165" fmla="*/ 1507350 h 1810418"/>
              <a:gd name="connsiteX166" fmla="*/ 3565671 w 12192000"/>
              <a:gd name="connsiteY166" fmla="*/ 1507894 h 1810418"/>
              <a:gd name="connsiteX167" fmla="*/ 3515816 w 12192000"/>
              <a:gd name="connsiteY167" fmla="*/ 1499688 h 1810418"/>
              <a:gd name="connsiteX168" fmla="*/ 3452912 w 12192000"/>
              <a:gd name="connsiteY168" fmla="*/ 1496444 h 1810418"/>
              <a:gd name="connsiteX169" fmla="*/ 3380405 w 12192000"/>
              <a:gd name="connsiteY169" fmla="*/ 1486216 h 1810418"/>
              <a:gd name="connsiteX170" fmla="*/ 3343625 w 12192000"/>
              <a:gd name="connsiteY170" fmla="*/ 1500147 h 1810418"/>
              <a:gd name="connsiteX171" fmla="*/ 3323774 w 12192000"/>
              <a:gd name="connsiteY171" fmla="*/ 1501476 h 1810418"/>
              <a:gd name="connsiteX172" fmla="*/ 3321444 w 12192000"/>
              <a:gd name="connsiteY172" fmla="*/ 1500659 h 1810418"/>
              <a:gd name="connsiteX173" fmla="*/ 3242143 w 12192000"/>
              <a:gd name="connsiteY173" fmla="*/ 1505268 h 1810418"/>
              <a:gd name="connsiteX174" fmla="*/ 3122401 w 12192000"/>
              <a:gd name="connsiteY174" fmla="*/ 1511314 h 1810418"/>
              <a:gd name="connsiteX175" fmla="*/ 3010177 w 12192000"/>
              <a:gd name="connsiteY175" fmla="*/ 1513132 h 1810418"/>
              <a:gd name="connsiteX176" fmla="*/ 2782615 w 12192000"/>
              <a:gd name="connsiteY176" fmla="*/ 1509375 h 1810418"/>
              <a:gd name="connsiteX177" fmla="*/ 2668665 w 12192000"/>
              <a:gd name="connsiteY177" fmla="*/ 1517660 h 1810418"/>
              <a:gd name="connsiteX178" fmla="*/ 2548073 w 12192000"/>
              <a:gd name="connsiteY178" fmla="*/ 1516667 h 1810418"/>
              <a:gd name="connsiteX179" fmla="*/ 2423377 w 12192000"/>
              <a:gd name="connsiteY179" fmla="*/ 1527776 h 1810418"/>
              <a:gd name="connsiteX180" fmla="*/ 2295298 w 12192000"/>
              <a:gd name="connsiteY180" fmla="*/ 1534368 h 1810418"/>
              <a:gd name="connsiteX181" fmla="*/ 2188781 w 12192000"/>
              <a:gd name="connsiteY181" fmla="*/ 1529677 h 1810418"/>
              <a:gd name="connsiteX182" fmla="*/ 2074855 w 12192000"/>
              <a:gd name="connsiteY182" fmla="*/ 1515446 h 1810418"/>
              <a:gd name="connsiteX183" fmla="*/ 2012587 w 12192000"/>
              <a:gd name="connsiteY183" fmla="*/ 1522487 h 1810418"/>
              <a:gd name="connsiteX184" fmla="*/ 1932075 w 12192000"/>
              <a:gd name="connsiteY184" fmla="*/ 1517914 h 1810418"/>
              <a:gd name="connsiteX185" fmla="*/ 1908490 w 12192000"/>
              <a:gd name="connsiteY185" fmla="*/ 1526423 h 1810418"/>
              <a:gd name="connsiteX186" fmla="*/ 1908410 w 12192000"/>
              <a:gd name="connsiteY186" fmla="*/ 1526410 h 1810418"/>
              <a:gd name="connsiteX187" fmla="*/ 1901918 w 12192000"/>
              <a:gd name="connsiteY187" fmla="*/ 1522410 h 1810418"/>
              <a:gd name="connsiteX188" fmla="*/ 1876753 w 12192000"/>
              <a:gd name="connsiteY188" fmla="*/ 1517619 h 1810418"/>
              <a:gd name="connsiteX189" fmla="*/ 1858194 w 12192000"/>
              <a:gd name="connsiteY189" fmla="*/ 1522343 h 1810418"/>
              <a:gd name="connsiteX190" fmla="*/ 1702657 w 12192000"/>
              <a:gd name="connsiteY190" fmla="*/ 1510562 h 1810418"/>
              <a:gd name="connsiteX191" fmla="*/ 1701421 w 12192000"/>
              <a:gd name="connsiteY191" fmla="*/ 1510775 h 1810418"/>
              <a:gd name="connsiteX192" fmla="*/ 1699973 w 12192000"/>
              <a:gd name="connsiteY192" fmla="*/ 1507739 h 1810418"/>
              <a:gd name="connsiteX193" fmla="*/ 1682526 w 12192000"/>
              <a:gd name="connsiteY193" fmla="*/ 1504598 h 1810418"/>
              <a:gd name="connsiteX194" fmla="*/ 1677380 w 12192000"/>
              <a:gd name="connsiteY194" fmla="*/ 1504851 h 1810418"/>
              <a:gd name="connsiteX195" fmla="*/ 1670304 w 12192000"/>
              <a:gd name="connsiteY195" fmla="*/ 1503744 h 1810418"/>
              <a:gd name="connsiteX196" fmla="*/ 1670197 w 12192000"/>
              <a:gd name="connsiteY196" fmla="*/ 1503497 h 1810418"/>
              <a:gd name="connsiteX197" fmla="*/ 1626301 w 12192000"/>
              <a:gd name="connsiteY197" fmla="*/ 1474931 h 1810418"/>
              <a:gd name="connsiteX198" fmla="*/ 1535119 w 12192000"/>
              <a:gd name="connsiteY198" fmla="*/ 1463075 h 1810418"/>
              <a:gd name="connsiteX199" fmla="*/ 1531340 w 12192000"/>
              <a:gd name="connsiteY199" fmla="*/ 1461293 h 1810418"/>
              <a:gd name="connsiteX200" fmla="*/ 1498454 w 12192000"/>
              <a:gd name="connsiteY200" fmla="*/ 1463478 h 1810418"/>
              <a:gd name="connsiteX201" fmla="*/ 1478806 w 12192000"/>
              <a:gd name="connsiteY201" fmla="*/ 1464611 h 1810418"/>
              <a:gd name="connsiteX202" fmla="*/ 1358081 w 12192000"/>
              <a:gd name="connsiteY202" fmla="*/ 1455545 h 1810418"/>
              <a:gd name="connsiteX203" fmla="*/ 1222449 w 12192000"/>
              <a:gd name="connsiteY203" fmla="*/ 1455454 h 1810418"/>
              <a:gd name="connsiteX204" fmla="*/ 1180983 w 12192000"/>
              <a:gd name="connsiteY204" fmla="*/ 1440557 h 1810418"/>
              <a:gd name="connsiteX205" fmla="*/ 1018426 w 12192000"/>
              <a:gd name="connsiteY205" fmla="*/ 1400226 h 1810418"/>
              <a:gd name="connsiteX206" fmla="*/ 940021 w 12192000"/>
              <a:gd name="connsiteY206" fmla="*/ 1409452 h 1810418"/>
              <a:gd name="connsiteX207" fmla="*/ 940362 w 12192000"/>
              <a:gd name="connsiteY207" fmla="*/ 1408090 h 1810418"/>
              <a:gd name="connsiteX208" fmla="*/ 927147 w 12192000"/>
              <a:gd name="connsiteY208" fmla="*/ 1407436 h 1810418"/>
              <a:gd name="connsiteX209" fmla="*/ 915481 w 12192000"/>
              <a:gd name="connsiteY209" fmla="*/ 1395526 h 1810418"/>
              <a:gd name="connsiteX210" fmla="*/ 884363 w 12192000"/>
              <a:gd name="connsiteY210" fmla="*/ 1395024 h 1810418"/>
              <a:gd name="connsiteX211" fmla="*/ 883522 w 12192000"/>
              <a:gd name="connsiteY211" fmla="*/ 1400267 h 1810418"/>
              <a:gd name="connsiteX212" fmla="*/ 865903 w 12192000"/>
              <a:gd name="connsiteY212" fmla="*/ 1394324 h 1810418"/>
              <a:gd name="connsiteX213" fmla="*/ 790832 w 12192000"/>
              <a:gd name="connsiteY213" fmla="*/ 1370999 h 1810418"/>
              <a:gd name="connsiteX214" fmla="*/ 749766 w 12192000"/>
              <a:gd name="connsiteY214" fmla="*/ 1353216 h 1810418"/>
              <a:gd name="connsiteX215" fmla="*/ 705470 w 12192000"/>
              <a:gd name="connsiteY215" fmla="*/ 1354328 h 1810418"/>
              <a:gd name="connsiteX216" fmla="*/ 692371 w 12192000"/>
              <a:gd name="connsiteY216" fmla="*/ 1343942 h 1810418"/>
              <a:gd name="connsiteX217" fmla="*/ 690203 w 12192000"/>
              <a:gd name="connsiteY217" fmla="*/ 1341970 h 1810418"/>
              <a:gd name="connsiteX218" fmla="*/ 679574 w 12192000"/>
              <a:gd name="connsiteY218" fmla="*/ 1338069 h 1810418"/>
              <a:gd name="connsiteX219" fmla="*/ 679009 w 12192000"/>
              <a:gd name="connsiteY219" fmla="*/ 1331966 h 1810418"/>
              <a:gd name="connsiteX220" fmla="*/ 664756 w 12192000"/>
              <a:gd name="connsiteY220" fmla="*/ 1322509 h 1810418"/>
              <a:gd name="connsiteX221" fmla="*/ 644515 w 12192000"/>
              <a:gd name="connsiteY221" fmla="*/ 1316732 h 1810418"/>
              <a:gd name="connsiteX222" fmla="*/ 545716 w 12192000"/>
              <a:gd name="connsiteY222" fmla="*/ 1294878 h 1810418"/>
              <a:gd name="connsiteX223" fmla="*/ 488094 w 12192000"/>
              <a:gd name="connsiteY223" fmla="*/ 1278596 h 1810418"/>
              <a:gd name="connsiteX224" fmla="*/ 468538 w 12192000"/>
              <a:gd name="connsiteY224" fmla="*/ 1267376 h 1810418"/>
              <a:gd name="connsiteX225" fmla="*/ 439655 w 12192000"/>
              <a:gd name="connsiteY225" fmla="*/ 1255090 h 1810418"/>
              <a:gd name="connsiteX226" fmla="*/ 390496 w 12192000"/>
              <a:gd name="connsiteY226" fmla="*/ 1229512 h 1810418"/>
              <a:gd name="connsiteX227" fmla="*/ 362616 w 12192000"/>
              <a:gd name="connsiteY227" fmla="*/ 1221981 h 1810418"/>
              <a:gd name="connsiteX228" fmla="*/ 348184 w 12192000"/>
              <a:gd name="connsiteY228" fmla="*/ 1213437 h 1810418"/>
              <a:gd name="connsiteX229" fmla="*/ 341576 w 12192000"/>
              <a:gd name="connsiteY229" fmla="*/ 1212583 h 1810418"/>
              <a:gd name="connsiteX230" fmla="*/ 320370 w 12192000"/>
              <a:gd name="connsiteY230" fmla="*/ 1206827 h 1810418"/>
              <a:gd name="connsiteX231" fmla="*/ 308082 w 12192000"/>
              <a:gd name="connsiteY231" fmla="*/ 1204195 h 1810418"/>
              <a:gd name="connsiteX232" fmla="*/ 303141 w 12192000"/>
              <a:gd name="connsiteY232" fmla="*/ 1203396 h 1810418"/>
              <a:gd name="connsiteX233" fmla="*/ 260955 w 12192000"/>
              <a:gd name="connsiteY233" fmla="*/ 1203345 h 1810418"/>
              <a:gd name="connsiteX234" fmla="*/ 234352 w 12192000"/>
              <a:gd name="connsiteY234" fmla="*/ 1193972 h 1810418"/>
              <a:gd name="connsiteX235" fmla="*/ 210954 w 12192000"/>
              <a:gd name="connsiteY235" fmla="*/ 1192326 h 1810418"/>
              <a:gd name="connsiteX236" fmla="*/ 204851 w 12192000"/>
              <a:gd name="connsiteY236" fmla="*/ 1190210 h 1810418"/>
              <a:gd name="connsiteX237" fmla="*/ 145778 w 12192000"/>
              <a:gd name="connsiteY237" fmla="*/ 1190651 h 1810418"/>
              <a:gd name="connsiteX238" fmla="*/ 105518 w 12192000"/>
              <a:gd name="connsiteY238" fmla="*/ 1184937 h 1810418"/>
              <a:gd name="connsiteX239" fmla="*/ 17623 w 12192000"/>
              <a:gd name="connsiteY239" fmla="*/ 1185238 h 1810418"/>
              <a:gd name="connsiteX240" fmla="*/ 0 w 12192000"/>
              <a:gd name="connsiteY240" fmla="*/ 1184768 h 1810418"/>
              <a:gd name="connsiteX241" fmla="*/ 0 w 12192000"/>
              <a:gd name="connsiteY241" fmla="*/ 0 h 1810418"/>
              <a:gd name="connsiteX0" fmla="*/ 0 w 12192000"/>
              <a:gd name="connsiteY0" fmla="*/ 0 h 1810418"/>
              <a:gd name="connsiteX1" fmla="*/ 12192000 w 12192000"/>
              <a:gd name="connsiteY1" fmla="*/ 0 h 1810418"/>
              <a:gd name="connsiteX2" fmla="*/ 12192000 w 12192000"/>
              <a:gd name="connsiteY2" fmla="*/ 1129867 h 1810418"/>
              <a:gd name="connsiteX3" fmla="*/ 12174158 w 12192000"/>
              <a:gd name="connsiteY3" fmla="*/ 1133797 h 1810418"/>
              <a:gd name="connsiteX4" fmla="*/ 12111983 w 12192000"/>
              <a:gd name="connsiteY4" fmla="*/ 1161939 h 1810418"/>
              <a:gd name="connsiteX5" fmla="*/ 11967186 w 12192000"/>
              <a:gd name="connsiteY5" fmla="*/ 1201206 h 1810418"/>
              <a:gd name="connsiteX6" fmla="*/ 11953646 w 12192000"/>
              <a:gd name="connsiteY6" fmla="*/ 1205499 h 1810418"/>
              <a:gd name="connsiteX7" fmla="*/ 11874413 w 12192000"/>
              <a:gd name="connsiteY7" fmla="*/ 1213569 h 1810418"/>
              <a:gd name="connsiteX8" fmla="*/ 11815251 w 12192000"/>
              <a:gd name="connsiteY8" fmla="*/ 1241020 h 1810418"/>
              <a:gd name="connsiteX9" fmla="*/ 11718610 w 12192000"/>
              <a:gd name="connsiteY9" fmla="*/ 1253479 h 1810418"/>
              <a:gd name="connsiteX10" fmla="*/ 11622463 w 12192000"/>
              <a:gd name="connsiteY10" fmla="*/ 1262368 h 1810418"/>
              <a:gd name="connsiteX11" fmla="*/ 11587426 w 12192000"/>
              <a:gd name="connsiteY11" fmla="*/ 1263916 h 1810418"/>
              <a:gd name="connsiteX12" fmla="*/ 11441207 w 12192000"/>
              <a:gd name="connsiteY12" fmla="*/ 1262974 h 1810418"/>
              <a:gd name="connsiteX13" fmla="*/ 11406215 w 12192000"/>
              <a:gd name="connsiteY13" fmla="*/ 1280453 h 1810418"/>
              <a:gd name="connsiteX14" fmla="*/ 11361043 w 12192000"/>
              <a:gd name="connsiteY14" fmla="*/ 1286632 h 1810418"/>
              <a:gd name="connsiteX15" fmla="*/ 11259450 w 12192000"/>
              <a:gd name="connsiteY15" fmla="*/ 1286738 h 1810418"/>
              <a:gd name="connsiteX16" fmla="*/ 11128948 w 12192000"/>
              <a:gd name="connsiteY16" fmla="*/ 1245981 h 1810418"/>
              <a:gd name="connsiteX17" fmla="*/ 11090810 w 12192000"/>
              <a:gd name="connsiteY17" fmla="*/ 1243590 h 1810418"/>
              <a:gd name="connsiteX18" fmla="*/ 11085499 w 12192000"/>
              <a:gd name="connsiteY18" fmla="*/ 1248151 h 1810418"/>
              <a:gd name="connsiteX19" fmla="*/ 11031924 w 12192000"/>
              <a:gd name="connsiteY19" fmla="*/ 1225704 h 1810418"/>
              <a:gd name="connsiteX20" fmla="*/ 10955096 w 12192000"/>
              <a:gd name="connsiteY20" fmla="*/ 1231768 h 1810418"/>
              <a:gd name="connsiteX21" fmla="*/ 10864884 w 12192000"/>
              <a:gd name="connsiteY21" fmla="*/ 1245957 h 1810418"/>
              <a:gd name="connsiteX22" fmla="*/ 10841363 w 12192000"/>
              <a:gd name="connsiteY22" fmla="*/ 1251400 h 1810418"/>
              <a:gd name="connsiteX23" fmla="*/ 10780910 w 12192000"/>
              <a:gd name="connsiteY23" fmla="*/ 1249166 h 1810418"/>
              <a:gd name="connsiteX24" fmla="*/ 10696254 w 12192000"/>
              <a:gd name="connsiteY24" fmla="*/ 1259247 h 1810418"/>
              <a:gd name="connsiteX25" fmla="*/ 10577832 w 12192000"/>
              <a:gd name="connsiteY25" fmla="*/ 1255994 h 1810418"/>
              <a:gd name="connsiteX26" fmla="*/ 10531976 w 12192000"/>
              <a:gd name="connsiteY26" fmla="*/ 1249692 h 1810418"/>
              <a:gd name="connsiteX27" fmla="*/ 10453101 w 12192000"/>
              <a:gd name="connsiteY27" fmla="*/ 1241000 h 1810418"/>
              <a:gd name="connsiteX28" fmla="*/ 10407706 w 12192000"/>
              <a:gd name="connsiteY28" fmla="*/ 1235650 h 1810418"/>
              <a:gd name="connsiteX29" fmla="*/ 10368559 w 12192000"/>
              <a:gd name="connsiteY29" fmla="*/ 1235686 h 1810418"/>
              <a:gd name="connsiteX30" fmla="*/ 10352542 w 12192000"/>
              <a:gd name="connsiteY30" fmla="*/ 1245817 h 1810418"/>
              <a:gd name="connsiteX31" fmla="*/ 10294918 w 12192000"/>
              <a:gd name="connsiteY31" fmla="*/ 1263549 h 1810418"/>
              <a:gd name="connsiteX32" fmla="*/ 10271059 w 12192000"/>
              <a:gd name="connsiteY32" fmla="*/ 1265010 h 1810418"/>
              <a:gd name="connsiteX33" fmla="*/ 10239064 w 12192000"/>
              <a:gd name="connsiteY33" fmla="*/ 1270598 h 1810418"/>
              <a:gd name="connsiteX34" fmla="*/ 10181078 w 12192000"/>
              <a:gd name="connsiteY34" fmla="*/ 1276374 h 1810418"/>
              <a:gd name="connsiteX35" fmla="*/ 10153458 w 12192000"/>
              <a:gd name="connsiteY35" fmla="*/ 1285229 h 1810418"/>
              <a:gd name="connsiteX36" fmla="*/ 10140775 w 12192000"/>
              <a:gd name="connsiteY36" fmla="*/ 1285847 h 1810418"/>
              <a:gd name="connsiteX37" fmla="*/ 10132055 w 12192000"/>
              <a:gd name="connsiteY37" fmla="*/ 1297214 h 1810418"/>
              <a:gd name="connsiteX38" fmla="*/ 10094093 w 12192000"/>
              <a:gd name="connsiteY38" fmla="*/ 1316697 h 1810418"/>
              <a:gd name="connsiteX39" fmla="*/ 10059188 w 12192000"/>
              <a:gd name="connsiteY39" fmla="*/ 1326655 h 1810418"/>
              <a:gd name="connsiteX40" fmla="*/ 10016268 w 12192000"/>
              <a:gd name="connsiteY40" fmla="*/ 1325133 h 1810418"/>
              <a:gd name="connsiteX41" fmla="*/ 9937115 w 12192000"/>
              <a:gd name="connsiteY41" fmla="*/ 1337731 h 1810418"/>
              <a:gd name="connsiteX42" fmla="*/ 9824942 w 12192000"/>
              <a:gd name="connsiteY42" fmla="*/ 1342969 h 1810418"/>
              <a:gd name="connsiteX43" fmla="*/ 9705553 w 12192000"/>
              <a:gd name="connsiteY43" fmla="*/ 1359323 h 1810418"/>
              <a:gd name="connsiteX44" fmla="*/ 9589915 w 12192000"/>
              <a:gd name="connsiteY44" fmla="*/ 1382355 h 1810418"/>
              <a:gd name="connsiteX45" fmla="*/ 9315048 w 12192000"/>
              <a:gd name="connsiteY45" fmla="*/ 1428626 h 1810418"/>
              <a:gd name="connsiteX46" fmla="*/ 9209077 w 12192000"/>
              <a:gd name="connsiteY46" fmla="*/ 1448049 h 1810418"/>
              <a:gd name="connsiteX47" fmla="*/ 9133300 w 12192000"/>
              <a:gd name="connsiteY47" fmla="*/ 1456152 h 1810418"/>
              <a:gd name="connsiteX48" fmla="*/ 9031264 w 12192000"/>
              <a:gd name="connsiteY48" fmla="*/ 1462053 h 1810418"/>
              <a:gd name="connsiteX49" fmla="*/ 8983321 w 12192000"/>
              <a:gd name="connsiteY49" fmla="*/ 1464616 h 1810418"/>
              <a:gd name="connsiteX50" fmla="*/ 8983035 w 12192000"/>
              <a:gd name="connsiteY50" fmla="*/ 1464417 h 1810418"/>
              <a:gd name="connsiteX51" fmla="*/ 8974072 w 12192000"/>
              <a:gd name="connsiteY51" fmla="*/ 1465390 h 1810418"/>
              <a:gd name="connsiteX52" fmla="*/ 8968242 w 12192000"/>
              <a:gd name="connsiteY52" fmla="*/ 1467079 h 1810418"/>
              <a:gd name="connsiteX53" fmla="*/ 8952199 w 12192000"/>
              <a:gd name="connsiteY53" fmla="*/ 1469700 h 1810418"/>
              <a:gd name="connsiteX54" fmla="*/ 8945873 w 12192000"/>
              <a:gd name="connsiteY54" fmla="*/ 1469099 h 1810418"/>
              <a:gd name="connsiteX55" fmla="*/ 8940905 w 12192000"/>
              <a:gd name="connsiteY55" fmla="*/ 1467238 h 1810418"/>
              <a:gd name="connsiteX56" fmla="*/ 8906846 w 12192000"/>
              <a:gd name="connsiteY56" fmla="*/ 1464481 h 1810418"/>
              <a:gd name="connsiteX57" fmla="*/ 8730411 w 12192000"/>
              <a:gd name="connsiteY57" fmla="*/ 1479838 h 1810418"/>
              <a:gd name="connsiteX58" fmla="*/ 8685834 w 12192000"/>
              <a:gd name="connsiteY58" fmla="*/ 1481431 h 1810418"/>
              <a:gd name="connsiteX59" fmla="*/ 8574116 w 12192000"/>
              <a:gd name="connsiteY59" fmla="*/ 1488166 h 1810418"/>
              <a:gd name="connsiteX60" fmla="*/ 8503254 w 12192000"/>
              <a:gd name="connsiteY60" fmla="*/ 1475627 h 1810418"/>
              <a:gd name="connsiteX61" fmla="*/ 8489028 w 12192000"/>
              <a:gd name="connsiteY61" fmla="*/ 1480483 h 1810418"/>
              <a:gd name="connsiteX62" fmla="*/ 8484222 w 12192000"/>
              <a:gd name="connsiteY62" fmla="*/ 1482955 h 1810418"/>
              <a:gd name="connsiteX63" fmla="*/ 8476034 w 12192000"/>
              <a:gd name="connsiteY63" fmla="*/ 1485197 h 1810418"/>
              <a:gd name="connsiteX64" fmla="*/ 8475659 w 12192000"/>
              <a:gd name="connsiteY64" fmla="*/ 1485048 h 1810418"/>
              <a:gd name="connsiteX65" fmla="*/ 8468325 w 12192000"/>
              <a:gd name="connsiteY65" fmla="*/ 1487552 h 1810418"/>
              <a:gd name="connsiteX66" fmla="*/ 8401298 w 12192000"/>
              <a:gd name="connsiteY66" fmla="*/ 1493672 h 1810418"/>
              <a:gd name="connsiteX67" fmla="*/ 8390295 w 12192000"/>
              <a:gd name="connsiteY67" fmla="*/ 1502138 h 1810418"/>
              <a:gd name="connsiteX68" fmla="*/ 8370102 w 12192000"/>
              <a:gd name="connsiteY68" fmla="*/ 1508730 h 1810418"/>
              <a:gd name="connsiteX69" fmla="*/ 8271491 w 12192000"/>
              <a:gd name="connsiteY69" fmla="*/ 1533520 h 1810418"/>
              <a:gd name="connsiteX70" fmla="*/ 8248843 w 12192000"/>
              <a:gd name="connsiteY70" fmla="*/ 1537060 h 1810418"/>
              <a:gd name="connsiteX71" fmla="*/ 8244399 w 12192000"/>
              <a:gd name="connsiteY71" fmla="*/ 1538596 h 1810418"/>
              <a:gd name="connsiteX72" fmla="*/ 8241700 w 12192000"/>
              <a:gd name="connsiteY72" fmla="*/ 1538396 h 1810418"/>
              <a:gd name="connsiteX73" fmla="*/ 8230388 w 12192000"/>
              <a:gd name="connsiteY73" fmla="*/ 1546517 h 1810418"/>
              <a:gd name="connsiteX74" fmla="*/ 8224228 w 12192000"/>
              <a:gd name="connsiteY74" fmla="*/ 1557267 h 1810418"/>
              <a:gd name="connsiteX75" fmla="*/ 8199666 w 12192000"/>
              <a:gd name="connsiteY75" fmla="*/ 1559012 h 1810418"/>
              <a:gd name="connsiteX76" fmla="*/ 8194548 w 12192000"/>
              <a:gd name="connsiteY76" fmla="*/ 1565013 h 1810418"/>
              <a:gd name="connsiteX77" fmla="*/ 8165771 w 12192000"/>
              <a:gd name="connsiteY77" fmla="*/ 1579116 h 1810418"/>
              <a:gd name="connsiteX78" fmla="*/ 8116832 w 12192000"/>
              <a:gd name="connsiteY78" fmla="*/ 1608547 h 1810418"/>
              <a:gd name="connsiteX79" fmla="*/ 8089016 w 12192000"/>
              <a:gd name="connsiteY79" fmla="*/ 1617129 h 1810418"/>
              <a:gd name="connsiteX80" fmla="*/ 8074658 w 12192000"/>
              <a:gd name="connsiteY80" fmla="*/ 1626971 h 1810418"/>
              <a:gd name="connsiteX81" fmla="*/ 8068056 w 12192000"/>
              <a:gd name="connsiteY81" fmla="*/ 1627924 h 1810418"/>
              <a:gd name="connsiteX82" fmla="*/ 8046900 w 12192000"/>
              <a:gd name="connsiteY82" fmla="*/ 1634483 h 1810418"/>
              <a:gd name="connsiteX83" fmla="*/ 8034634 w 12192000"/>
              <a:gd name="connsiteY83" fmla="*/ 1637466 h 1810418"/>
              <a:gd name="connsiteX84" fmla="*/ 8029700 w 12192000"/>
              <a:gd name="connsiteY84" fmla="*/ 1638364 h 1810418"/>
              <a:gd name="connsiteX85" fmla="*/ 7987514 w 12192000"/>
              <a:gd name="connsiteY85" fmla="*/ 1638160 h 1810418"/>
              <a:gd name="connsiteX86" fmla="*/ 7960991 w 12192000"/>
              <a:gd name="connsiteY86" fmla="*/ 1648892 h 1810418"/>
              <a:gd name="connsiteX87" fmla="*/ 7937606 w 12192000"/>
              <a:gd name="connsiteY87" fmla="*/ 1650659 h 1810418"/>
              <a:gd name="connsiteX88" fmla="*/ 7931522 w 12192000"/>
              <a:gd name="connsiteY88" fmla="*/ 1653082 h 1810418"/>
              <a:gd name="connsiteX89" fmla="*/ 7872444 w 12192000"/>
              <a:gd name="connsiteY89" fmla="*/ 1652202 h 1810418"/>
              <a:gd name="connsiteX90" fmla="*/ 7832232 w 12192000"/>
              <a:gd name="connsiteY90" fmla="*/ 1658594 h 1810418"/>
              <a:gd name="connsiteX91" fmla="*/ 7744332 w 12192000"/>
              <a:gd name="connsiteY91" fmla="*/ 1657695 h 1810418"/>
              <a:gd name="connsiteX92" fmla="*/ 7723062 w 12192000"/>
              <a:gd name="connsiteY92" fmla="*/ 1658222 h 1810418"/>
              <a:gd name="connsiteX93" fmla="*/ 7705682 w 12192000"/>
              <a:gd name="connsiteY93" fmla="*/ 1664606 h 1810418"/>
              <a:gd name="connsiteX94" fmla="*/ 7702441 w 12192000"/>
              <a:gd name="connsiteY94" fmla="*/ 1671260 h 1810418"/>
              <a:gd name="connsiteX95" fmla="*/ 7690889 w 12192000"/>
              <a:gd name="connsiteY95" fmla="*/ 1672499 h 1810418"/>
              <a:gd name="connsiteX96" fmla="*/ 7688002 w 12192000"/>
              <a:gd name="connsiteY96" fmla="*/ 1674071 h 1810418"/>
              <a:gd name="connsiteX97" fmla="*/ 7671275 w 12192000"/>
              <a:gd name="connsiteY97" fmla="*/ 1681835 h 1810418"/>
              <a:gd name="connsiteX98" fmla="*/ 7585018 w 12192000"/>
              <a:gd name="connsiteY98" fmla="*/ 1675431 h 1810418"/>
              <a:gd name="connsiteX99" fmla="*/ 7471472 w 12192000"/>
              <a:gd name="connsiteY99" fmla="*/ 1682487 h 1810418"/>
              <a:gd name="connsiteX100" fmla="*/ 7381391 w 12192000"/>
              <a:gd name="connsiteY100" fmla="*/ 1689122 h 1810418"/>
              <a:gd name="connsiteX101" fmla="*/ 7292528 w 12192000"/>
              <a:gd name="connsiteY101" fmla="*/ 1689863 h 1810418"/>
              <a:gd name="connsiteX102" fmla="*/ 7204542 w 12192000"/>
              <a:gd name="connsiteY102" fmla="*/ 1667362 h 1810418"/>
              <a:gd name="connsiteX103" fmla="*/ 7179107 w 12192000"/>
              <a:gd name="connsiteY103" fmla="*/ 1664705 h 1810418"/>
              <a:gd name="connsiteX104" fmla="*/ 7176110 w 12192000"/>
              <a:gd name="connsiteY104" fmla="*/ 1667956 h 1810418"/>
              <a:gd name="connsiteX105" fmla="*/ 7149935 w 12192000"/>
              <a:gd name="connsiteY105" fmla="*/ 1671723 h 1810418"/>
              <a:gd name="connsiteX106" fmla="*/ 7076173 w 12192000"/>
              <a:gd name="connsiteY106" fmla="*/ 1681613 h 1810418"/>
              <a:gd name="connsiteX107" fmla="*/ 6997704 w 12192000"/>
              <a:gd name="connsiteY107" fmla="*/ 1681043 h 1810418"/>
              <a:gd name="connsiteX108" fmla="*/ 6883473 w 12192000"/>
              <a:gd name="connsiteY108" fmla="*/ 1705122 h 1810418"/>
              <a:gd name="connsiteX109" fmla="*/ 6687688 w 12192000"/>
              <a:gd name="connsiteY109" fmla="*/ 1727643 h 1810418"/>
              <a:gd name="connsiteX110" fmla="*/ 6529051 w 12192000"/>
              <a:gd name="connsiteY110" fmla="*/ 1750971 h 1810418"/>
              <a:gd name="connsiteX111" fmla="*/ 6297361 w 12192000"/>
              <a:gd name="connsiteY111" fmla="*/ 1788995 h 1810418"/>
              <a:gd name="connsiteX112" fmla="*/ 6148526 w 12192000"/>
              <a:gd name="connsiteY112" fmla="*/ 1790230 h 1810418"/>
              <a:gd name="connsiteX113" fmla="*/ 6053787 w 12192000"/>
              <a:gd name="connsiteY113" fmla="*/ 1806877 h 1810418"/>
              <a:gd name="connsiteX114" fmla="*/ 6048466 w 12192000"/>
              <a:gd name="connsiteY114" fmla="*/ 1805585 h 1810418"/>
              <a:gd name="connsiteX115" fmla="*/ 6028583 w 12192000"/>
              <a:gd name="connsiteY115" fmla="*/ 1806085 h 1810418"/>
              <a:gd name="connsiteX116" fmla="*/ 6021207 w 12192000"/>
              <a:gd name="connsiteY116" fmla="*/ 1799140 h 1810418"/>
              <a:gd name="connsiteX117" fmla="*/ 5990008 w 12192000"/>
              <a:gd name="connsiteY117" fmla="*/ 1794814 h 1810418"/>
              <a:gd name="connsiteX118" fmla="*/ 5937319 w 12192000"/>
              <a:gd name="connsiteY118" fmla="*/ 1797660 h 1810418"/>
              <a:gd name="connsiteX119" fmla="*/ 5743302 w 12192000"/>
              <a:gd name="connsiteY119" fmla="*/ 1782136 h 1810418"/>
              <a:gd name="connsiteX120" fmla="*/ 5607054 w 12192000"/>
              <a:gd name="connsiteY120" fmla="*/ 1810418 h 1810418"/>
              <a:gd name="connsiteX121" fmla="*/ 5451005 w 12192000"/>
              <a:gd name="connsiteY121" fmla="*/ 1798277 h 1810418"/>
              <a:gd name="connsiteX122" fmla="*/ 5412840 w 12192000"/>
              <a:gd name="connsiteY122" fmla="*/ 1788824 h 1810418"/>
              <a:gd name="connsiteX123" fmla="*/ 5361713 w 12192000"/>
              <a:gd name="connsiteY123" fmla="*/ 1773980 h 1810418"/>
              <a:gd name="connsiteX124" fmla="*/ 5241786 w 12192000"/>
              <a:gd name="connsiteY124" fmla="*/ 1756656 h 1810418"/>
              <a:gd name="connsiteX125" fmla="*/ 5202963 w 12192000"/>
              <a:gd name="connsiteY125" fmla="*/ 1747306 h 1810418"/>
              <a:gd name="connsiteX126" fmla="*/ 5154668 w 12192000"/>
              <a:gd name="connsiteY126" fmla="*/ 1744668 h 1810418"/>
              <a:gd name="connsiteX127" fmla="*/ 5136547 w 12192000"/>
              <a:gd name="connsiteY127" fmla="*/ 1738620 h 1810418"/>
              <a:gd name="connsiteX128" fmla="*/ 5122587 w 12192000"/>
              <a:gd name="connsiteY128" fmla="*/ 1735756 h 1810418"/>
              <a:gd name="connsiteX129" fmla="*/ 5119579 w 12192000"/>
              <a:gd name="connsiteY129" fmla="*/ 1734004 h 1810418"/>
              <a:gd name="connsiteX130" fmla="*/ 5101616 w 12192000"/>
              <a:gd name="connsiteY130" fmla="*/ 1724948 h 1810418"/>
              <a:gd name="connsiteX131" fmla="*/ 5045783 w 12192000"/>
              <a:gd name="connsiteY131" fmla="*/ 1730209 h 1810418"/>
              <a:gd name="connsiteX132" fmla="*/ 4991477 w 12192000"/>
              <a:gd name="connsiteY132" fmla="*/ 1716450 h 1810418"/>
              <a:gd name="connsiteX133" fmla="*/ 4820387 w 12192000"/>
              <a:gd name="connsiteY133" fmla="*/ 1695973 h 1810418"/>
              <a:gd name="connsiteX134" fmla="*/ 4742338 w 12192000"/>
              <a:gd name="connsiteY134" fmla="*/ 1672696 h 1810418"/>
              <a:gd name="connsiteX135" fmla="*/ 4703062 w 12192000"/>
              <a:gd name="connsiteY135" fmla="*/ 1665094 h 1810418"/>
              <a:gd name="connsiteX136" fmla="*/ 4701052 w 12192000"/>
              <a:gd name="connsiteY136" fmla="*/ 1664466 h 1810418"/>
              <a:gd name="connsiteX137" fmla="*/ 4701986 w 12192000"/>
              <a:gd name="connsiteY137" fmla="*/ 1664294 h 1810418"/>
              <a:gd name="connsiteX138" fmla="*/ 4697074 w 12192000"/>
              <a:gd name="connsiteY138" fmla="*/ 1663224 h 1810418"/>
              <a:gd name="connsiteX139" fmla="*/ 4701052 w 12192000"/>
              <a:gd name="connsiteY139" fmla="*/ 1664466 h 1810418"/>
              <a:gd name="connsiteX140" fmla="*/ 4695406 w 12192000"/>
              <a:gd name="connsiteY140" fmla="*/ 1665504 h 1810418"/>
              <a:gd name="connsiteX141" fmla="*/ 4495727 w 12192000"/>
              <a:gd name="connsiteY141" fmla="*/ 1656633 h 1810418"/>
              <a:gd name="connsiteX142" fmla="*/ 4428317 w 12192000"/>
              <a:gd name="connsiteY142" fmla="*/ 1646311 h 1810418"/>
              <a:gd name="connsiteX143" fmla="*/ 4424455 w 12192000"/>
              <a:gd name="connsiteY143" fmla="*/ 1646545 h 1810418"/>
              <a:gd name="connsiteX144" fmla="*/ 4418141 w 12192000"/>
              <a:gd name="connsiteY144" fmla="*/ 1643457 h 1810418"/>
              <a:gd name="connsiteX145" fmla="*/ 4389054 w 12192000"/>
              <a:gd name="connsiteY145" fmla="*/ 1635100 h 1810418"/>
              <a:gd name="connsiteX146" fmla="*/ 4243963 w 12192000"/>
              <a:gd name="connsiteY146" fmla="*/ 1600547 h 1810418"/>
              <a:gd name="connsiteX147" fmla="*/ 4230390 w 12192000"/>
              <a:gd name="connsiteY147" fmla="*/ 1596782 h 1810418"/>
              <a:gd name="connsiteX148" fmla="*/ 4151096 w 12192000"/>
              <a:gd name="connsiteY148" fmla="*/ 1589415 h 1810418"/>
              <a:gd name="connsiteX149" fmla="*/ 4091729 w 12192000"/>
              <a:gd name="connsiteY149" fmla="*/ 1565484 h 1810418"/>
              <a:gd name="connsiteX150" fmla="*/ 3994992 w 12192000"/>
              <a:gd name="connsiteY150" fmla="*/ 1554250 h 1810418"/>
              <a:gd name="connsiteX151" fmla="*/ 3898778 w 12192000"/>
              <a:gd name="connsiteY151" fmla="*/ 1546088 h 1810418"/>
              <a:gd name="connsiteX152" fmla="*/ 3863728 w 12192000"/>
              <a:gd name="connsiteY152" fmla="*/ 1544567 h 1810418"/>
              <a:gd name="connsiteX153" fmla="*/ 3729252 w 12192000"/>
              <a:gd name="connsiteY153" fmla="*/ 1544592 h 1810418"/>
              <a:gd name="connsiteX154" fmla="*/ 3716543 w 12192000"/>
              <a:gd name="connsiteY154" fmla="*/ 1541771 h 1810418"/>
              <a:gd name="connsiteX155" fmla="*/ 3715389 w 12192000"/>
              <a:gd name="connsiteY155" fmla="*/ 1538406 h 1810418"/>
              <a:gd name="connsiteX156" fmla="*/ 3682391 w 12192000"/>
              <a:gd name="connsiteY156" fmla="*/ 1529372 h 1810418"/>
              <a:gd name="connsiteX157" fmla="*/ 3669607 w 12192000"/>
              <a:gd name="connsiteY157" fmla="*/ 1534463 h 1810418"/>
              <a:gd name="connsiteX158" fmla="*/ 3669577 w 12192000"/>
              <a:gd name="connsiteY158" fmla="*/ 1534458 h 1810418"/>
              <a:gd name="connsiteX159" fmla="*/ 3660365 w 12192000"/>
              <a:gd name="connsiteY159" fmla="*/ 1531370 h 1810418"/>
              <a:gd name="connsiteX160" fmla="*/ 3637171 w 12192000"/>
              <a:gd name="connsiteY160" fmla="*/ 1523813 h 1810418"/>
              <a:gd name="connsiteX161" fmla="*/ 3636519 w 12192000"/>
              <a:gd name="connsiteY161" fmla="*/ 1523773 h 1810418"/>
              <a:gd name="connsiteX162" fmla="*/ 3589716 w 12192000"/>
              <a:gd name="connsiteY162" fmla="*/ 1506360 h 1810418"/>
              <a:gd name="connsiteX163" fmla="*/ 3583541 w 12192000"/>
              <a:gd name="connsiteY163" fmla="*/ 1507469 h 1810418"/>
              <a:gd name="connsiteX164" fmla="*/ 3574426 w 12192000"/>
              <a:gd name="connsiteY164" fmla="*/ 1507574 h 1810418"/>
              <a:gd name="connsiteX165" fmla="*/ 3574190 w 12192000"/>
              <a:gd name="connsiteY165" fmla="*/ 1507350 h 1810418"/>
              <a:gd name="connsiteX166" fmla="*/ 3565671 w 12192000"/>
              <a:gd name="connsiteY166" fmla="*/ 1507894 h 1810418"/>
              <a:gd name="connsiteX167" fmla="*/ 3515816 w 12192000"/>
              <a:gd name="connsiteY167" fmla="*/ 1499688 h 1810418"/>
              <a:gd name="connsiteX168" fmla="*/ 3452912 w 12192000"/>
              <a:gd name="connsiteY168" fmla="*/ 1496444 h 1810418"/>
              <a:gd name="connsiteX169" fmla="*/ 3380405 w 12192000"/>
              <a:gd name="connsiteY169" fmla="*/ 1486216 h 1810418"/>
              <a:gd name="connsiteX170" fmla="*/ 3343625 w 12192000"/>
              <a:gd name="connsiteY170" fmla="*/ 1500147 h 1810418"/>
              <a:gd name="connsiteX171" fmla="*/ 3323774 w 12192000"/>
              <a:gd name="connsiteY171" fmla="*/ 1501476 h 1810418"/>
              <a:gd name="connsiteX172" fmla="*/ 3321444 w 12192000"/>
              <a:gd name="connsiteY172" fmla="*/ 1500659 h 1810418"/>
              <a:gd name="connsiteX173" fmla="*/ 3242143 w 12192000"/>
              <a:gd name="connsiteY173" fmla="*/ 1505268 h 1810418"/>
              <a:gd name="connsiteX174" fmla="*/ 3122401 w 12192000"/>
              <a:gd name="connsiteY174" fmla="*/ 1511314 h 1810418"/>
              <a:gd name="connsiteX175" fmla="*/ 3010177 w 12192000"/>
              <a:gd name="connsiteY175" fmla="*/ 1513132 h 1810418"/>
              <a:gd name="connsiteX176" fmla="*/ 2782615 w 12192000"/>
              <a:gd name="connsiteY176" fmla="*/ 1509375 h 1810418"/>
              <a:gd name="connsiteX177" fmla="*/ 2668665 w 12192000"/>
              <a:gd name="connsiteY177" fmla="*/ 1517660 h 1810418"/>
              <a:gd name="connsiteX178" fmla="*/ 2548073 w 12192000"/>
              <a:gd name="connsiteY178" fmla="*/ 1516667 h 1810418"/>
              <a:gd name="connsiteX179" fmla="*/ 2423377 w 12192000"/>
              <a:gd name="connsiteY179" fmla="*/ 1527776 h 1810418"/>
              <a:gd name="connsiteX180" fmla="*/ 2295298 w 12192000"/>
              <a:gd name="connsiteY180" fmla="*/ 1534368 h 1810418"/>
              <a:gd name="connsiteX181" fmla="*/ 2188781 w 12192000"/>
              <a:gd name="connsiteY181" fmla="*/ 1529677 h 1810418"/>
              <a:gd name="connsiteX182" fmla="*/ 2074855 w 12192000"/>
              <a:gd name="connsiteY182" fmla="*/ 1515446 h 1810418"/>
              <a:gd name="connsiteX183" fmla="*/ 2012587 w 12192000"/>
              <a:gd name="connsiteY183" fmla="*/ 1522487 h 1810418"/>
              <a:gd name="connsiteX184" fmla="*/ 1932075 w 12192000"/>
              <a:gd name="connsiteY184" fmla="*/ 1517914 h 1810418"/>
              <a:gd name="connsiteX185" fmla="*/ 1908490 w 12192000"/>
              <a:gd name="connsiteY185" fmla="*/ 1526423 h 1810418"/>
              <a:gd name="connsiteX186" fmla="*/ 1908410 w 12192000"/>
              <a:gd name="connsiteY186" fmla="*/ 1526410 h 1810418"/>
              <a:gd name="connsiteX187" fmla="*/ 1901918 w 12192000"/>
              <a:gd name="connsiteY187" fmla="*/ 1522410 h 1810418"/>
              <a:gd name="connsiteX188" fmla="*/ 1876753 w 12192000"/>
              <a:gd name="connsiteY188" fmla="*/ 1517619 h 1810418"/>
              <a:gd name="connsiteX189" fmla="*/ 1858194 w 12192000"/>
              <a:gd name="connsiteY189" fmla="*/ 1522343 h 1810418"/>
              <a:gd name="connsiteX190" fmla="*/ 1702657 w 12192000"/>
              <a:gd name="connsiteY190" fmla="*/ 1510562 h 1810418"/>
              <a:gd name="connsiteX191" fmla="*/ 1701421 w 12192000"/>
              <a:gd name="connsiteY191" fmla="*/ 1510775 h 1810418"/>
              <a:gd name="connsiteX192" fmla="*/ 1699973 w 12192000"/>
              <a:gd name="connsiteY192" fmla="*/ 1507739 h 1810418"/>
              <a:gd name="connsiteX193" fmla="*/ 1682526 w 12192000"/>
              <a:gd name="connsiteY193" fmla="*/ 1504598 h 1810418"/>
              <a:gd name="connsiteX194" fmla="*/ 1677380 w 12192000"/>
              <a:gd name="connsiteY194" fmla="*/ 1504851 h 1810418"/>
              <a:gd name="connsiteX195" fmla="*/ 1670304 w 12192000"/>
              <a:gd name="connsiteY195" fmla="*/ 1503744 h 1810418"/>
              <a:gd name="connsiteX196" fmla="*/ 1670197 w 12192000"/>
              <a:gd name="connsiteY196" fmla="*/ 1503497 h 1810418"/>
              <a:gd name="connsiteX197" fmla="*/ 1626301 w 12192000"/>
              <a:gd name="connsiteY197" fmla="*/ 1474931 h 1810418"/>
              <a:gd name="connsiteX198" fmla="*/ 1535119 w 12192000"/>
              <a:gd name="connsiteY198" fmla="*/ 1463075 h 1810418"/>
              <a:gd name="connsiteX199" fmla="*/ 1531340 w 12192000"/>
              <a:gd name="connsiteY199" fmla="*/ 1461293 h 1810418"/>
              <a:gd name="connsiteX200" fmla="*/ 1498454 w 12192000"/>
              <a:gd name="connsiteY200" fmla="*/ 1463478 h 1810418"/>
              <a:gd name="connsiteX201" fmla="*/ 1478806 w 12192000"/>
              <a:gd name="connsiteY201" fmla="*/ 1464611 h 1810418"/>
              <a:gd name="connsiteX202" fmla="*/ 1358081 w 12192000"/>
              <a:gd name="connsiteY202" fmla="*/ 1455545 h 1810418"/>
              <a:gd name="connsiteX203" fmla="*/ 1222449 w 12192000"/>
              <a:gd name="connsiteY203" fmla="*/ 1455454 h 1810418"/>
              <a:gd name="connsiteX204" fmla="*/ 1180983 w 12192000"/>
              <a:gd name="connsiteY204" fmla="*/ 1440557 h 1810418"/>
              <a:gd name="connsiteX205" fmla="*/ 1018426 w 12192000"/>
              <a:gd name="connsiteY205" fmla="*/ 1400226 h 1810418"/>
              <a:gd name="connsiteX206" fmla="*/ 940021 w 12192000"/>
              <a:gd name="connsiteY206" fmla="*/ 1409452 h 1810418"/>
              <a:gd name="connsiteX207" fmla="*/ 940362 w 12192000"/>
              <a:gd name="connsiteY207" fmla="*/ 1408090 h 1810418"/>
              <a:gd name="connsiteX208" fmla="*/ 927147 w 12192000"/>
              <a:gd name="connsiteY208" fmla="*/ 1407436 h 1810418"/>
              <a:gd name="connsiteX209" fmla="*/ 915481 w 12192000"/>
              <a:gd name="connsiteY209" fmla="*/ 1395526 h 1810418"/>
              <a:gd name="connsiteX210" fmla="*/ 884363 w 12192000"/>
              <a:gd name="connsiteY210" fmla="*/ 1395024 h 1810418"/>
              <a:gd name="connsiteX211" fmla="*/ 883522 w 12192000"/>
              <a:gd name="connsiteY211" fmla="*/ 1400267 h 1810418"/>
              <a:gd name="connsiteX212" fmla="*/ 865903 w 12192000"/>
              <a:gd name="connsiteY212" fmla="*/ 1394324 h 1810418"/>
              <a:gd name="connsiteX213" fmla="*/ 790832 w 12192000"/>
              <a:gd name="connsiteY213" fmla="*/ 1370999 h 1810418"/>
              <a:gd name="connsiteX214" fmla="*/ 749766 w 12192000"/>
              <a:gd name="connsiteY214" fmla="*/ 1353216 h 1810418"/>
              <a:gd name="connsiteX215" fmla="*/ 705470 w 12192000"/>
              <a:gd name="connsiteY215" fmla="*/ 1354328 h 1810418"/>
              <a:gd name="connsiteX216" fmla="*/ 692371 w 12192000"/>
              <a:gd name="connsiteY216" fmla="*/ 1343942 h 1810418"/>
              <a:gd name="connsiteX217" fmla="*/ 690203 w 12192000"/>
              <a:gd name="connsiteY217" fmla="*/ 1341970 h 1810418"/>
              <a:gd name="connsiteX218" fmla="*/ 679574 w 12192000"/>
              <a:gd name="connsiteY218" fmla="*/ 1338069 h 1810418"/>
              <a:gd name="connsiteX219" fmla="*/ 679009 w 12192000"/>
              <a:gd name="connsiteY219" fmla="*/ 1331966 h 1810418"/>
              <a:gd name="connsiteX220" fmla="*/ 664756 w 12192000"/>
              <a:gd name="connsiteY220" fmla="*/ 1322509 h 1810418"/>
              <a:gd name="connsiteX221" fmla="*/ 644515 w 12192000"/>
              <a:gd name="connsiteY221" fmla="*/ 1316732 h 1810418"/>
              <a:gd name="connsiteX222" fmla="*/ 545716 w 12192000"/>
              <a:gd name="connsiteY222" fmla="*/ 1294878 h 1810418"/>
              <a:gd name="connsiteX223" fmla="*/ 488094 w 12192000"/>
              <a:gd name="connsiteY223" fmla="*/ 1278596 h 1810418"/>
              <a:gd name="connsiteX224" fmla="*/ 468538 w 12192000"/>
              <a:gd name="connsiteY224" fmla="*/ 1267376 h 1810418"/>
              <a:gd name="connsiteX225" fmla="*/ 439655 w 12192000"/>
              <a:gd name="connsiteY225" fmla="*/ 1255090 h 1810418"/>
              <a:gd name="connsiteX226" fmla="*/ 390496 w 12192000"/>
              <a:gd name="connsiteY226" fmla="*/ 1229512 h 1810418"/>
              <a:gd name="connsiteX227" fmla="*/ 362616 w 12192000"/>
              <a:gd name="connsiteY227" fmla="*/ 1221981 h 1810418"/>
              <a:gd name="connsiteX228" fmla="*/ 348184 w 12192000"/>
              <a:gd name="connsiteY228" fmla="*/ 1213437 h 1810418"/>
              <a:gd name="connsiteX229" fmla="*/ 341576 w 12192000"/>
              <a:gd name="connsiteY229" fmla="*/ 1212583 h 1810418"/>
              <a:gd name="connsiteX230" fmla="*/ 320370 w 12192000"/>
              <a:gd name="connsiteY230" fmla="*/ 1206827 h 1810418"/>
              <a:gd name="connsiteX231" fmla="*/ 308082 w 12192000"/>
              <a:gd name="connsiteY231" fmla="*/ 1204195 h 1810418"/>
              <a:gd name="connsiteX232" fmla="*/ 303141 w 12192000"/>
              <a:gd name="connsiteY232" fmla="*/ 1203396 h 1810418"/>
              <a:gd name="connsiteX233" fmla="*/ 260955 w 12192000"/>
              <a:gd name="connsiteY233" fmla="*/ 1203345 h 1810418"/>
              <a:gd name="connsiteX234" fmla="*/ 234352 w 12192000"/>
              <a:gd name="connsiteY234" fmla="*/ 1193972 h 1810418"/>
              <a:gd name="connsiteX235" fmla="*/ 210954 w 12192000"/>
              <a:gd name="connsiteY235" fmla="*/ 1192326 h 1810418"/>
              <a:gd name="connsiteX236" fmla="*/ 204851 w 12192000"/>
              <a:gd name="connsiteY236" fmla="*/ 1190210 h 1810418"/>
              <a:gd name="connsiteX237" fmla="*/ 145778 w 12192000"/>
              <a:gd name="connsiteY237" fmla="*/ 1190651 h 1810418"/>
              <a:gd name="connsiteX238" fmla="*/ 105518 w 12192000"/>
              <a:gd name="connsiteY238" fmla="*/ 1184937 h 1810418"/>
              <a:gd name="connsiteX239" fmla="*/ 17623 w 12192000"/>
              <a:gd name="connsiteY239" fmla="*/ 1185238 h 1810418"/>
              <a:gd name="connsiteX240" fmla="*/ 0 w 12192000"/>
              <a:gd name="connsiteY240" fmla="*/ 1184768 h 1810418"/>
              <a:gd name="connsiteX241" fmla="*/ 0 w 12192000"/>
              <a:gd name="connsiteY241" fmla="*/ 0 h 1810418"/>
              <a:gd name="connsiteX0" fmla="*/ 0 w 12192000"/>
              <a:gd name="connsiteY0" fmla="*/ 0 h 1806877"/>
              <a:gd name="connsiteX1" fmla="*/ 12192000 w 12192000"/>
              <a:gd name="connsiteY1" fmla="*/ 0 h 1806877"/>
              <a:gd name="connsiteX2" fmla="*/ 12192000 w 12192000"/>
              <a:gd name="connsiteY2" fmla="*/ 1129867 h 1806877"/>
              <a:gd name="connsiteX3" fmla="*/ 12174158 w 12192000"/>
              <a:gd name="connsiteY3" fmla="*/ 1133797 h 1806877"/>
              <a:gd name="connsiteX4" fmla="*/ 12111983 w 12192000"/>
              <a:gd name="connsiteY4" fmla="*/ 1161939 h 1806877"/>
              <a:gd name="connsiteX5" fmla="*/ 11967186 w 12192000"/>
              <a:gd name="connsiteY5" fmla="*/ 1201206 h 1806877"/>
              <a:gd name="connsiteX6" fmla="*/ 11953646 w 12192000"/>
              <a:gd name="connsiteY6" fmla="*/ 1205499 h 1806877"/>
              <a:gd name="connsiteX7" fmla="*/ 11874413 w 12192000"/>
              <a:gd name="connsiteY7" fmla="*/ 1213569 h 1806877"/>
              <a:gd name="connsiteX8" fmla="*/ 11815251 w 12192000"/>
              <a:gd name="connsiteY8" fmla="*/ 1241020 h 1806877"/>
              <a:gd name="connsiteX9" fmla="*/ 11718610 w 12192000"/>
              <a:gd name="connsiteY9" fmla="*/ 1253479 h 1806877"/>
              <a:gd name="connsiteX10" fmla="*/ 11622463 w 12192000"/>
              <a:gd name="connsiteY10" fmla="*/ 1262368 h 1806877"/>
              <a:gd name="connsiteX11" fmla="*/ 11587426 w 12192000"/>
              <a:gd name="connsiteY11" fmla="*/ 1263916 h 1806877"/>
              <a:gd name="connsiteX12" fmla="*/ 11441207 w 12192000"/>
              <a:gd name="connsiteY12" fmla="*/ 1262974 h 1806877"/>
              <a:gd name="connsiteX13" fmla="*/ 11406215 w 12192000"/>
              <a:gd name="connsiteY13" fmla="*/ 1280453 h 1806877"/>
              <a:gd name="connsiteX14" fmla="*/ 11361043 w 12192000"/>
              <a:gd name="connsiteY14" fmla="*/ 1286632 h 1806877"/>
              <a:gd name="connsiteX15" fmla="*/ 11259450 w 12192000"/>
              <a:gd name="connsiteY15" fmla="*/ 1286738 h 1806877"/>
              <a:gd name="connsiteX16" fmla="*/ 11128948 w 12192000"/>
              <a:gd name="connsiteY16" fmla="*/ 1245981 h 1806877"/>
              <a:gd name="connsiteX17" fmla="*/ 11090810 w 12192000"/>
              <a:gd name="connsiteY17" fmla="*/ 1243590 h 1806877"/>
              <a:gd name="connsiteX18" fmla="*/ 11085499 w 12192000"/>
              <a:gd name="connsiteY18" fmla="*/ 1248151 h 1806877"/>
              <a:gd name="connsiteX19" fmla="*/ 11031924 w 12192000"/>
              <a:gd name="connsiteY19" fmla="*/ 1225704 h 1806877"/>
              <a:gd name="connsiteX20" fmla="*/ 10955096 w 12192000"/>
              <a:gd name="connsiteY20" fmla="*/ 1231768 h 1806877"/>
              <a:gd name="connsiteX21" fmla="*/ 10864884 w 12192000"/>
              <a:gd name="connsiteY21" fmla="*/ 1245957 h 1806877"/>
              <a:gd name="connsiteX22" fmla="*/ 10841363 w 12192000"/>
              <a:gd name="connsiteY22" fmla="*/ 1251400 h 1806877"/>
              <a:gd name="connsiteX23" fmla="*/ 10780910 w 12192000"/>
              <a:gd name="connsiteY23" fmla="*/ 1249166 h 1806877"/>
              <a:gd name="connsiteX24" fmla="*/ 10696254 w 12192000"/>
              <a:gd name="connsiteY24" fmla="*/ 1259247 h 1806877"/>
              <a:gd name="connsiteX25" fmla="*/ 10577832 w 12192000"/>
              <a:gd name="connsiteY25" fmla="*/ 1255994 h 1806877"/>
              <a:gd name="connsiteX26" fmla="*/ 10531976 w 12192000"/>
              <a:gd name="connsiteY26" fmla="*/ 1249692 h 1806877"/>
              <a:gd name="connsiteX27" fmla="*/ 10453101 w 12192000"/>
              <a:gd name="connsiteY27" fmla="*/ 1241000 h 1806877"/>
              <a:gd name="connsiteX28" fmla="*/ 10407706 w 12192000"/>
              <a:gd name="connsiteY28" fmla="*/ 1235650 h 1806877"/>
              <a:gd name="connsiteX29" fmla="*/ 10368559 w 12192000"/>
              <a:gd name="connsiteY29" fmla="*/ 1235686 h 1806877"/>
              <a:gd name="connsiteX30" fmla="*/ 10352542 w 12192000"/>
              <a:gd name="connsiteY30" fmla="*/ 1245817 h 1806877"/>
              <a:gd name="connsiteX31" fmla="*/ 10294918 w 12192000"/>
              <a:gd name="connsiteY31" fmla="*/ 1263549 h 1806877"/>
              <a:gd name="connsiteX32" fmla="*/ 10271059 w 12192000"/>
              <a:gd name="connsiteY32" fmla="*/ 1265010 h 1806877"/>
              <a:gd name="connsiteX33" fmla="*/ 10239064 w 12192000"/>
              <a:gd name="connsiteY33" fmla="*/ 1270598 h 1806877"/>
              <a:gd name="connsiteX34" fmla="*/ 10181078 w 12192000"/>
              <a:gd name="connsiteY34" fmla="*/ 1276374 h 1806877"/>
              <a:gd name="connsiteX35" fmla="*/ 10153458 w 12192000"/>
              <a:gd name="connsiteY35" fmla="*/ 1285229 h 1806877"/>
              <a:gd name="connsiteX36" fmla="*/ 10140775 w 12192000"/>
              <a:gd name="connsiteY36" fmla="*/ 1285847 h 1806877"/>
              <a:gd name="connsiteX37" fmla="*/ 10132055 w 12192000"/>
              <a:gd name="connsiteY37" fmla="*/ 1297214 h 1806877"/>
              <a:gd name="connsiteX38" fmla="*/ 10094093 w 12192000"/>
              <a:gd name="connsiteY38" fmla="*/ 1316697 h 1806877"/>
              <a:gd name="connsiteX39" fmla="*/ 10059188 w 12192000"/>
              <a:gd name="connsiteY39" fmla="*/ 1326655 h 1806877"/>
              <a:gd name="connsiteX40" fmla="*/ 10016268 w 12192000"/>
              <a:gd name="connsiteY40" fmla="*/ 1325133 h 1806877"/>
              <a:gd name="connsiteX41" fmla="*/ 9937115 w 12192000"/>
              <a:gd name="connsiteY41" fmla="*/ 1337731 h 1806877"/>
              <a:gd name="connsiteX42" fmla="*/ 9824942 w 12192000"/>
              <a:gd name="connsiteY42" fmla="*/ 1342969 h 1806877"/>
              <a:gd name="connsiteX43" fmla="*/ 9705553 w 12192000"/>
              <a:gd name="connsiteY43" fmla="*/ 1359323 h 1806877"/>
              <a:gd name="connsiteX44" fmla="*/ 9589915 w 12192000"/>
              <a:gd name="connsiteY44" fmla="*/ 1382355 h 1806877"/>
              <a:gd name="connsiteX45" fmla="*/ 9315048 w 12192000"/>
              <a:gd name="connsiteY45" fmla="*/ 1428626 h 1806877"/>
              <a:gd name="connsiteX46" fmla="*/ 9209077 w 12192000"/>
              <a:gd name="connsiteY46" fmla="*/ 1448049 h 1806877"/>
              <a:gd name="connsiteX47" fmla="*/ 9133300 w 12192000"/>
              <a:gd name="connsiteY47" fmla="*/ 1456152 h 1806877"/>
              <a:gd name="connsiteX48" fmla="*/ 9031264 w 12192000"/>
              <a:gd name="connsiteY48" fmla="*/ 1462053 h 1806877"/>
              <a:gd name="connsiteX49" fmla="*/ 8983321 w 12192000"/>
              <a:gd name="connsiteY49" fmla="*/ 1464616 h 1806877"/>
              <a:gd name="connsiteX50" fmla="*/ 8983035 w 12192000"/>
              <a:gd name="connsiteY50" fmla="*/ 1464417 h 1806877"/>
              <a:gd name="connsiteX51" fmla="*/ 8974072 w 12192000"/>
              <a:gd name="connsiteY51" fmla="*/ 1465390 h 1806877"/>
              <a:gd name="connsiteX52" fmla="*/ 8968242 w 12192000"/>
              <a:gd name="connsiteY52" fmla="*/ 1467079 h 1806877"/>
              <a:gd name="connsiteX53" fmla="*/ 8952199 w 12192000"/>
              <a:gd name="connsiteY53" fmla="*/ 1469700 h 1806877"/>
              <a:gd name="connsiteX54" fmla="*/ 8945873 w 12192000"/>
              <a:gd name="connsiteY54" fmla="*/ 1469099 h 1806877"/>
              <a:gd name="connsiteX55" fmla="*/ 8940905 w 12192000"/>
              <a:gd name="connsiteY55" fmla="*/ 1467238 h 1806877"/>
              <a:gd name="connsiteX56" fmla="*/ 8906846 w 12192000"/>
              <a:gd name="connsiteY56" fmla="*/ 1464481 h 1806877"/>
              <a:gd name="connsiteX57" fmla="*/ 8730411 w 12192000"/>
              <a:gd name="connsiteY57" fmla="*/ 1479838 h 1806877"/>
              <a:gd name="connsiteX58" fmla="*/ 8685834 w 12192000"/>
              <a:gd name="connsiteY58" fmla="*/ 1481431 h 1806877"/>
              <a:gd name="connsiteX59" fmla="*/ 8574116 w 12192000"/>
              <a:gd name="connsiteY59" fmla="*/ 1488166 h 1806877"/>
              <a:gd name="connsiteX60" fmla="*/ 8503254 w 12192000"/>
              <a:gd name="connsiteY60" fmla="*/ 1475627 h 1806877"/>
              <a:gd name="connsiteX61" fmla="*/ 8489028 w 12192000"/>
              <a:gd name="connsiteY61" fmla="*/ 1480483 h 1806877"/>
              <a:gd name="connsiteX62" fmla="*/ 8484222 w 12192000"/>
              <a:gd name="connsiteY62" fmla="*/ 1482955 h 1806877"/>
              <a:gd name="connsiteX63" fmla="*/ 8476034 w 12192000"/>
              <a:gd name="connsiteY63" fmla="*/ 1485197 h 1806877"/>
              <a:gd name="connsiteX64" fmla="*/ 8475659 w 12192000"/>
              <a:gd name="connsiteY64" fmla="*/ 1485048 h 1806877"/>
              <a:gd name="connsiteX65" fmla="*/ 8468325 w 12192000"/>
              <a:gd name="connsiteY65" fmla="*/ 1487552 h 1806877"/>
              <a:gd name="connsiteX66" fmla="*/ 8401298 w 12192000"/>
              <a:gd name="connsiteY66" fmla="*/ 1493672 h 1806877"/>
              <a:gd name="connsiteX67" fmla="*/ 8390295 w 12192000"/>
              <a:gd name="connsiteY67" fmla="*/ 1502138 h 1806877"/>
              <a:gd name="connsiteX68" fmla="*/ 8370102 w 12192000"/>
              <a:gd name="connsiteY68" fmla="*/ 1508730 h 1806877"/>
              <a:gd name="connsiteX69" fmla="*/ 8271491 w 12192000"/>
              <a:gd name="connsiteY69" fmla="*/ 1533520 h 1806877"/>
              <a:gd name="connsiteX70" fmla="*/ 8248843 w 12192000"/>
              <a:gd name="connsiteY70" fmla="*/ 1537060 h 1806877"/>
              <a:gd name="connsiteX71" fmla="*/ 8244399 w 12192000"/>
              <a:gd name="connsiteY71" fmla="*/ 1538596 h 1806877"/>
              <a:gd name="connsiteX72" fmla="*/ 8241700 w 12192000"/>
              <a:gd name="connsiteY72" fmla="*/ 1538396 h 1806877"/>
              <a:gd name="connsiteX73" fmla="*/ 8230388 w 12192000"/>
              <a:gd name="connsiteY73" fmla="*/ 1546517 h 1806877"/>
              <a:gd name="connsiteX74" fmla="*/ 8224228 w 12192000"/>
              <a:gd name="connsiteY74" fmla="*/ 1557267 h 1806877"/>
              <a:gd name="connsiteX75" fmla="*/ 8199666 w 12192000"/>
              <a:gd name="connsiteY75" fmla="*/ 1559012 h 1806877"/>
              <a:gd name="connsiteX76" fmla="*/ 8194548 w 12192000"/>
              <a:gd name="connsiteY76" fmla="*/ 1565013 h 1806877"/>
              <a:gd name="connsiteX77" fmla="*/ 8165771 w 12192000"/>
              <a:gd name="connsiteY77" fmla="*/ 1579116 h 1806877"/>
              <a:gd name="connsiteX78" fmla="*/ 8116832 w 12192000"/>
              <a:gd name="connsiteY78" fmla="*/ 1608547 h 1806877"/>
              <a:gd name="connsiteX79" fmla="*/ 8089016 w 12192000"/>
              <a:gd name="connsiteY79" fmla="*/ 1617129 h 1806877"/>
              <a:gd name="connsiteX80" fmla="*/ 8074658 w 12192000"/>
              <a:gd name="connsiteY80" fmla="*/ 1626971 h 1806877"/>
              <a:gd name="connsiteX81" fmla="*/ 8068056 w 12192000"/>
              <a:gd name="connsiteY81" fmla="*/ 1627924 h 1806877"/>
              <a:gd name="connsiteX82" fmla="*/ 8046900 w 12192000"/>
              <a:gd name="connsiteY82" fmla="*/ 1634483 h 1806877"/>
              <a:gd name="connsiteX83" fmla="*/ 8034634 w 12192000"/>
              <a:gd name="connsiteY83" fmla="*/ 1637466 h 1806877"/>
              <a:gd name="connsiteX84" fmla="*/ 8029700 w 12192000"/>
              <a:gd name="connsiteY84" fmla="*/ 1638364 h 1806877"/>
              <a:gd name="connsiteX85" fmla="*/ 7987514 w 12192000"/>
              <a:gd name="connsiteY85" fmla="*/ 1638160 h 1806877"/>
              <a:gd name="connsiteX86" fmla="*/ 7960991 w 12192000"/>
              <a:gd name="connsiteY86" fmla="*/ 1648892 h 1806877"/>
              <a:gd name="connsiteX87" fmla="*/ 7937606 w 12192000"/>
              <a:gd name="connsiteY87" fmla="*/ 1650659 h 1806877"/>
              <a:gd name="connsiteX88" fmla="*/ 7931522 w 12192000"/>
              <a:gd name="connsiteY88" fmla="*/ 1653082 h 1806877"/>
              <a:gd name="connsiteX89" fmla="*/ 7872444 w 12192000"/>
              <a:gd name="connsiteY89" fmla="*/ 1652202 h 1806877"/>
              <a:gd name="connsiteX90" fmla="*/ 7832232 w 12192000"/>
              <a:gd name="connsiteY90" fmla="*/ 1658594 h 1806877"/>
              <a:gd name="connsiteX91" fmla="*/ 7744332 w 12192000"/>
              <a:gd name="connsiteY91" fmla="*/ 1657695 h 1806877"/>
              <a:gd name="connsiteX92" fmla="*/ 7723062 w 12192000"/>
              <a:gd name="connsiteY92" fmla="*/ 1658222 h 1806877"/>
              <a:gd name="connsiteX93" fmla="*/ 7705682 w 12192000"/>
              <a:gd name="connsiteY93" fmla="*/ 1664606 h 1806877"/>
              <a:gd name="connsiteX94" fmla="*/ 7702441 w 12192000"/>
              <a:gd name="connsiteY94" fmla="*/ 1671260 h 1806877"/>
              <a:gd name="connsiteX95" fmla="*/ 7690889 w 12192000"/>
              <a:gd name="connsiteY95" fmla="*/ 1672499 h 1806877"/>
              <a:gd name="connsiteX96" fmla="*/ 7688002 w 12192000"/>
              <a:gd name="connsiteY96" fmla="*/ 1674071 h 1806877"/>
              <a:gd name="connsiteX97" fmla="*/ 7671275 w 12192000"/>
              <a:gd name="connsiteY97" fmla="*/ 1681835 h 1806877"/>
              <a:gd name="connsiteX98" fmla="*/ 7585018 w 12192000"/>
              <a:gd name="connsiteY98" fmla="*/ 1675431 h 1806877"/>
              <a:gd name="connsiteX99" fmla="*/ 7471472 w 12192000"/>
              <a:gd name="connsiteY99" fmla="*/ 1682487 h 1806877"/>
              <a:gd name="connsiteX100" fmla="*/ 7381391 w 12192000"/>
              <a:gd name="connsiteY100" fmla="*/ 1689122 h 1806877"/>
              <a:gd name="connsiteX101" fmla="*/ 7292528 w 12192000"/>
              <a:gd name="connsiteY101" fmla="*/ 1689863 h 1806877"/>
              <a:gd name="connsiteX102" fmla="*/ 7204542 w 12192000"/>
              <a:gd name="connsiteY102" fmla="*/ 1667362 h 1806877"/>
              <a:gd name="connsiteX103" fmla="*/ 7179107 w 12192000"/>
              <a:gd name="connsiteY103" fmla="*/ 1664705 h 1806877"/>
              <a:gd name="connsiteX104" fmla="*/ 7176110 w 12192000"/>
              <a:gd name="connsiteY104" fmla="*/ 1667956 h 1806877"/>
              <a:gd name="connsiteX105" fmla="*/ 7149935 w 12192000"/>
              <a:gd name="connsiteY105" fmla="*/ 1671723 h 1806877"/>
              <a:gd name="connsiteX106" fmla="*/ 7076173 w 12192000"/>
              <a:gd name="connsiteY106" fmla="*/ 1681613 h 1806877"/>
              <a:gd name="connsiteX107" fmla="*/ 6997704 w 12192000"/>
              <a:gd name="connsiteY107" fmla="*/ 1681043 h 1806877"/>
              <a:gd name="connsiteX108" fmla="*/ 6883473 w 12192000"/>
              <a:gd name="connsiteY108" fmla="*/ 1705122 h 1806877"/>
              <a:gd name="connsiteX109" fmla="*/ 6687688 w 12192000"/>
              <a:gd name="connsiteY109" fmla="*/ 1727643 h 1806877"/>
              <a:gd name="connsiteX110" fmla="*/ 6529051 w 12192000"/>
              <a:gd name="connsiteY110" fmla="*/ 1750971 h 1806877"/>
              <a:gd name="connsiteX111" fmla="*/ 6297361 w 12192000"/>
              <a:gd name="connsiteY111" fmla="*/ 1788995 h 1806877"/>
              <a:gd name="connsiteX112" fmla="*/ 6148526 w 12192000"/>
              <a:gd name="connsiteY112" fmla="*/ 1790230 h 1806877"/>
              <a:gd name="connsiteX113" fmla="*/ 6053787 w 12192000"/>
              <a:gd name="connsiteY113" fmla="*/ 1806877 h 1806877"/>
              <a:gd name="connsiteX114" fmla="*/ 6048466 w 12192000"/>
              <a:gd name="connsiteY114" fmla="*/ 1805585 h 1806877"/>
              <a:gd name="connsiteX115" fmla="*/ 6028583 w 12192000"/>
              <a:gd name="connsiteY115" fmla="*/ 1806085 h 1806877"/>
              <a:gd name="connsiteX116" fmla="*/ 6021207 w 12192000"/>
              <a:gd name="connsiteY116" fmla="*/ 1799140 h 1806877"/>
              <a:gd name="connsiteX117" fmla="*/ 5990008 w 12192000"/>
              <a:gd name="connsiteY117" fmla="*/ 1794814 h 1806877"/>
              <a:gd name="connsiteX118" fmla="*/ 5937319 w 12192000"/>
              <a:gd name="connsiteY118" fmla="*/ 1797660 h 1806877"/>
              <a:gd name="connsiteX119" fmla="*/ 5743302 w 12192000"/>
              <a:gd name="connsiteY119" fmla="*/ 1782136 h 1806877"/>
              <a:gd name="connsiteX120" fmla="*/ 5607054 w 12192000"/>
              <a:gd name="connsiteY120" fmla="*/ 1775578 h 1806877"/>
              <a:gd name="connsiteX121" fmla="*/ 5451005 w 12192000"/>
              <a:gd name="connsiteY121" fmla="*/ 1798277 h 1806877"/>
              <a:gd name="connsiteX122" fmla="*/ 5412840 w 12192000"/>
              <a:gd name="connsiteY122" fmla="*/ 1788824 h 1806877"/>
              <a:gd name="connsiteX123" fmla="*/ 5361713 w 12192000"/>
              <a:gd name="connsiteY123" fmla="*/ 1773980 h 1806877"/>
              <a:gd name="connsiteX124" fmla="*/ 5241786 w 12192000"/>
              <a:gd name="connsiteY124" fmla="*/ 1756656 h 1806877"/>
              <a:gd name="connsiteX125" fmla="*/ 5202963 w 12192000"/>
              <a:gd name="connsiteY125" fmla="*/ 1747306 h 1806877"/>
              <a:gd name="connsiteX126" fmla="*/ 5154668 w 12192000"/>
              <a:gd name="connsiteY126" fmla="*/ 1744668 h 1806877"/>
              <a:gd name="connsiteX127" fmla="*/ 5136547 w 12192000"/>
              <a:gd name="connsiteY127" fmla="*/ 1738620 h 1806877"/>
              <a:gd name="connsiteX128" fmla="*/ 5122587 w 12192000"/>
              <a:gd name="connsiteY128" fmla="*/ 1735756 h 1806877"/>
              <a:gd name="connsiteX129" fmla="*/ 5119579 w 12192000"/>
              <a:gd name="connsiteY129" fmla="*/ 1734004 h 1806877"/>
              <a:gd name="connsiteX130" fmla="*/ 5101616 w 12192000"/>
              <a:gd name="connsiteY130" fmla="*/ 1724948 h 1806877"/>
              <a:gd name="connsiteX131" fmla="*/ 5045783 w 12192000"/>
              <a:gd name="connsiteY131" fmla="*/ 1730209 h 1806877"/>
              <a:gd name="connsiteX132" fmla="*/ 4991477 w 12192000"/>
              <a:gd name="connsiteY132" fmla="*/ 1716450 h 1806877"/>
              <a:gd name="connsiteX133" fmla="*/ 4820387 w 12192000"/>
              <a:gd name="connsiteY133" fmla="*/ 1695973 h 1806877"/>
              <a:gd name="connsiteX134" fmla="*/ 4742338 w 12192000"/>
              <a:gd name="connsiteY134" fmla="*/ 1672696 h 1806877"/>
              <a:gd name="connsiteX135" fmla="*/ 4703062 w 12192000"/>
              <a:gd name="connsiteY135" fmla="*/ 1665094 h 1806877"/>
              <a:gd name="connsiteX136" fmla="*/ 4701052 w 12192000"/>
              <a:gd name="connsiteY136" fmla="*/ 1664466 h 1806877"/>
              <a:gd name="connsiteX137" fmla="*/ 4701986 w 12192000"/>
              <a:gd name="connsiteY137" fmla="*/ 1664294 h 1806877"/>
              <a:gd name="connsiteX138" fmla="*/ 4697074 w 12192000"/>
              <a:gd name="connsiteY138" fmla="*/ 1663224 h 1806877"/>
              <a:gd name="connsiteX139" fmla="*/ 4701052 w 12192000"/>
              <a:gd name="connsiteY139" fmla="*/ 1664466 h 1806877"/>
              <a:gd name="connsiteX140" fmla="*/ 4695406 w 12192000"/>
              <a:gd name="connsiteY140" fmla="*/ 1665504 h 1806877"/>
              <a:gd name="connsiteX141" fmla="*/ 4495727 w 12192000"/>
              <a:gd name="connsiteY141" fmla="*/ 1656633 h 1806877"/>
              <a:gd name="connsiteX142" fmla="*/ 4428317 w 12192000"/>
              <a:gd name="connsiteY142" fmla="*/ 1646311 h 1806877"/>
              <a:gd name="connsiteX143" fmla="*/ 4424455 w 12192000"/>
              <a:gd name="connsiteY143" fmla="*/ 1646545 h 1806877"/>
              <a:gd name="connsiteX144" fmla="*/ 4418141 w 12192000"/>
              <a:gd name="connsiteY144" fmla="*/ 1643457 h 1806877"/>
              <a:gd name="connsiteX145" fmla="*/ 4389054 w 12192000"/>
              <a:gd name="connsiteY145" fmla="*/ 1635100 h 1806877"/>
              <a:gd name="connsiteX146" fmla="*/ 4243963 w 12192000"/>
              <a:gd name="connsiteY146" fmla="*/ 1600547 h 1806877"/>
              <a:gd name="connsiteX147" fmla="*/ 4230390 w 12192000"/>
              <a:gd name="connsiteY147" fmla="*/ 1596782 h 1806877"/>
              <a:gd name="connsiteX148" fmla="*/ 4151096 w 12192000"/>
              <a:gd name="connsiteY148" fmla="*/ 1589415 h 1806877"/>
              <a:gd name="connsiteX149" fmla="*/ 4091729 w 12192000"/>
              <a:gd name="connsiteY149" fmla="*/ 1565484 h 1806877"/>
              <a:gd name="connsiteX150" fmla="*/ 3994992 w 12192000"/>
              <a:gd name="connsiteY150" fmla="*/ 1554250 h 1806877"/>
              <a:gd name="connsiteX151" fmla="*/ 3898778 w 12192000"/>
              <a:gd name="connsiteY151" fmla="*/ 1546088 h 1806877"/>
              <a:gd name="connsiteX152" fmla="*/ 3863728 w 12192000"/>
              <a:gd name="connsiteY152" fmla="*/ 1544567 h 1806877"/>
              <a:gd name="connsiteX153" fmla="*/ 3729252 w 12192000"/>
              <a:gd name="connsiteY153" fmla="*/ 1544592 h 1806877"/>
              <a:gd name="connsiteX154" fmla="*/ 3716543 w 12192000"/>
              <a:gd name="connsiteY154" fmla="*/ 1541771 h 1806877"/>
              <a:gd name="connsiteX155" fmla="*/ 3715389 w 12192000"/>
              <a:gd name="connsiteY155" fmla="*/ 1538406 h 1806877"/>
              <a:gd name="connsiteX156" fmla="*/ 3682391 w 12192000"/>
              <a:gd name="connsiteY156" fmla="*/ 1529372 h 1806877"/>
              <a:gd name="connsiteX157" fmla="*/ 3669607 w 12192000"/>
              <a:gd name="connsiteY157" fmla="*/ 1534463 h 1806877"/>
              <a:gd name="connsiteX158" fmla="*/ 3669577 w 12192000"/>
              <a:gd name="connsiteY158" fmla="*/ 1534458 h 1806877"/>
              <a:gd name="connsiteX159" fmla="*/ 3660365 w 12192000"/>
              <a:gd name="connsiteY159" fmla="*/ 1531370 h 1806877"/>
              <a:gd name="connsiteX160" fmla="*/ 3637171 w 12192000"/>
              <a:gd name="connsiteY160" fmla="*/ 1523813 h 1806877"/>
              <a:gd name="connsiteX161" fmla="*/ 3636519 w 12192000"/>
              <a:gd name="connsiteY161" fmla="*/ 1523773 h 1806877"/>
              <a:gd name="connsiteX162" fmla="*/ 3589716 w 12192000"/>
              <a:gd name="connsiteY162" fmla="*/ 1506360 h 1806877"/>
              <a:gd name="connsiteX163" fmla="*/ 3583541 w 12192000"/>
              <a:gd name="connsiteY163" fmla="*/ 1507469 h 1806877"/>
              <a:gd name="connsiteX164" fmla="*/ 3574426 w 12192000"/>
              <a:gd name="connsiteY164" fmla="*/ 1507574 h 1806877"/>
              <a:gd name="connsiteX165" fmla="*/ 3574190 w 12192000"/>
              <a:gd name="connsiteY165" fmla="*/ 1507350 h 1806877"/>
              <a:gd name="connsiteX166" fmla="*/ 3565671 w 12192000"/>
              <a:gd name="connsiteY166" fmla="*/ 1507894 h 1806877"/>
              <a:gd name="connsiteX167" fmla="*/ 3515816 w 12192000"/>
              <a:gd name="connsiteY167" fmla="*/ 1499688 h 1806877"/>
              <a:gd name="connsiteX168" fmla="*/ 3452912 w 12192000"/>
              <a:gd name="connsiteY168" fmla="*/ 1496444 h 1806877"/>
              <a:gd name="connsiteX169" fmla="*/ 3380405 w 12192000"/>
              <a:gd name="connsiteY169" fmla="*/ 1486216 h 1806877"/>
              <a:gd name="connsiteX170" fmla="*/ 3343625 w 12192000"/>
              <a:gd name="connsiteY170" fmla="*/ 1500147 h 1806877"/>
              <a:gd name="connsiteX171" fmla="*/ 3323774 w 12192000"/>
              <a:gd name="connsiteY171" fmla="*/ 1501476 h 1806877"/>
              <a:gd name="connsiteX172" fmla="*/ 3321444 w 12192000"/>
              <a:gd name="connsiteY172" fmla="*/ 1500659 h 1806877"/>
              <a:gd name="connsiteX173" fmla="*/ 3242143 w 12192000"/>
              <a:gd name="connsiteY173" fmla="*/ 1505268 h 1806877"/>
              <a:gd name="connsiteX174" fmla="*/ 3122401 w 12192000"/>
              <a:gd name="connsiteY174" fmla="*/ 1511314 h 1806877"/>
              <a:gd name="connsiteX175" fmla="*/ 3010177 w 12192000"/>
              <a:gd name="connsiteY175" fmla="*/ 1513132 h 1806877"/>
              <a:gd name="connsiteX176" fmla="*/ 2782615 w 12192000"/>
              <a:gd name="connsiteY176" fmla="*/ 1509375 h 1806877"/>
              <a:gd name="connsiteX177" fmla="*/ 2668665 w 12192000"/>
              <a:gd name="connsiteY177" fmla="*/ 1517660 h 1806877"/>
              <a:gd name="connsiteX178" fmla="*/ 2548073 w 12192000"/>
              <a:gd name="connsiteY178" fmla="*/ 1516667 h 1806877"/>
              <a:gd name="connsiteX179" fmla="*/ 2423377 w 12192000"/>
              <a:gd name="connsiteY179" fmla="*/ 1527776 h 1806877"/>
              <a:gd name="connsiteX180" fmla="*/ 2295298 w 12192000"/>
              <a:gd name="connsiteY180" fmla="*/ 1534368 h 1806877"/>
              <a:gd name="connsiteX181" fmla="*/ 2188781 w 12192000"/>
              <a:gd name="connsiteY181" fmla="*/ 1529677 h 1806877"/>
              <a:gd name="connsiteX182" fmla="*/ 2074855 w 12192000"/>
              <a:gd name="connsiteY182" fmla="*/ 1515446 h 1806877"/>
              <a:gd name="connsiteX183" fmla="*/ 2012587 w 12192000"/>
              <a:gd name="connsiteY183" fmla="*/ 1522487 h 1806877"/>
              <a:gd name="connsiteX184" fmla="*/ 1932075 w 12192000"/>
              <a:gd name="connsiteY184" fmla="*/ 1517914 h 1806877"/>
              <a:gd name="connsiteX185" fmla="*/ 1908490 w 12192000"/>
              <a:gd name="connsiteY185" fmla="*/ 1526423 h 1806877"/>
              <a:gd name="connsiteX186" fmla="*/ 1908410 w 12192000"/>
              <a:gd name="connsiteY186" fmla="*/ 1526410 h 1806877"/>
              <a:gd name="connsiteX187" fmla="*/ 1901918 w 12192000"/>
              <a:gd name="connsiteY187" fmla="*/ 1522410 h 1806877"/>
              <a:gd name="connsiteX188" fmla="*/ 1876753 w 12192000"/>
              <a:gd name="connsiteY188" fmla="*/ 1517619 h 1806877"/>
              <a:gd name="connsiteX189" fmla="*/ 1858194 w 12192000"/>
              <a:gd name="connsiteY189" fmla="*/ 1522343 h 1806877"/>
              <a:gd name="connsiteX190" fmla="*/ 1702657 w 12192000"/>
              <a:gd name="connsiteY190" fmla="*/ 1510562 h 1806877"/>
              <a:gd name="connsiteX191" fmla="*/ 1701421 w 12192000"/>
              <a:gd name="connsiteY191" fmla="*/ 1510775 h 1806877"/>
              <a:gd name="connsiteX192" fmla="*/ 1699973 w 12192000"/>
              <a:gd name="connsiteY192" fmla="*/ 1507739 h 1806877"/>
              <a:gd name="connsiteX193" fmla="*/ 1682526 w 12192000"/>
              <a:gd name="connsiteY193" fmla="*/ 1504598 h 1806877"/>
              <a:gd name="connsiteX194" fmla="*/ 1677380 w 12192000"/>
              <a:gd name="connsiteY194" fmla="*/ 1504851 h 1806877"/>
              <a:gd name="connsiteX195" fmla="*/ 1670304 w 12192000"/>
              <a:gd name="connsiteY195" fmla="*/ 1503744 h 1806877"/>
              <a:gd name="connsiteX196" fmla="*/ 1670197 w 12192000"/>
              <a:gd name="connsiteY196" fmla="*/ 1503497 h 1806877"/>
              <a:gd name="connsiteX197" fmla="*/ 1626301 w 12192000"/>
              <a:gd name="connsiteY197" fmla="*/ 1474931 h 1806877"/>
              <a:gd name="connsiteX198" fmla="*/ 1535119 w 12192000"/>
              <a:gd name="connsiteY198" fmla="*/ 1463075 h 1806877"/>
              <a:gd name="connsiteX199" fmla="*/ 1531340 w 12192000"/>
              <a:gd name="connsiteY199" fmla="*/ 1461293 h 1806877"/>
              <a:gd name="connsiteX200" fmla="*/ 1498454 w 12192000"/>
              <a:gd name="connsiteY200" fmla="*/ 1463478 h 1806877"/>
              <a:gd name="connsiteX201" fmla="*/ 1478806 w 12192000"/>
              <a:gd name="connsiteY201" fmla="*/ 1464611 h 1806877"/>
              <a:gd name="connsiteX202" fmla="*/ 1358081 w 12192000"/>
              <a:gd name="connsiteY202" fmla="*/ 1455545 h 1806877"/>
              <a:gd name="connsiteX203" fmla="*/ 1222449 w 12192000"/>
              <a:gd name="connsiteY203" fmla="*/ 1455454 h 1806877"/>
              <a:gd name="connsiteX204" fmla="*/ 1180983 w 12192000"/>
              <a:gd name="connsiteY204" fmla="*/ 1440557 h 1806877"/>
              <a:gd name="connsiteX205" fmla="*/ 1018426 w 12192000"/>
              <a:gd name="connsiteY205" fmla="*/ 1400226 h 1806877"/>
              <a:gd name="connsiteX206" fmla="*/ 940021 w 12192000"/>
              <a:gd name="connsiteY206" fmla="*/ 1409452 h 1806877"/>
              <a:gd name="connsiteX207" fmla="*/ 940362 w 12192000"/>
              <a:gd name="connsiteY207" fmla="*/ 1408090 h 1806877"/>
              <a:gd name="connsiteX208" fmla="*/ 927147 w 12192000"/>
              <a:gd name="connsiteY208" fmla="*/ 1407436 h 1806877"/>
              <a:gd name="connsiteX209" fmla="*/ 915481 w 12192000"/>
              <a:gd name="connsiteY209" fmla="*/ 1395526 h 1806877"/>
              <a:gd name="connsiteX210" fmla="*/ 884363 w 12192000"/>
              <a:gd name="connsiteY210" fmla="*/ 1395024 h 1806877"/>
              <a:gd name="connsiteX211" fmla="*/ 883522 w 12192000"/>
              <a:gd name="connsiteY211" fmla="*/ 1400267 h 1806877"/>
              <a:gd name="connsiteX212" fmla="*/ 865903 w 12192000"/>
              <a:gd name="connsiteY212" fmla="*/ 1394324 h 1806877"/>
              <a:gd name="connsiteX213" fmla="*/ 790832 w 12192000"/>
              <a:gd name="connsiteY213" fmla="*/ 1370999 h 1806877"/>
              <a:gd name="connsiteX214" fmla="*/ 749766 w 12192000"/>
              <a:gd name="connsiteY214" fmla="*/ 1353216 h 1806877"/>
              <a:gd name="connsiteX215" fmla="*/ 705470 w 12192000"/>
              <a:gd name="connsiteY215" fmla="*/ 1354328 h 1806877"/>
              <a:gd name="connsiteX216" fmla="*/ 692371 w 12192000"/>
              <a:gd name="connsiteY216" fmla="*/ 1343942 h 1806877"/>
              <a:gd name="connsiteX217" fmla="*/ 690203 w 12192000"/>
              <a:gd name="connsiteY217" fmla="*/ 1341970 h 1806877"/>
              <a:gd name="connsiteX218" fmla="*/ 679574 w 12192000"/>
              <a:gd name="connsiteY218" fmla="*/ 1338069 h 1806877"/>
              <a:gd name="connsiteX219" fmla="*/ 679009 w 12192000"/>
              <a:gd name="connsiteY219" fmla="*/ 1331966 h 1806877"/>
              <a:gd name="connsiteX220" fmla="*/ 664756 w 12192000"/>
              <a:gd name="connsiteY220" fmla="*/ 1322509 h 1806877"/>
              <a:gd name="connsiteX221" fmla="*/ 644515 w 12192000"/>
              <a:gd name="connsiteY221" fmla="*/ 1316732 h 1806877"/>
              <a:gd name="connsiteX222" fmla="*/ 545716 w 12192000"/>
              <a:gd name="connsiteY222" fmla="*/ 1294878 h 1806877"/>
              <a:gd name="connsiteX223" fmla="*/ 488094 w 12192000"/>
              <a:gd name="connsiteY223" fmla="*/ 1278596 h 1806877"/>
              <a:gd name="connsiteX224" fmla="*/ 468538 w 12192000"/>
              <a:gd name="connsiteY224" fmla="*/ 1267376 h 1806877"/>
              <a:gd name="connsiteX225" fmla="*/ 439655 w 12192000"/>
              <a:gd name="connsiteY225" fmla="*/ 1255090 h 1806877"/>
              <a:gd name="connsiteX226" fmla="*/ 390496 w 12192000"/>
              <a:gd name="connsiteY226" fmla="*/ 1229512 h 1806877"/>
              <a:gd name="connsiteX227" fmla="*/ 362616 w 12192000"/>
              <a:gd name="connsiteY227" fmla="*/ 1221981 h 1806877"/>
              <a:gd name="connsiteX228" fmla="*/ 348184 w 12192000"/>
              <a:gd name="connsiteY228" fmla="*/ 1213437 h 1806877"/>
              <a:gd name="connsiteX229" fmla="*/ 341576 w 12192000"/>
              <a:gd name="connsiteY229" fmla="*/ 1212583 h 1806877"/>
              <a:gd name="connsiteX230" fmla="*/ 320370 w 12192000"/>
              <a:gd name="connsiteY230" fmla="*/ 1206827 h 1806877"/>
              <a:gd name="connsiteX231" fmla="*/ 308082 w 12192000"/>
              <a:gd name="connsiteY231" fmla="*/ 1204195 h 1806877"/>
              <a:gd name="connsiteX232" fmla="*/ 303141 w 12192000"/>
              <a:gd name="connsiteY232" fmla="*/ 1203396 h 1806877"/>
              <a:gd name="connsiteX233" fmla="*/ 260955 w 12192000"/>
              <a:gd name="connsiteY233" fmla="*/ 1203345 h 1806877"/>
              <a:gd name="connsiteX234" fmla="*/ 234352 w 12192000"/>
              <a:gd name="connsiteY234" fmla="*/ 1193972 h 1806877"/>
              <a:gd name="connsiteX235" fmla="*/ 210954 w 12192000"/>
              <a:gd name="connsiteY235" fmla="*/ 1192326 h 1806877"/>
              <a:gd name="connsiteX236" fmla="*/ 204851 w 12192000"/>
              <a:gd name="connsiteY236" fmla="*/ 1190210 h 1806877"/>
              <a:gd name="connsiteX237" fmla="*/ 145778 w 12192000"/>
              <a:gd name="connsiteY237" fmla="*/ 1190651 h 1806877"/>
              <a:gd name="connsiteX238" fmla="*/ 105518 w 12192000"/>
              <a:gd name="connsiteY238" fmla="*/ 1184937 h 1806877"/>
              <a:gd name="connsiteX239" fmla="*/ 17623 w 12192000"/>
              <a:gd name="connsiteY239" fmla="*/ 1185238 h 1806877"/>
              <a:gd name="connsiteX240" fmla="*/ 0 w 12192000"/>
              <a:gd name="connsiteY240" fmla="*/ 1184768 h 1806877"/>
              <a:gd name="connsiteX241" fmla="*/ 0 w 12192000"/>
              <a:gd name="connsiteY241" fmla="*/ 0 h 1806877"/>
              <a:gd name="connsiteX0" fmla="*/ 0 w 12192000"/>
              <a:gd name="connsiteY0" fmla="*/ 0 h 1806877"/>
              <a:gd name="connsiteX1" fmla="*/ 12192000 w 12192000"/>
              <a:gd name="connsiteY1" fmla="*/ 0 h 1806877"/>
              <a:gd name="connsiteX2" fmla="*/ 12192000 w 12192000"/>
              <a:gd name="connsiteY2" fmla="*/ 1129867 h 1806877"/>
              <a:gd name="connsiteX3" fmla="*/ 12174158 w 12192000"/>
              <a:gd name="connsiteY3" fmla="*/ 1133797 h 1806877"/>
              <a:gd name="connsiteX4" fmla="*/ 12111983 w 12192000"/>
              <a:gd name="connsiteY4" fmla="*/ 1161939 h 1806877"/>
              <a:gd name="connsiteX5" fmla="*/ 11967186 w 12192000"/>
              <a:gd name="connsiteY5" fmla="*/ 1201206 h 1806877"/>
              <a:gd name="connsiteX6" fmla="*/ 11953646 w 12192000"/>
              <a:gd name="connsiteY6" fmla="*/ 1205499 h 1806877"/>
              <a:gd name="connsiteX7" fmla="*/ 11874413 w 12192000"/>
              <a:gd name="connsiteY7" fmla="*/ 1213569 h 1806877"/>
              <a:gd name="connsiteX8" fmla="*/ 11815251 w 12192000"/>
              <a:gd name="connsiteY8" fmla="*/ 1241020 h 1806877"/>
              <a:gd name="connsiteX9" fmla="*/ 11718610 w 12192000"/>
              <a:gd name="connsiteY9" fmla="*/ 1253479 h 1806877"/>
              <a:gd name="connsiteX10" fmla="*/ 11622463 w 12192000"/>
              <a:gd name="connsiteY10" fmla="*/ 1262368 h 1806877"/>
              <a:gd name="connsiteX11" fmla="*/ 11587426 w 12192000"/>
              <a:gd name="connsiteY11" fmla="*/ 1263916 h 1806877"/>
              <a:gd name="connsiteX12" fmla="*/ 11441207 w 12192000"/>
              <a:gd name="connsiteY12" fmla="*/ 1262974 h 1806877"/>
              <a:gd name="connsiteX13" fmla="*/ 11406215 w 12192000"/>
              <a:gd name="connsiteY13" fmla="*/ 1280453 h 1806877"/>
              <a:gd name="connsiteX14" fmla="*/ 11361043 w 12192000"/>
              <a:gd name="connsiteY14" fmla="*/ 1286632 h 1806877"/>
              <a:gd name="connsiteX15" fmla="*/ 11259450 w 12192000"/>
              <a:gd name="connsiteY15" fmla="*/ 1286738 h 1806877"/>
              <a:gd name="connsiteX16" fmla="*/ 11128948 w 12192000"/>
              <a:gd name="connsiteY16" fmla="*/ 1245981 h 1806877"/>
              <a:gd name="connsiteX17" fmla="*/ 11090810 w 12192000"/>
              <a:gd name="connsiteY17" fmla="*/ 1243590 h 1806877"/>
              <a:gd name="connsiteX18" fmla="*/ 11085499 w 12192000"/>
              <a:gd name="connsiteY18" fmla="*/ 1248151 h 1806877"/>
              <a:gd name="connsiteX19" fmla="*/ 11031924 w 12192000"/>
              <a:gd name="connsiteY19" fmla="*/ 1225704 h 1806877"/>
              <a:gd name="connsiteX20" fmla="*/ 10955096 w 12192000"/>
              <a:gd name="connsiteY20" fmla="*/ 1231768 h 1806877"/>
              <a:gd name="connsiteX21" fmla="*/ 10864884 w 12192000"/>
              <a:gd name="connsiteY21" fmla="*/ 1245957 h 1806877"/>
              <a:gd name="connsiteX22" fmla="*/ 10841363 w 12192000"/>
              <a:gd name="connsiteY22" fmla="*/ 1251400 h 1806877"/>
              <a:gd name="connsiteX23" fmla="*/ 10780910 w 12192000"/>
              <a:gd name="connsiteY23" fmla="*/ 1249166 h 1806877"/>
              <a:gd name="connsiteX24" fmla="*/ 10696254 w 12192000"/>
              <a:gd name="connsiteY24" fmla="*/ 1259247 h 1806877"/>
              <a:gd name="connsiteX25" fmla="*/ 10577832 w 12192000"/>
              <a:gd name="connsiteY25" fmla="*/ 1255994 h 1806877"/>
              <a:gd name="connsiteX26" fmla="*/ 10531976 w 12192000"/>
              <a:gd name="connsiteY26" fmla="*/ 1249692 h 1806877"/>
              <a:gd name="connsiteX27" fmla="*/ 10453101 w 12192000"/>
              <a:gd name="connsiteY27" fmla="*/ 1241000 h 1806877"/>
              <a:gd name="connsiteX28" fmla="*/ 10407706 w 12192000"/>
              <a:gd name="connsiteY28" fmla="*/ 1235650 h 1806877"/>
              <a:gd name="connsiteX29" fmla="*/ 10368559 w 12192000"/>
              <a:gd name="connsiteY29" fmla="*/ 1235686 h 1806877"/>
              <a:gd name="connsiteX30" fmla="*/ 10352542 w 12192000"/>
              <a:gd name="connsiteY30" fmla="*/ 1245817 h 1806877"/>
              <a:gd name="connsiteX31" fmla="*/ 10294918 w 12192000"/>
              <a:gd name="connsiteY31" fmla="*/ 1263549 h 1806877"/>
              <a:gd name="connsiteX32" fmla="*/ 10271059 w 12192000"/>
              <a:gd name="connsiteY32" fmla="*/ 1265010 h 1806877"/>
              <a:gd name="connsiteX33" fmla="*/ 10239064 w 12192000"/>
              <a:gd name="connsiteY33" fmla="*/ 1270598 h 1806877"/>
              <a:gd name="connsiteX34" fmla="*/ 10181078 w 12192000"/>
              <a:gd name="connsiteY34" fmla="*/ 1276374 h 1806877"/>
              <a:gd name="connsiteX35" fmla="*/ 10153458 w 12192000"/>
              <a:gd name="connsiteY35" fmla="*/ 1285229 h 1806877"/>
              <a:gd name="connsiteX36" fmla="*/ 10140775 w 12192000"/>
              <a:gd name="connsiteY36" fmla="*/ 1285847 h 1806877"/>
              <a:gd name="connsiteX37" fmla="*/ 10132055 w 12192000"/>
              <a:gd name="connsiteY37" fmla="*/ 1297214 h 1806877"/>
              <a:gd name="connsiteX38" fmla="*/ 10094093 w 12192000"/>
              <a:gd name="connsiteY38" fmla="*/ 1316697 h 1806877"/>
              <a:gd name="connsiteX39" fmla="*/ 10059188 w 12192000"/>
              <a:gd name="connsiteY39" fmla="*/ 1326655 h 1806877"/>
              <a:gd name="connsiteX40" fmla="*/ 10016268 w 12192000"/>
              <a:gd name="connsiteY40" fmla="*/ 1325133 h 1806877"/>
              <a:gd name="connsiteX41" fmla="*/ 9937115 w 12192000"/>
              <a:gd name="connsiteY41" fmla="*/ 1337731 h 1806877"/>
              <a:gd name="connsiteX42" fmla="*/ 9824942 w 12192000"/>
              <a:gd name="connsiteY42" fmla="*/ 1342969 h 1806877"/>
              <a:gd name="connsiteX43" fmla="*/ 9705553 w 12192000"/>
              <a:gd name="connsiteY43" fmla="*/ 1359323 h 1806877"/>
              <a:gd name="connsiteX44" fmla="*/ 9589915 w 12192000"/>
              <a:gd name="connsiteY44" fmla="*/ 1382355 h 1806877"/>
              <a:gd name="connsiteX45" fmla="*/ 9315048 w 12192000"/>
              <a:gd name="connsiteY45" fmla="*/ 1428626 h 1806877"/>
              <a:gd name="connsiteX46" fmla="*/ 9209077 w 12192000"/>
              <a:gd name="connsiteY46" fmla="*/ 1448049 h 1806877"/>
              <a:gd name="connsiteX47" fmla="*/ 9133300 w 12192000"/>
              <a:gd name="connsiteY47" fmla="*/ 1456152 h 1806877"/>
              <a:gd name="connsiteX48" fmla="*/ 9031264 w 12192000"/>
              <a:gd name="connsiteY48" fmla="*/ 1462053 h 1806877"/>
              <a:gd name="connsiteX49" fmla="*/ 8983321 w 12192000"/>
              <a:gd name="connsiteY49" fmla="*/ 1464616 h 1806877"/>
              <a:gd name="connsiteX50" fmla="*/ 8983035 w 12192000"/>
              <a:gd name="connsiteY50" fmla="*/ 1464417 h 1806877"/>
              <a:gd name="connsiteX51" fmla="*/ 8974072 w 12192000"/>
              <a:gd name="connsiteY51" fmla="*/ 1465390 h 1806877"/>
              <a:gd name="connsiteX52" fmla="*/ 8968242 w 12192000"/>
              <a:gd name="connsiteY52" fmla="*/ 1467079 h 1806877"/>
              <a:gd name="connsiteX53" fmla="*/ 8952199 w 12192000"/>
              <a:gd name="connsiteY53" fmla="*/ 1469700 h 1806877"/>
              <a:gd name="connsiteX54" fmla="*/ 8945873 w 12192000"/>
              <a:gd name="connsiteY54" fmla="*/ 1469099 h 1806877"/>
              <a:gd name="connsiteX55" fmla="*/ 8940905 w 12192000"/>
              <a:gd name="connsiteY55" fmla="*/ 1467238 h 1806877"/>
              <a:gd name="connsiteX56" fmla="*/ 8906846 w 12192000"/>
              <a:gd name="connsiteY56" fmla="*/ 1464481 h 1806877"/>
              <a:gd name="connsiteX57" fmla="*/ 8730411 w 12192000"/>
              <a:gd name="connsiteY57" fmla="*/ 1479838 h 1806877"/>
              <a:gd name="connsiteX58" fmla="*/ 8685834 w 12192000"/>
              <a:gd name="connsiteY58" fmla="*/ 1481431 h 1806877"/>
              <a:gd name="connsiteX59" fmla="*/ 8574116 w 12192000"/>
              <a:gd name="connsiteY59" fmla="*/ 1488166 h 1806877"/>
              <a:gd name="connsiteX60" fmla="*/ 8503254 w 12192000"/>
              <a:gd name="connsiteY60" fmla="*/ 1475627 h 1806877"/>
              <a:gd name="connsiteX61" fmla="*/ 8489028 w 12192000"/>
              <a:gd name="connsiteY61" fmla="*/ 1480483 h 1806877"/>
              <a:gd name="connsiteX62" fmla="*/ 8484222 w 12192000"/>
              <a:gd name="connsiteY62" fmla="*/ 1482955 h 1806877"/>
              <a:gd name="connsiteX63" fmla="*/ 8476034 w 12192000"/>
              <a:gd name="connsiteY63" fmla="*/ 1485197 h 1806877"/>
              <a:gd name="connsiteX64" fmla="*/ 8475659 w 12192000"/>
              <a:gd name="connsiteY64" fmla="*/ 1485048 h 1806877"/>
              <a:gd name="connsiteX65" fmla="*/ 8468325 w 12192000"/>
              <a:gd name="connsiteY65" fmla="*/ 1487552 h 1806877"/>
              <a:gd name="connsiteX66" fmla="*/ 8401298 w 12192000"/>
              <a:gd name="connsiteY66" fmla="*/ 1493672 h 1806877"/>
              <a:gd name="connsiteX67" fmla="*/ 8390295 w 12192000"/>
              <a:gd name="connsiteY67" fmla="*/ 1502138 h 1806877"/>
              <a:gd name="connsiteX68" fmla="*/ 8370102 w 12192000"/>
              <a:gd name="connsiteY68" fmla="*/ 1508730 h 1806877"/>
              <a:gd name="connsiteX69" fmla="*/ 8271491 w 12192000"/>
              <a:gd name="connsiteY69" fmla="*/ 1533520 h 1806877"/>
              <a:gd name="connsiteX70" fmla="*/ 8248843 w 12192000"/>
              <a:gd name="connsiteY70" fmla="*/ 1537060 h 1806877"/>
              <a:gd name="connsiteX71" fmla="*/ 8244399 w 12192000"/>
              <a:gd name="connsiteY71" fmla="*/ 1538596 h 1806877"/>
              <a:gd name="connsiteX72" fmla="*/ 8241700 w 12192000"/>
              <a:gd name="connsiteY72" fmla="*/ 1538396 h 1806877"/>
              <a:gd name="connsiteX73" fmla="*/ 8230388 w 12192000"/>
              <a:gd name="connsiteY73" fmla="*/ 1546517 h 1806877"/>
              <a:gd name="connsiteX74" fmla="*/ 8224228 w 12192000"/>
              <a:gd name="connsiteY74" fmla="*/ 1557267 h 1806877"/>
              <a:gd name="connsiteX75" fmla="*/ 8199666 w 12192000"/>
              <a:gd name="connsiteY75" fmla="*/ 1559012 h 1806877"/>
              <a:gd name="connsiteX76" fmla="*/ 8194548 w 12192000"/>
              <a:gd name="connsiteY76" fmla="*/ 1565013 h 1806877"/>
              <a:gd name="connsiteX77" fmla="*/ 8165771 w 12192000"/>
              <a:gd name="connsiteY77" fmla="*/ 1579116 h 1806877"/>
              <a:gd name="connsiteX78" fmla="*/ 8116832 w 12192000"/>
              <a:gd name="connsiteY78" fmla="*/ 1608547 h 1806877"/>
              <a:gd name="connsiteX79" fmla="*/ 8089016 w 12192000"/>
              <a:gd name="connsiteY79" fmla="*/ 1617129 h 1806877"/>
              <a:gd name="connsiteX80" fmla="*/ 8074658 w 12192000"/>
              <a:gd name="connsiteY80" fmla="*/ 1626971 h 1806877"/>
              <a:gd name="connsiteX81" fmla="*/ 8068056 w 12192000"/>
              <a:gd name="connsiteY81" fmla="*/ 1627924 h 1806877"/>
              <a:gd name="connsiteX82" fmla="*/ 8046900 w 12192000"/>
              <a:gd name="connsiteY82" fmla="*/ 1634483 h 1806877"/>
              <a:gd name="connsiteX83" fmla="*/ 8034634 w 12192000"/>
              <a:gd name="connsiteY83" fmla="*/ 1637466 h 1806877"/>
              <a:gd name="connsiteX84" fmla="*/ 8029700 w 12192000"/>
              <a:gd name="connsiteY84" fmla="*/ 1638364 h 1806877"/>
              <a:gd name="connsiteX85" fmla="*/ 7987514 w 12192000"/>
              <a:gd name="connsiteY85" fmla="*/ 1638160 h 1806877"/>
              <a:gd name="connsiteX86" fmla="*/ 7960991 w 12192000"/>
              <a:gd name="connsiteY86" fmla="*/ 1648892 h 1806877"/>
              <a:gd name="connsiteX87" fmla="*/ 7937606 w 12192000"/>
              <a:gd name="connsiteY87" fmla="*/ 1650659 h 1806877"/>
              <a:gd name="connsiteX88" fmla="*/ 7931522 w 12192000"/>
              <a:gd name="connsiteY88" fmla="*/ 1653082 h 1806877"/>
              <a:gd name="connsiteX89" fmla="*/ 7872444 w 12192000"/>
              <a:gd name="connsiteY89" fmla="*/ 1652202 h 1806877"/>
              <a:gd name="connsiteX90" fmla="*/ 7832232 w 12192000"/>
              <a:gd name="connsiteY90" fmla="*/ 1658594 h 1806877"/>
              <a:gd name="connsiteX91" fmla="*/ 7744332 w 12192000"/>
              <a:gd name="connsiteY91" fmla="*/ 1657695 h 1806877"/>
              <a:gd name="connsiteX92" fmla="*/ 7723062 w 12192000"/>
              <a:gd name="connsiteY92" fmla="*/ 1658222 h 1806877"/>
              <a:gd name="connsiteX93" fmla="*/ 7705682 w 12192000"/>
              <a:gd name="connsiteY93" fmla="*/ 1664606 h 1806877"/>
              <a:gd name="connsiteX94" fmla="*/ 7702441 w 12192000"/>
              <a:gd name="connsiteY94" fmla="*/ 1671260 h 1806877"/>
              <a:gd name="connsiteX95" fmla="*/ 7690889 w 12192000"/>
              <a:gd name="connsiteY95" fmla="*/ 1672499 h 1806877"/>
              <a:gd name="connsiteX96" fmla="*/ 7688002 w 12192000"/>
              <a:gd name="connsiteY96" fmla="*/ 1674071 h 1806877"/>
              <a:gd name="connsiteX97" fmla="*/ 7671275 w 12192000"/>
              <a:gd name="connsiteY97" fmla="*/ 1681835 h 1806877"/>
              <a:gd name="connsiteX98" fmla="*/ 7585018 w 12192000"/>
              <a:gd name="connsiteY98" fmla="*/ 1675431 h 1806877"/>
              <a:gd name="connsiteX99" fmla="*/ 7471472 w 12192000"/>
              <a:gd name="connsiteY99" fmla="*/ 1682487 h 1806877"/>
              <a:gd name="connsiteX100" fmla="*/ 7381391 w 12192000"/>
              <a:gd name="connsiteY100" fmla="*/ 1689122 h 1806877"/>
              <a:gd name="connsiteX101" fmla="*/ 7292528 w 12192000"/>
              <a:gd name="connsiteY101" fmla="*/ 1689863 h 1806877"/>
              <a:gd name="connsiteX102" fmla="*/ 7204542 w 12192000"/>
              <a:gd name="connsiteY102" fmla="*/ 1667362 h 1806877"/>
              <a:gd name="connsiteX103" fmla="*/ 7179107 w 12192000"/>
              <a:gd name="connsiteY103" fmla="*/ 1664705 h 1806877"/>
              <a:gd name="connsiteX104" fmla="*/ 7176110 w 12192000"/>
              <a:gd name="connsiteY104" fmla="*/ 1667956 h 1806877"/>
              <a:gd name="connsiteX105" fmla="*/ 7149935 w 12192000"/>
              <a:gd name="connsiteY105" fmla="*/ 1671723 h 1806877"/>
              <a:gd name="connsiteX106" fmla="*/ 7076173 w 12192000"/>
              <a:gd name="connsiteY106" fmla="*/ 1681613 h 1806877"/>
              <a:gd name="connsiteX107" fmla="*/ 6997704 w 12192000"/>
              <a:gd name="connsiteY107" fmla="*/ 1681043 h 1806877"/>
              <a:gd name="connsiteX108" fmla="*/ 6883473 w 12192000"/>
              <a:gd name="connsiteY108" fmla="*/ 1705122 h 1806877"/>
              <a:gd name="connsiteX109" fmla="*/ 6687688 w 12192000"/>
              <a:gd name="connsiteY109" fmla="*/ 1727643 h 1806877"/>
              <a:gd name="connsiteX110" fmla="*/ 6529051 w 12192000"/>
              <a:gd name="connsiteY110" fmla="*/ 1750971 h 1806877"/>
              <a:gd name="connsiteX111" fmla="*/ 6297361 w 12192000"/>
              <a:gd name="connsiteY111" fmla="*/ 1788995 h 1806877"/>
              <a:gd name="connsiteX112" fmla="*/ 6148526 w 12192000"/>
              <a:gd name="connsiteY112" fmla="*/ 1790230 h 1806877"/>
              <a:gd name="connsiteX113" fmla="*/ 6053787 w 12192000"/>
              <a:gd name="connsiteY113" fmla="*/ 1806877 h 1806877"/>
              <a:gd name="connsiteX114" fmla="*/ 6048466 w 12192000"/>
              <a:gd name="connsiteY114" fmla="*/ 1805585 h 1806877"/>
              <a:gd name="connsiteX115" fmla="*/ 6028583 w 12192000"/>
              <a:gd name="connsiteY115" fmla="*/ 1806085 h 1806877"/>
              <a:gd name="connsiteX116" fmla="*/ 6021207 w 12192000"/>
              <a:gd name="connsiteY116" fmla="*/ 1799140 h 1806877"/>
              <a:gd name="connsiteX117" fmla="*/ 5990008 w 12192000"/>
              <a:gd name="connsiteY117" fmla="*/ 1794814 h 1806877"/>
              <a:gd name="connsiteX118" fmla="*/ 5937319 w 12192000"/>
              <a:gd name="connsiteY118" fmla="*/ 1797660 h 1806877"/>
              <a:gd name="connsiteX119" fmla="*/ 5743302 w 12192000"/>
              <a:gd name="connsiteY119" fmla="*/ 1782136 h 1806877"/>
              <a:gd name="connsiteX120" fmla="*/ 5607054 w 12192000"/>
              <a:gd name="connsiteY120" fmla="*/ 1775578 h 1806877"/>
              <a:gd name="connsiteX121" fmla="*/ 5464006 w 12192000"/>
              <a:gd name="connsiteY121" fmla="*/ 1763436 h 1806877"/>
              <a:gd name="connsiteX122" fmla="*/ 5412840 w 12192000"/>
              <a:gd name="connsiteY122" fmla="*/ 1788824 h 1806877"/>
              <a:gd name="connsiteX123" fmla="*/ 5361713 w 12192000"/>
              <a:gd name="connsiteY123" fmla="*/ 1773980 h 1806877"/>
              <a:gd name="connsiteX124" fmla="*/ 5241786 w 12192000"/>
              <a:gd name="connsiteY124" fmla="*/ 1756656 h 1806877"/>
              <a:gd name="connsiteX125" fmla="*/ 5202963 w 12192000"/>
              <a:gd name="connsiteY125" fmla="*/ 1747306 h 1806877"/>
              <a:gd name="connsiteX126" fmla="*/ 5154668 w 12192000"/>
              <a:gd name="connsiteY126" fmla="*/ 1744668 h 1806877"/>
              <a:gd name="connsiteX127" fmla="*/ 5136547 w 12192000"/>
              <a:gd name="connsiteY127" fmla="*/ 1738620 h 1806877"/>
              <a:gd name="connsiteX128" fmla="*/ 5122587 w 12192000"/>
              <a:gd name="connsiteY128" fmla="*/ 1735756 h 1806877"/>
              <a:gd name="connsiteX129" fmla="*/ 5119579 w 12192000"/>
              <a:gd name="connsiteY129" fmla="*/ 1734004 h 1806877"/>
              <a:gd name="connsiteX130" fmla="*/ 5101616 w 12192000"/>
              <a:gd name="connsiteY130" fmla="*/ 1724948 h 1806877"/>
              <a:gd name="connsiteX131" fmla="*/ 5045783 w 12192000"/>
              <a:gd name="connsiteY131" fmla="*/ 1730209 h 1806877"/>
              <a:gd name="connsiteX132" fmla="*/ 4991477 w 12192000"/>
              <a:gd name="connsiteY132" fmla="*/ 1716450 h 1806877"/>
              <a:gd name="connsiteX133" fmla="*/ 4820387 w 12192000"/>
              <a:gd name="connsiteY133" fmla="*/ 1695973 h 1806877"/>
              <a:gd name="connsiteX134" fmla="*/ 4742338 w 12192000"/>
              <a:gd name="connsiteY134" fmla="*/ 1672696 h 1806877"/>
              <a:gd name="connsiteX135" fmla="*/ 4703062 w 12192000"/>
              <a:gd name="connsiteY135" fmla="*/ 1665094 h 1806877"/>
              <a:gd name="connsiteX136" fmla="*/ 4701052 w 12192000"/>
              <a:gd name="connsiteY136" fmla="*/ 1664466 h 1806877"/>
              <a:gd name="connsiteX137" fmla="*/ 4701986 w 12192000"/>
              <a:gd name="connsiteY137" fmla="*/ 1664294 h 1806877"/>
              <a:gd name="connsiteX138" fmla="*/ 4697074 w 12192000"/>
              <a:gd name="connsiteY138" fmla="*/ 1663224 h 1806877"/>
              <a:gd name="connsiteX139" fmla="*/ 4701052 w 12192000"/>
              <a:gd name="connsiteY139" fmla="*/ 1664466 h 1806877"/>
              <a:gd name="connsiteX140" fmla="*/ 4695406 w 12192000"/>
              <a:gd name="connsiteY140" fmla="*/ 1665504 h 1806877"/>
              <a:gd name="connsiteX141" fmla="*/ 4495727 w 12192000"/>
              <a:gd name="connsiteY141" fmla="*/ 1656633 h 1806877"/>
              <a:gd name="connsiteX142" fmla="*/ 4428317 w 12192000"/>
              <a:gd name="connsiteY142" fmla="*/ 1646311 h 1806877"/>
              <a:gd name="connsiteX143" fmla="*/ 4424455 w 12192000"/>
              <a:gd name="connsiteY143" fmla="*/ 1646545 h 1806877"/>
              <a:gd name="connsiteX144" fmla="*/ 4418141 w 12192000"/>
              <a:gd name="connsiteY144" fmla="*/ 1643457 h 1806877"/>
              <a:gd name="connsiteX145" fmla="*/ 4389054 w 12192000"/>
              <a:gd name="connsiteY145" fmla="*/ 1635100 h 1806877"/>
              <a:gd name="connsiteX146" fmla="*/ 4243963 w 12192000"/>
              <a:gd name="connsiteY146" fmla="*/ 1600547 h 1806877"/>
              <a:gd name="connsiteX147" fmla="*/ 4230390 w 12192000"/>
              <a:gd name="connsiteY147" fmla="*/ 1596782 h 1806877"/>
              <a:gd name="connsiteX148" fmla="*/ 4151096 w 12192000"/>
              <a:gd name="connsiteY148" fmla="*/ 1589415 h 1806877"/>
              <a:gd name="connsiteX149" fmla="*/ 4091729 w 12192000"/>
              <a:gd name="connsiteY149" fmla="*/ 1565484 h 1806877"/>
              <a:gd name="connsiteX150" fmla="*/ 3994992 w 12192000"/>
              <a:gd name="connsiteY150" fmla="*/ 1554250 h 1806877"/>
              <a:gd name="connsiteX151" fmla="*/ 3898778 w 12192000"/>
              <a:gd name="connsiteY151" fmla="*/ 1546088 h 1806877"/>
              <a:gd name="connsiteX152" fmla="*/ 3863728 w 12192000"/>
              <a:gd name="connsiteY152" fmla="*/ 1544567 h 1806877"/>
              <a:gd name="connsiteX153" fmla="*/ 3729252 w 12192000"/>
              <a:gd name="connsiteY153" fmla="*/ 1544592 h 1806877"/>
              <a:gd name="connsiteX154" fmla="*/ 3716543 w 12192000"/>
              <a:gd name="connsiteY154" fmla="*/ 1541771 h 1806877"/>
              <a:gd name="connsiteX155" fmla="*/ 3715389 w 12192000"/>
              <a:gd name="connsiteY155" fmla="*/ 1538406 h 1806877"/>
              <a:gd name="connsiteX156" fmla="*/ 3682391 w 12192000"/>
              <a:gd name="connsiteY156" fmla="*/ 1529372 h 1806877"/>
              <a:gd name="connsiteX157" fmla="*/ 3669607 w 12192000"/>
              <a:gd name="connsiteY157" fmla="*/ 1534463 h 1806877"/>
              <a:gd name="connsiteX158" fmla="*/ 3669577 w 12192000"/>
              <a:gd name="connsiteY158" fmla="*/ 1534458 h 1806877"/>
              <a:gd name="connsiteX159" fmla="*/ 3660365 w 12192000"/>
              <a:gd name="connsiteY159" fmla="*/ 1531370 h 1806877"/>
              <a:gd name="connsiteX160" fmla="*/ 3637171 w 12192000"/>
              <a:gd name="connsiteY160" fmla="*/ 1523813 h 1806877"/>
              <a:gd name="connsiteX161" fmla="*/ 3636519 w 12192000"/>
              <a:gd name="connsiteY161" fmla="*/ 1523773 h 1806877"/>
              <a:gd name="connsiteX162" fmla="*/ 3589716 w 12192000"/>
              <a:gd name="connsiteY162" fmla="*/ 1506360 h 1806877"/>
              <a:gd name="connsiteX163" fmla="*/ 3583541 w 12192000"/>
              <a:gd name="connsiteY163" fmla="*/ 1507469 h 1806877"/>
              <a:gd name="connsiteX164" fmla="*/ 3574426 w 12192000"/>
              <a:gd name="connsiteY164" fmla="*/ 1507574 h 1806877"/>
              <a:gd name="connsiteX165" fmla="*/ 3574190 w 12192000"/>
              <a:gd name="connsiteY165" fmla="*/ 1507350 h 1806877"/>
              <a:gd name="connsiteX166" fmla="*/ 3565671 w 12192000"/>
              <a:gd name="connsiteY166" fmla="*/ 1507894 h 1806877"/>
              <a:gd name="connsiteX167" fmla="*/ 3515816 w 12192000"/>
              <a:gd name="connsiteY167" fmla="*/ 1499688 h 1806877"/>
              <a:gd name="connsiteX168" fmla="*/ 3452912 w 12192000"/>
              <a:gd name="connsiteY168" fmla="*/ 1496444 h 1806877"/>
              <a:gd name="connsiteX169" fmla="*/ 3380405 w 12192000"/>
              <a:gd name="connsiteY169" fmla="*/ 1486216 h 1806877"/>
              <a:gd name="connsiteX170" fmla="*/ 3343625 w 12192000"/>
              <a:gd name="connsiteY170" fmla="*/ 1500147 h 1806877"/>
              <a:gd name="connsiteX171" fmla="*/ 3323774 w 12192000"/>
              <a:gd name="connsiteY171" fmla="*/ 1501476 h 1806877"/>
              <a:gd name="connsiteX172" fmla="*/ 3321444 w 12192000"/>
              <a:gd name="connsiteY172" fmla="*/ 1500659 h 1806877"/>
              <a:gd name="connsiteX173" fmla="*/ 3242143 w 12192000"/>
              <a:gd name="connsiteY173" fmla="*/ 1505268 h 1806877"/>
              <a:gd name="connsiteX174" fmla="*/ 3122401 w 12192000"/>
              <a:gd name="connsiteY174" fmla="*/ 1511314 h 1806877"/>
              <a:gd name="connsiteX175" fmla="*/ 3010177 w 12192000"/>
              <a:gd name="connsiteY175" fmla="*/ 1513132 h 1806877"/>
              <a:gd name="connsiteX176" fmla="*/ 2782615 w 12192000"/>
              <a:gd name="connsiteY176" fmla="*/ 1509375 h 1806877"/>
              <a:gd name="connsiteX177" fmla="*/ 2668665 w 12192000"/>
              <a:gd name="connsiteY177" fmla="*/ 1517660 h 1806877"/>
              <a:gd name="connsiteX178" fmla="*/ 2548073 w 12192000"/>
              <a:gd name="connsiteY178" fmla="*/ 1516667 h 1806877"/>
              <a:gd name="connsiteX179" fmla="*/ 2423377 w 12192000"/>
              <a:gd name="connsiteY179" fmla="*/ 1527776 h 1806877"/>
              <a:gd name="connsiteX180" fmla="*/ 2295298 w 12192000"/>
              <a:gd name="connsiteY180" fmla="*/ 1534368 h 1806877"/>
              <a:gd name="connsiteX181" fmla="*/ 2188781 w 12192000"/>
              <a:gd name="connsiteY181" fmla="*/ 1529677 h 1806877"/>
              <a:gd name="connsiteX182" fmla="*/ 2074855 w 12192000"/>
              <a:gd name="connsiteY182" fmla="*/ 1515446 h 1806877"/>
              <a:gd name="connsiteX183" fmla="*/ 2012587 w 12192000"/>
              <a:gd name="connsiteY183" fmla="*/ 1522487 h 1806877"/>
              <a:gd name="connsiteX184" fmla="*/ 1932075 w 12192000"/>
              <a:gd name="connsiteY184" fmla="*/ 1517914 h 1806877"/>
              <a:gd name="connsiteX185" fmla="*/ 1908490 w 12192000"/>
              <a:gd name="connsiteY185" fmla="*/ 1526423 h 1806877"/>
              <a:gd name="connsiteX186" fmla="*/ 1908410 w 12192000"/>
              <a:gd name="connsiteY186" fmla="*/ 1526410 h 1806877"/>
              <a:gd name="connsiteX187" fmla="*/ 1901918 w 12192000"/>
              <a:gd name="connsiteY187" fmla="*/ 1522410 h 1806877"/>
              <a:gd name="connsiteX188" fmla="*/ 1876753 w 12192000"/>
              <a:gd name="connsiteY188" fmla="*/ 1517619 h 1806877"/>
              <a:gd name="connsiteX189" fmla="*/ 1858194 w 12192000"/>
              <a:gd name="connsiteY189" fmla="*/ 1522343 h 1806877"/>
              <a:gd name="connsiteX190" fmla="*/ 1702657 w 12192000"/>
              <a:gd name="connsiteY190" fmla="*/ 1510562 h 1806877"/>
              <a:gd name="connsiteX191" fmla="*/ 1701421 w 12192000"/>
              <a:gd name="connsiteY191" fmla="*/ 1510775 h 1806877"/>
              <a:gd name="connsiteX192" fmla="*/ 1699973 w 12192000"/>
              <a:gd name="connsiteY192" fmla="*/ 1507739 h 1806877"/>
              <a:gd name="connsiteX193" fmla="*/ 1682526 w 12192000"/>
              <a:gd name="connsiteY193" fmla="*/ 1504598 h 1806877"/>
              <a:gd name="connsiteX194" fmla="*/ 1677380 w 12192000"/>
              <a:gd name="connsiteY194" fmla="*/ 1504851 h 1806877"/>
              <a:gd name="connsiteX195" fmla="*/ 1670304 w 12192000"/>
              <a:gd name="connsiteY195" fmla="*/ 1503744 h 1806877"/>
              <a:gd name="connsiteX196" fmla="*/ 1670197 w 12192000"/>
              <a:gd name="connsiteY196" fmla="*/ 1503497 h 1806877"/>
              <a:gd name="connsiteX197" fmla="*/ 1626301 w 12192000"/>
              <a:gd name="connsiteY197" fmla="*/ 1474931 h 1806877"/>
              <a:gd name="connsiteX198" fmla="*/ 1535119 w 12192000"/>
              <a:gd name="connsiteY198" fmla="*/ 1463075 h 1806877"/>
              <a:gd name="connsiteX199" fmla="*/ 1531340 w 12192000"/>
              <a:gd name="connsiteY199" fmla="*/ 1461293 h 1806877"/>
              <a:gd name="connsiteX200" fmla="*/ 1498454 w 12192000"/>
              <a:gd name="connsiteY200" fmla="*/ 1463478 h 1806877"/>
              <a:gd name="connsiteX201" fmla="*/ 1478806 w 12192000"/>
              <a:gd name="connsiteY201" fmla="*/ 1464611 h 1806877"/>
              <a:gd name="connsiteX202" fmla="*/ 1358081 w 12192000"/>
              <a:gd name="connsiteY202" fmla="*/ 1455545 h 1806877"/>
              <a:gd name="connsiteX203" fmla="*/ 1222449 w 12192000"/>
              <a:gd name="connsiteY203" fmla="*/ 1455454 h 1806877"/>
              <a:gd name="connsiteX204" fmla="*/ 1180983 w 12192000"/>
              <a:gd name="connsiteY204" fmla="*/ 1440557 h 1806877"/>
              <a:gd name="connsiteX205" fmla="*/ 1018426 w 12192000"/>
              <a:gd name="connsiteY205" fmla="*/ 1400226 h 1806877"/>
              <a:gd name="connsiteX206" fmla="*/ 940021 w 12192000"/>
              <a:gd name="connsiteY206" fmla="*/ 1409452 h 1806877"/>
              <a:gd name="connsiteX207" fmla="*/ 940362 w 12192000"/>
              <a:gd name="connsiteY207" fmla="*/ 1408090 h 1806877"/>
              <a:gd name="connsiteX208" fmla="*/ 927147 w 12192000"/>
              <a:gd name="connsiteY208" fmla="*/ 1407436 h 1806877"/>
              <a:gd name="connsiteX209" fmla="*/ 915481 w 12192000"/>
              <a:gd name="connsiteY209" fmla="*/ 1395526 h 1806877"/>
              <a:gd name="connsiteX210" fmla="*/ 884363 w 12192000"/>
              <a:gd name="connsiteY210" fmla="*/ 1395024 h 1806877"/>
              <a:gd name="connsiteX211" fmla="*/ 883522 w 12192000"/>
              <a:gd name="connsiteY211" fmla="*/ 1400267 h 1806877"/>
              <a:gd name="connsiteX212" fmla="*/ 865903 w 12192000"/>
              <a:gd name="connsiteY212" fmla="*/ 1394324 h 1806877"/>
              <a:gd name="connsiteX213" fmla="*/ 790832 w 12192000"/>
              <a:gd name="connsiteY213" fmla="*/ 1370999 h 1806877"/>
              <a:gd name="connsiteX214" fmla="*/ 749766 w 12192000"/>
              <a:gd name="connsiteY214" fmla="*/ 1353216 h 1806877"/>
              <a:gd name="connsiteX215" fmla="*/ 705470 w 12192000"/>
              <a:gd name="connsiteY215" fmla="*/ 1354328 h 1806877"/>
              <a:gd name="connsiteX216" fmla="*/ 692371 w 12192000"/>
              <a:gd name="connsiteY216" fmla="*/ 1343942 h 1806877"/>
              <a:gd name="connsiteX217" fmla="*/ 690203 w 12192000"/>
              <a:gd name="connsiteY217" fmla="*/ 1341970 h 1806877"/>
              <a:gd name="connsiteX218" fmla="*/ 679574 w 12192000"/>
              <a:gd name="connsiteY218" fmla="*/ 1338069 h 1806877"/>
              <a:gd name="connsiteX219" fmla="*/ 679009 w 12192000"/>
              <a:gd name="connsiteY219" fmla="*/ 1331966 h 1806877"/>
              <a:gd name="connsiteX220" fmla="*/ 664756 w 12192000"/>
              <a:gd name="connsiteY220" fmla="*/ 1322509 h 1806877"/>
              <a:gd name="connsiteX221" fmla="*/ 644515 w 12192000"/>
              <a:gd name="connsiteY221" fmla="*/ 1316732 h 1806877"/>
              <a:gd name="connsiteX222" fmla="*/ 545716 w 12192000"/>
              <a:gd name="connsiteY222" fmla="*/ 1294878 h 1806877"/>
              <a:gd name="connsiteX223" fmla="*/ 488094 w 12192000"/>
              <a:gd name="connsiteY223" fmla="*/ 1278596 h 1806877"/>
              <a:gd name="connsiteX224" fmla="*/ 468538 w 12192000"/>
              <a:gd name="connsiteY224" fmla="*/ 1267376 h 1806877"/>
              <a:gd name="connsiteX225" fmla="*/ 439655 w 12192000"/>
              <a:gd name="connsiteY225" fmla="*/ 1255090 h 1806877"/>
              <a:gd name="connsiteX226" fmla="*/ 390496 w 12192000"/>
              <a:gd name="connsiteY226" fmla="*/ 1229512 h 1806877"/>
              <a:gd name="connsiteX227" fmla="*/ 362616 w 12192000"/>
              <a:gd name="connsiteY227" fmla="*/ 1221981 h 1806877"/>
              <a:gd name="connsiteX228" fmla="*/ 348184 w 12192000"/>
              <a:gd name="connsiteY228" fmla="*/ 1213437 h 1806877"/>
              <a:gd name="connsiteX229" fmla="*/ 341576 w 12192000"/>
              <a:gd name="connsiteY229" fmla="*/ 1212583 h 1806877"/>
              <a:gd name="connsiteX230" fmla="*/ 320370 w 12192000"/>
              <a:gd name="connsiteY230" fmla="*/ 1206827 h 1806877"/>
              <a:gd name="connsiteX231" fmla="*/ 308082 w 12192000"/>
              <a:gd name="connsiteY231" fmla="*/ 1204195 h 1806877"/>
              <a:gd name="connsiteX232" fmla="*/ 303141 w 12192000"/>
              <a:gd name="connsiteY232" fmla="*/ 1203396 h 1806877"/>
              <a:gd name="connsiteX233" fmla="*/ 260955 w 12192000"/>
              <a:gd name="connsiteY233" fmla="*/ 1203345 h 1806877"/>
              <a:gd name="connsiteX234" fmla="*/ 234352 w 12192000"/>
              <a:gd name="connsiteY234" fmla="*/ 1193972 h 1806877"/>
              <a:gd name="connsiteX235" fmla="*/ 210954 w 12192000"/>
              <a:gd name="connsiteY235" fmla="*/ 1192326 h 1806877"/>
              <a:gd name="connsiteX236" fmla="*/ 204851 w 12192000"/>
              <a:gd name="connsiteY236" fmla="*/ 1190210 h 1806877"/>
              <a:gd name="connsiteX237" fmla="*/ 145778 w 12192000"/>
              <a:gd name="connsiteY237" fmla="*/ 1190651 h 1806877"/>
              <a:gd name="connsiteX238" fmla="*/ 105518 w 12192000"/>
              <a:gd name="connsiteY238" fmla="*/ 1184937 h 1806877"/>
              <a:gd name="connsiteX239" fmla="*/ 17623 w 12192000"/>
              <a:gd name="connsiteY239" fmla="*/ 1185238 h 1806877"/>
              <a:gd name="connsiteX240" fmla="*/ 0 w 12192000"/>
              <a:gd name="connsiteY240" fmla="*/ 1184768 h 1806877"/>
              <a:gd name="connsiteX241" fmla="*/ 0 w 12192000"/>
              <a:gd name="connsiteY241" fmla="*/ 0 h 1806877"/>
              <a:gd name="connsiteX0" fmla="*/ 0 w 12192000"/>
              <a:gd name="connsiteY0" fmla="*/ 0 h 1806877"/>
              <a:gd name="connsiteX1" fmla="*/ 12192000 w 12192000"/>
              <a:gd name="connsiteY1" fmla="*/ 0 h 1806877"/>
              <a:gd name="connsiteX2" fmla="*/ 12192000 w 12192000"/>
              <a:gd name="connsiteY2" fmla="*/ 1129867 h 1806877"/>
              <a:gd name="connsiteX3" fmla="*/ 12174158 w 12192000"/>
              <a:gd name="connsiteY3" fmla="*/ 1133797 h 1806877"/>
              <a:gd name="connsiteX4" fmla="*/ 12111983 w 12192000"/>
              <a:gd name="connsiteY4" fmla="*/ 1161939 h 1806877"/>
              <a:gd name="connsiteX5" fmla="*/ 11967186 w 12192000"/>
              <a:gd name="connsiteY5" fmla="*/ 1201206 h 1806877"/>
              <a:gd name="connsiteX6" fmla="*/ 11953646 w 12192000"/>
              <a:gd name="connsiteY6" fmla="*/ 1205499 h 1806877"/>
              <a:gd name="connsiteX7" fmla="*/ 11874413 w 12192000"/>
              <a:gd name="connsiteY7" fmla="*/ 1213569 h 1806877"/>
              <a:gd name="connsiteX8" fmla="*/ 11815251 w 12192000"/>
              <a:gd name="connsiteY8" fmla="*/ 1241020 h 1806877"/>
              <a:gd name="connsiteX9" fmla="*/ 11718610 w 12192000"/>
              <a:gd name="connsiteY9" fmla="*/ 1253479 h 1806877"/>
              <a:gd name="connsiteX10" fmla="*/ 11622463 w 12192000"/>
              <a:gd name="connsiteY10" fmla="*/ 1262368 h 1806877"/>
              <a:gd name="connsiteX11" fmla="*/ 11587426 w 12192000"/>
              <a:gd name="connsiteY11" fmla="*/ 1263916 h 1806877"/>
              <a:gd name="connsiteX12" fmla="*/ 11441207 w 12192000"/>
              <a:gd name="connsiteY12" fmla="*/ 1262974 h 1806877"/>
              <a:gd name="connsiteX13" fmla="*/ 11406215 w 12192000"/>
              <a:gd name="connsiteY13" fmla="*/ 1280453 h 1806877"/>
              <a:gd name="connsiteX14" fmla="*/ 11361043 w 12192000"/>
              <a:gd name="connsiteY14" fmla="*/ 1286632 h 1806877"/>
              <a:gd name="connsiteX15" fmla="*/ 11259450 w 12192000"/>
              <a:gd name="connsiteY15" fmla="*/ 1286738 h 1806877"/>
              <a:gd name="connsiteX16" fmla="*/ 11128948 w 12192000"/>
              <a:gd name="connsiteY16" fmla="*/ 1245981 h 1806877"/>
              <a:gd name="connsiteX17" fmla="*/ 11090810 w 12192000"/>
              <a:gd name="connsiteY17" fmla="*/ 1243590 h 1806877"/>
              <a:gd name="connsiteX18" fmla="*/ 11085499 w 12192000"/>
              <a:gd name="connsiteY18" fmla="*/ 1248151 h 1806877"/>
              <a:gd name="connsiteX19" fmla="*/ 11031924 w 12192000"/>
              <a:gd name="connsiteY19" fmla="*/ 1225704 h 1806877"/>
              <a:gd name="connsiteX20" fmla="*/ 10955096 w 12192000"/>
              <a:gd name="connsiteY20" fmla="*/ 1231768 h 1806877"/>
              <a:gd name="connsiteX21" fmla="*/ 10864884 w 12192000"/>
              <a:gd name="connsiteY21" fmla="*/ 1245957 h 1806877"/>
              <a:gd name="connsiteX22" fmla="*/ 10841363 w 12192000"/>
              <a:gd name="connsiteY22" fmla="*/ 1251400 h 1806877"/>
              <a:gd name="connsiteX23" fmla="*/ 10780910 w 12192000"/>
              <a:gd name="connsiteY23" fmla="*/ 1249166 h 1806877"/>
              <a:gd name="connsiteX24" fmla="*/ 10696254 w 12192000"/>
              <a:gd name="connsiteY24" fmla="*/ 1259247 h 1806877"/>
              <a:gd name="connsiteX25" fmla="*/ 10577832 w 12192000"/>
              <a:gd name="connsiteY25" fmla="*/ 1255994 h 1806877"/>
              <a:gd name="connsiteX26" fmla="*/ 10531976 w 12192000"/>
              <a:gd name="connsiteY26" fmla="*/ 1249692 h 1806877"/>
              <a:gd name="connsiteX27" fmla="*/ 10453101 w 12192000"/>
              <a:gd name="connsiteY27" fmla="*/ 1241000 h 1806877"/>
              <a:gd name="connsiteX28" fmla="*/ 10407706 w 12192000"/>
              <a:gd name="connsiteY28" fmla="*/ 1235650 h 1806877"/>
              <a:gd name="connsiteX29" fmla="*/ 10368559 w 12192000"/>
              <a:gd name="connsiteY29" fmla="*/ 1235686 h 1806877"/>
              <a:gd name="connsiteX30" fmla="*/ 10352542 w 12192000"/>
              <a:gd name="connsiteY30" fmla="*/ 1245817 h 1806877"/>
              <a:gd name="connsiteX31" fmla="*/ 10294918 w 12192000"/>
              <a:gd name="connsiteY31" fmla="*/ 1263549 h 1806877"/>
              <a:gd name="connsiteX32" fmla="*/ 10271059 w 12192000"/>
              <a:gd name="connsiteY32" fmla="*/ 1265010 h 1806877"/>
              <a:gd name="connsiteX33" fmla="*/ 10239064 w 12192000"/>
              <a:gd name="connsiteY33" fmla="*/ 1270598 h 1806877"/>
              <a:gd name="connsiteX34" fmla="*/ 10181078 w 12192000"/>
              <a:gd name="connsiteY34" fmla="*/ 1276374 h 1806877"/>
              <a:gd name="connsiteX35" fmla="*/ 10153458 w 12192000"/>
              <a:gd name="connsiteY35" fmla="*/ 1285229 h 1806877"/>
              <a:gd name="connsiteX36" fmla="*/ 10140775 w 12192000"/>
              <a:gd name="connsiteY36" fmla="*/ 1285847 h 1806877"/>
              <a:gd name="connsiteX37" fmla="*/ 10132055 w 12192000"/>
              <a:gd name="connsiteY37" fmla="*/ 1297214 h 1806877"/>
              <a:gd name="connsiteX38" fmla="*/ 10094093 w 12192000"/>
              <a:gd name="connsiteY38" fmla="*/ 1316697 h 1806877"/>
              <a:gd name="connsiteX39" fmla="*/ 10059188 w 12192000"/>
              <a:gd name="connsiteY39" fmla="*/ 1326655 h 1806877"/>
              <a:gd name="connsiteX40" fmla="*/ 10016268 w 12192000"/>
              <a:gd name="connsiteY40" fmla="*/ 1325133 h 1806877"/>
              <a:gd name="connsiteX41" fmla="*/ 9937115 w 12192000"/>
              <a:gd name="connsiteY41" fmla="*/ 1337731 h 1806877"/>
              <a:gd name="connsiteX42" fmla="*/ 9824942 w 12192000"/>
              <a:gd name="connsiteY42" fmla="*/ 1342969 h 1806877"/>
              <a:gd name="connsiteX43" fmla="*/ 9705553 w 12192000"/>
              <a:gd name="connsiteY43" fmla="*/ 1359323 h 1806877"/>
              <a:gd name="connsiteX44" fmla="*/ 9589915 w 12192000"/>
              <a:gd name="connsiteY44" fmla="*/ 1382355 h 1806877"/>
              <a:gd name="connsiteX45" fmla="*/ 9315048 w 12192000"/>
              <a:gd name="connsiteY45" fmla="*/ 1428626 h 1806877"/>
              <a:gd name="connsiteX46" fmla="*/ 9209077 w 12192000"/>
              <a:gd name="connsiteY46" fmla="*/ 1448049 h 1806877"/>
              <a:gd name="connsiteX47" fmla="*/ 9133300 w 12192000"/>
              <a:gd name="connsiteY47" fmla="*/ 1456152 h 1806877"/>
              <a:gd name="connsiteX48" fmla="*/ 9031264 w 12192000"/>
              <a:gd name="connsiteY48" fmla="*/ 1462053 h 1806877"/>
              <a:gd name="connsiteX49" fmla="*/ 8983321 w 12192000"/>
              <a:gd name="connsiteY49" fmla="*/ 1464616 h 1806877"/>
              <a:gd name="connsiteX50" fmla="*/ 8983035 w 12192000"/>
              <a:gd name="connsiteY50" fmla="*/ 1464417 h 1806877"/>
              <a:gd name="connsiteX51" fmla="*/ 8974072 w 12192000"/>
              <a:gd name="connsiteY51" fmla="*/ 1465390 h 1806877"/>
              <a:gd name="connsiteX52" fmla="*/ 8968242 w 12192000"/>
              <a:gd name="connsiteY52" fmla="*/ 1467079 h 1806877"/>
              <a:gd name="connsiteX53" fmla="*/ 8952199 w 12192000"/>
              <a:gd name="connsiteY53" fmla="*/ 1469700 h 1806877"/>
              <a:gd name="connsiteX54" fmla="*/ 8945873 w 12192000"/>
              <a:gd name="connsiteY54" fmla="*/ 1469099 h 1806877"/>
              <a:gd name="connsiteX55" fmla="*/ 8940905 w 12192000"/>
              <a:gd name="connsiteY55" fmla="*/ 1467238 h 1806877"/>
              <a:gd name="connsiteX56" fmla="*/ 8906846 w 12192000"/>
              <a:gd name="connsiteY56" fmla="*/ 1464481 h 1806877"/>
              <a:gd name="connsiteX57" fmla="*/ 8730411 w 12192000"/>
              <a:gd name="connsiteY57" fmla="*/ 1479838 h 1806877"/>
              <a:gd name="connsiteX58" fmla="*/ 8685834 w 12192000"/>
              <a:gd name="connsiteY58" fmla="*/ 1481431 h 1806877"/>
              <a:gd name="connsiteX59" fmla="*/ 8574116 w 12192000"/>
              <a:gd name="connsiteY59" fmla="*/ 1488166 h 1806877"/>
              <a:gd name="connsiteX60" fmla="*/ 8503254 w 12192000"/>
              <a:gd name="connsiteY60" fmla="*/ 1475627 h 1806877"/>
              <a:gd name="connsiteX61" fmla="*/ 8489028 w 12192000"/>
              <a:gd name="connsiteY61" fmla="*/ 1480483 h 1806877"/>
              <a:gd name="connsiteX62" fmla="*/ 8484222 w 12192000"/>
              <a:gd name="connsiteY62" fmla="*/ 1482955 h 1806877"/>
              <a:gd name="connsiteX63" fmla="*/ 8476034 w 12192000"/>
              <a:gd name="connsiteY63" fmla="*/ 1485197 h 1806877"/>
              <a:gd name="connsiteX64" fmla="*/ 8475659 w 12192000"/>
              <a:gd name="connsiteY64" fmla="*/ 1485048 h 1806877"/>
              <a:gd name="connsiteX65" fmla="*/ 8468325 w 12192000"/>
              <a:gd name="connsiteY65" fmla="*/ 1487552 h 1806877"/>
              <a:gd name="connsiteX66" fmla="*/ 8401298 w 12192000"/>
              <a:gd name="connsiteY66" fmla="*/ 1493672 h 1806877"/>
              <a:gd name="connsiteX67" fmla="*/ 8390295 w 12192000"/>
              <a:gd name="connsiteY67" fmla="*/ 1502138 h 1806877"/>
              <a:gd name="connsiteX68" fmla="*/ 8370102 w 12192000"/>
              <a:gd name="connsiteY68" fmla="*/ 1508730 h 1806877"/>
              <a:gd name="connsiteX69" fmla="*/ 8271491 w 12192000"/>
              <a:gd name="connsiteY69" fmla="*/ 1533520 h 1806877"/>
              <a:gd name="connsiteX70" fmla="*/ 8248843 w 12192000"/>
              <a:gd name="connsiteY70" fmla="*/ 1537060 h 1806877"/>
              <a:gd name="connsiteX71" fmla="*/ 8244399 w 12192000"/>
              <a:gd name="connsiteY71" fmla="*/ 1538596 h 1806877"/>
              <a:gd name="connsiteX72" fmla="*/ 8241700 w 12192000"/>
              <a:gd name="connsiteY72" fmla="*/ 1538396 h 1806877"/>
              <a:gd name="connsiteX73" fmla="*/ 8230388 w 12192000"/>
              <a:gd name="connsiteY73" fmla="*/ 1546517 h 1806877"/>
              <a:gd name="connsiteX74" fmla="*/ 8224228 w 12192000"/>
              <a:gd name="connsiteY74" fmla="*/ 1557267 h 1806877"/>
              <a:gd name="connsiteX75" fmla="*/ 8199666 w 12192000"/>
              <a:gd name="connsiteY75" fmla="*/ 1559012 h 1806877"/>
              <a:gd name="connsiteX76" fmla="*/ 8194548 w 12192000"/>
              <a:gd name="connsiteY76" fmla="*/ 1565013 h 1806877"/>
              <a:gd name="connsiteX77" fmla="*/ 8165771 w 12192000"/>
              <a:gd name="connsiteY77" fmla="*/ 1579116 h 1806877"/>
              <a:gd name="connsiteX78" fmla="*/ 8116832 w 12192000"/>
              <a:gd name="connsiteY78" fmla="*/ 1608547 h 1806877"/>
              <a:gd name="connsiteX79" fmla="*/ 8089016 w 12192000"/>
              <a:gd name="connsiteY79" fmla="*/ 1617129 h 1806877"/>
              <a:gd name="connsiteX80" fmla="*/ 8074658 w 12192000"/>
              <a:gd name="connsiteY80" fmla="*/ 1626971 h 1806877"/>
              <a:gd name="connsiteX81" fmla="*/ 8068056 w 12192000"/>
              <a:gd name="connsiteY81" fmla="*/ 1627924 h 1806877"/>
              <a:gd name="connsiteX82" fmla="*/ 8046900 w 12192000"/>
              <a:gd name="connsiteY82" fmla="*/ 1634483 h 1806877"/>
              <a:gd name="connsiteX83" fmla="*/ 8034634 w 12192000"/>
              <a:gd name="connsiteY83" fmla="*/ 1637466 h 1806877"/>
              <a:gd name="connsiteX84" fmla="*/ 8029700 w 12192000"/>
              <a:gd name="connsiteY84" fmla="*/ 1638364 h 1806877"/>
              <a:gd name="connsiteX85" fmla="*/ 7987514 w 12192000"/>
              <a:gd name="connsiteY85" fmla="*/ 1638160 h 1806877"/>
              <a:gd name="connsiteX86" fmla="*/ 7960991 w 12192000"/>
              <a:gd name="connsiteY86" fmla="*/ 1648892 h 1806877"/>
              <a:gd name="connsiteX87" fmla="*/ 7937606 w 12192000"/>
              <a:gd name="connsiteY87" fmla="*/ 1650659 h 1806877"/>
              <a:gd name="connsiteX88" fmla="*/ 7931522 w 12192000"/>
              <a:gd name="connsiteY88" fmla="*/ 1653082 h 1806877"/>
              <a:gd name="connsiteX89" fmla="*/ 7872444 w 12192000"/>
              <a:gd name="connsiteY89" fmla="*/ 1652202 h 1806877"/>
              <a:gd name="connsiteX90" fmla="*/ 7832232 w 12192000"/>
              <a:gd name="connsiteY90" fmla="*/ 1658594 h 1806877"/>
              <a:gd name="connsiteX91" fmla="*/ 7744332 w 12192000"/>
              <a:gd name="connsiteY91" fmla="*/ 1657695 h 1806877"/>
              <a:gd name="connsiteX92" fmla="*/ 7723062 w 12192000"/>
              <a:gd name="connsiteY92" fmla="*/ 1658222 h 1806877"/>
              <a:gd name="connsiteX93" fmla="*/ 7705682 w 12192000"/>
              <a:gd name="connsiteY93" fmla="*/ 1664606 h 1806877"/>
              <a:gd name="connsiteX94" fmla="*/ 7702441 w 12192000"/>
              <a:gd name="connsiteY94" fmla="*/ 1671260 h 1806877"/>
              <a:gd name="connsiteX95" fmla="*/ 7690889 w 12192000"/>
              <a:gd name="connsiteY95" fmla="*/ 1672499 h 1806877"/>
              <a:gd name="connsiteX96" fmla="*/ 7688002 w 12192000"/>
              <a:gd name="connsiteY96" fmla="*/ 1674071 h 1806877"/>
              <a:gd name="connsiteX97" fmla="*/ 7671275 w 12192000"/>
              <a:gd name="connsiteY97" fmla="*/ 1681835 h 1806877"/>
              <a:gd name="connsiteX98" fmla="*/ 7585018 w 12192000"/>
              <a:gd name="connsiteY98" fmla="*/ 1675431 h 1806877"/>
              <a:gd name="connsiteX99" fmla="*/ 7471472 w 12192000"/>
              <a:gd name="connsiteY99" fmla="*/ 1682487 h 1806877"/>
              <a:gd name="connsiteX100" fmla="*/ 7381391 w 12192000"/>
              <a:gd name="connsiteY100" fmla="*/ 1689122 h 1806877"/>
              <a:gd name="connsiteX101" fmla="*/ 7292528 w 12192000"/>
              <a:gd name="connsiteY101" fmla="*/ 1689863 h 1806877"/>
              <a:gd name="connsiteX102" fmla="*/ 7204542 w 12192000"/>
              <a:gd name="connsiteY102" fmla="*/ 1667362 h 1806877"/>
              <a:gd name="connsiteX103" fmla="*/ 7179107 w 12192000"/>
              <a:gd name="connsiteY103" fmla="*/ 1664705 h 1806877"/>
              <a:gd name="connsiteX104" fmla="*/ 7176110 w 12192000"/>
              <a:gd name="connsiteY104" fmla="*/ 1667956 h 1806877"/>
              <a:gd name="connsiteX105" fmla="*/ 7149935 w 12192000"/>
              <a:gd name="connsiteY105" fmla="*/ 1671723 h 1806877"/>
              <a:gd name="connsiteX106" fmla="*/ 7076173 w 12192000"/>
              <a:gd name="connsiteY106" fmla="*/ 1681613 h 1806877"/>
              <a:gd name="connsiteX107" fmla="*/ 6997704 w 12192000"/>
              <a:gd name="connsiteY107" fmla="*/ 1681043 h 1806877"/>
              <a:gd name="connsiteX108" fmla="*/ 6883473 w 12192000"/>
              <a:gd name="connsiteY108" fmla="*/ 1705122 h 1806877"/>
              <a:gd name="connsiteX109" fmla="*/ 6687688 w 12192000"/>
              <a:gd name="connsiteY109" fmla="*/ 1727643 h 1806877"/>
              <a:gd name="connsiteX110" fmla="*/ 6529051 w 12192000"/>
              <a:gd name="connsiteY110" fmla="*/ 1750971 h 1806877"/>
              <a:gd name="connsiteX111" fmla="*/ 6306028 w 12192000"/>
              <a:gd name="connsiteY111" fmla="*/ 1761123 h 1806877"/>
              <a:gd name="connsiteX112" fmla="*/ 6148526 w 12192000"/>
              <a:gd name="connsiteY112" fmla="*/ 1790230 h 1806877"/>
              <a:gd name="connsiteX113" fmla="*/ 6053787 w 12192000"/>
              <a:gd name="connsiteY113" fmla="*/ 1806877 h 1806877"/>
              <a:gd name="connsiteX114" fmla="*/ 6048466 w 12192000"/>
              <a:gd name="connsiteY114" fmla="*/ 1805585 h 1806877"/>
              <a:gd name="connsiteX115" fmla="*/ 6028583 w 12192000"/>
              <a:gd name="connsiteY115" fmla="*/ 1806085 h 1806877"/>
              <a:gd name="connsiteX116" fmla="*/ 6021207 w 12192000"/>
              <a:gd name="connsiteY116" fmla="*/ 1799140 h 1806877"/>
              <a:gd name="connsiteX117" fmla="*/ 5990008 w 12192000"/>
              <a:gd name="connsiteY117" fmla="*/ 1794814 h 1806877"/>
              <a:gd name="connsiteX118" fmla="*/ 5937319 w 12192000"/>
              <a:gd name="connsiteY118" fmla="*/ 1797660 h 1806877"/>
              <a:gd name="connsiteX119" fmla="*/ 5743302 w 12192000"/>
              <a:gd name="connsiteY119" fmla="*/ 1782136 h 1806877"/>
              <a:gd name="connsiteX120" fmla="*/ 5607054 w 12192000"/>
              <a:gd name="connsiteY120" fmla="*/ 1775578 h 1806877"/>
              <a:gd name="connsiteX121" fmla="*/ 5464006 w 12192000"/>
              <a:gd name="connsiteY121" fmla="*/ 1763436 h 1806877"/>
              <a:gd name="connsiteX122" fmla="*/ 5412840 w 12192000"/>
              <a:gd name="connsiteY122" fmla="*/ 1788824 h 1806877"/>
              <a:gd name="connsiteX123" fmla="*/ 5361713 w 12192000"/>
              <a:gd name="connsiteY123" fmla="*/ 1773980 h 1806877"/>
              <a:gd name="connsiteX124" fmla="*/ 5241786 w 12192000"/>
              <a:gd name="connsiteY124" fmla="*/ 1756656 h 1806877"/>
              <a:gd name="connsiteX125" fmla="*/ 5202963 w 12192000"/>
              <a:gd name="connsiteY125" fmla="*/ 1747306 h 1806877"/>
              <a:gd name="connsiteX126" fmla="*/ 5154668 w 12192000"/>
              <a:gd name="connsiteY126" fmla="*/ 1744668 h 1806877"/>
              <a:gd name="connsiteX127" fmla="*/ 5136547 w 12192000"/>
              <a:gd name="connsiteY127" fmla="*/ 1738620 h 1806877"/>
              <a:gd name="connsiteX128" fmla="*/ 5122587 w 12192000"/>
              <a:gd name="connsiteY128" fmla="*/ 1735756 h 1806877"/>
              <a:gd name="connsiteX129" fmla="*/ 5119579 w 12192000"/>
              <a:gd name="connsiteY129" fmla="*/ 1734004 h 1806877"/>
              <a:gd name="connsiteX130" fmla="*/ 5101616 w 12192000"/>
              <a:gd name="connsiteY130" fmla="*/ 1724948 h 1806877"/>
              <a:gd name="connsiteX131" fmla="*/ 5045783 w 12192000"/>
              <a:gd name="connsiteY131" fmla="*/ 1730209 h 1806877"/>
              <a:gd name="connsiteX132" fmla="*/ 4991477 w 12192000"/>
              <a:gd name="connsiteY132" fmla="*/ 1716450 h 1806877"/>
              <a:gd name="connsiteX133" fmla="*/ 4820387 w 12192000"/>
              <a:gd name="connsiteY133" fmla="*/ 1695973 h 1806877"/>
              <a:gd name="connsiteX134" fmla="*/ 4742338 w 12192000"/>
              <a:gd name="connsiteY134" fmla="*/ 1672696 h 1806877"/>
              <a:gd name="connsiteX135" fmla="*/ 4703062 w 12192000"/>
              <a:gd name="connsiteY135" fmla="*/ 1665094 h 1806877"/>
              <a:gd name="connsiteX136" fmla="*/ 4701052 w 12192000"/>
              <a:gd name="connsiteY136" fmla="*/ 1664466 h 1806877"/>
              <a:gd name="connsiteX137" fmla="*/ 4701986 w 12192000"/>
              <a:gd name="connsiteY137" fmla="*/ 1664294 h 1806877"/>
              <a:gd name="connsiteX138" fmla="*/ 4697074 w 12192000"/>
              <a:gd name="connsiteY138" fmla="*/ 1663224 h 1806877"/>
              <a:gd name="connsiteX139" fmla="*/ 4701052 w 12192000"/>
              <a:gd name="connsiteY139" fmla="*/ 1664466 h 1806877"/>
              <a:gd name="connsiteX140" fmla="*/ 4695406 w 12192000"/>
              <a:gd name="connsiteY140" fmla="*/ 1665504 h 1806877"/>
              <a:gd name="connsiteX141" fmla="*/ 4495727 w 12192000"/>
              <a:gd name="connsiteY141" fmla="*/ 1656633 h 1806877"/>
              <a:gd name="connsiteX142" fmla="*/ 4428317 w 12192000"/>
              <a:gd name="connsiteY142" fmla="*/ 1646311 h 1806877"/>
              <a:gd name="connsiteX143" fmla="*/ 4424455 w 12192000"/>
              <a:gd name="connsiteY143" fmla="*/ 1646545 h 1806877"/>
              <a:gd name="connsiteX144" fmla="*/ 4418141 w 12192000"/>
              <a:gd name="connsiteY144" fmla="*/ 1643457 h 1806877"/>
              <a:gd name="connsiteX145" fmla="*/ 4389054 w 12192000"/>
              <a:gd name="connsiteY145" fmla="*/ 1635100 h 1806877"/>
              <a:gd name="connsiteX146" fmla="*/ 4243963 w 12192000"/>
              <a:gd name="connsiteY146" fmla="*/ 1600547 h 1806877"/>
              <a:gd name="connsiteX147" fmla="*/ 4230390 w 12192000"/>
              <a:gd name="connsiteY147" fmla="*/ 1596782 h 1806877"/>
              <a:gd name="connsiteX148" fmla="*/ 4151096 w 12192000"/>
              <a:gd name="connsiteY148" fmla="*/ 1589415 h 1806877"/>
              <a:gd name="connsiteX149" fmla="*/ 4091729 w 12192000"/>
              <a:gd name="connsiteY149" fmla="*/ 1565484 h 1806877"/>
              <a:gd name="connsiteX150" fmla="*/ 3994992 w 12192000"/>
              <a:gd name="connsiteY150" fmla="*/ 1554250 h 1806877"/>
              <a:gd name="connsiteX151" fmla="*/ 3898778 w 12192000"/>
              <a:gd name="connsiteY151" fmla="*/ 1546088 h 1806877"/>
              <a:gd name="connsiteX152" fmla="*/ 3863728 w 12192000"/>
              <a:gd name="connsiteY152" fmla="*/ 1544567 h 1806877"/>
              <a:gd name="connsiteX153" fmla="*/ 3729252 w 12192000"/>
              <a:gd name="connsiteY153" fmla="*/ 1544592 h 1806877"/>
              <a:gd name="connsiteX154" fmla="*/ 3716543 w 12192000"/>
              <a:gd name="connsiteY154" fmla="*/ 1541771 h 1806877"/>
              <a:gd name="connsiteX155" fmla="*/ 3715389 w 12192000"/>
              <a:gd name="connsiteY155" fmla="*/ 1538406 h 1806877"/>
              <a:gd name="connsiteX156" fmla="*/ 3682391 w 12192000"/>
              <a:gd name="connsiteY156" fmla="*/ 1529372 h 1806877"/>
              <a:gd name="connsiteX157" fmla="*/ 3669607 w 12192000"/>
              <a:gd name="connsiteY157" fmla="*/ 1534463 h 1806877"/>
              <a:gd name="connsiteX158" fmla="*/ 3669577 w 12192000"/>
              <a:gd name="connsiteY158" fmla="*/ 1534458 h 1806877"/>
              <a:gd name="connsiteX159" fmla="*/ 3660365 w 12192000"/>
              <a:gd name="connsiteY159" fmla="*/ 1531370 h 1806877"/>
              <a:gd name="connsiteX160" fmla="*/ 3637171 w 12192000"/>
              <a:gd name="connsiteY160" fmla="*/ 1523813 h 1806877"/>
              <a:gd name="connsiteX161" fmla="*/ 3636519 w 12192000"/>
              <a:gd name="connsiteY161" fmla="*/ 1523773 h 1806877"/>
              <a:gd name="connsiteX162" fmla="*/ 3589716 w 12192000"/>
              <a:gd name="connsiteY162" fmla="*/ 1506360 h 1806877"/>
              <a:gd name="connsiteX163" fmla="*/ 3583541 w 12192000"/>
              <a:gd name="connsiteY163" fmla="*/ 1507469 h 1806877"/>
              <a:gd name="connsiteX164" fmla="*/ 3574426 w 12192000"/>
              <a:gd name="connsiteY164" fmla="*/ 1507574 h 1806877"/>
              <a:gd name="connsiteX165" fmla="*/ 3574190 w 12192000"/>
              <a:gd name="connsiteY165" fmla="*/ 1507350 h 1806877"/>
              <a:gd name="connsiteX166" fmla="*/ 3565671 w 12192000"/>
              <a:gd name="connsiteY166" fmla="*/ 1507894 h 1806877"/>
              <a:gd name="connsiteX167" fmla="*/ 3515816 w 12192000"/>
              <a:gd name="connsiteY167" fmla="*/ 1499688 h 1806877"/>
              <a:gd name="connsiteX168" fmla="*/ 3452912 w 12192000"/>
              <a:gd name="connsiteY168" fmla="*/ 1496444 h 1806877"/>
              <a:gd name="connsiteX169" fmla="*/ 3380405 w 12192000"/>
              <a:gd name="connsiteY169" fmla="*/ 1486216 h 1806877"/>
              <a:gd name="connsiteX170" fmla="*/ 3343625 w 12192000"/>
              <a:gd name="connsiteY170" fmla="*/ 1500147 h 1806877"/>
              <a:gd name="connsiteX171" fmla="*/ 3323774 w 12192000"/>
              <a:gd name="connsiteY171" fmla="*/ 1501476 h 1806877"/>
              <a:gd name="connsiteX172" fmla="*/ 3321444 w 12192000"/>
              <a:gd name="connsiteY172" fmla="*/ 1500659 h 1806877"/>
              <a:gd name="connsiteX173" fmla="*/ 3242143 w 12192000"/>
              <a:gd name="connsiteY173" fmla="*/ 1505268 h 1806877"/>
              <a:gd name="connsiteX174" fmla="*/ 3122401 w 12192000"/>
              <a:gd name="connsiteY174" fmla="*/ 1511314 h 1806877"/>
              <a:gd name="connsiteX175" fmla="*/ 3010177 w 12192000"/>
              <a:gd name="connsiteY175" fmla="*/ 1513132 h 1806877"/>
              <a:gd name="connsiteX176" fmla="*/ 2782615 w 12192000"/>
              <a:gd name="connsiteY176" fmla="*/ 1509375 h 1806877"/>
              <a:gd name="connsiteX177" fmla="*/ 2668665 w 12192000"/>
              <a:gd name="connsiteY177" fmla="*/ 1517660 h 1806877"/>
              <a:gd name="connsiteX178" fmla="*/ 2548073 w 12192000"/>
              <a:gd name="connsiteY178" fmla="*/ 1516667 h 1806877"/>
              <a:gd name="connsiteX179" fmla="*/ 2423377 w 12192000"/>
              <a:gd name="connsiteY179" fmla="*/ 1527776 h 1806877"/>
              <a:gd name="connsiteX180" fmla="*/ 2295298 w 12192000"/>
              <a:gd name="connsiteY180" fmla="*/ 1534368 h 1806877"/>
              <a:gd name="connsiteX181" fmla="*/ 2188781 w 12192000"/>
              <a:gd name="connsiteY181" fmla="*/ 1529677 h 1806877"/>
              <a:gd name="connsiteX182" fmla="*/ 2074855 w 12192000"/>
              <a:gd name="connsiteY182" fmla="*/ 1515446 h 1806877"/>
              <a:gd name="connsiteX183" fmla="*/ 2012587 w 12192000"/>
              <a:gd name="connsiteY183" fmla="*/ 1522487 h 1806877"/>
              <a:gd name="connsiteX184" fmla="*/ 1932075 w 12192000"/>
              <a:gd name="connsiteY184" fmla="*/ 1517914 h 1806877"/>
              <a:gd name="connsiteX185" fmla="*/ 1908490 w 12192000"/>
              <a:gd name="connsiteY185" fmla="*/ 1526423 h 1806877"/>
              <a:gd name="connsiteX186" fmla="*/ 1908410 w 12192000"/>
              <a:gd name="connsiteY186" fmla="*/ 1526410 h 1806877"/>
              <a:gd name="connsiteX187" fmla="*/ 1901918 w 12192000"/>
              <a:gd name="connsiteY187" fmla="*/ 1522410 h 1806877"/>
              <a:gd name="connsiteX188" fmla="*/ 1876753 w 12192000"/>
              <a:gd name="connsiteY188" fmla="*/ 1517619 h 1806877"/>
              <a:gd name="connsiteX189" fmla="*/ 1858194 w 12192000"/>
              <a:gd name="connsiteY189" fmla="*/ 1522343 h 1806877"/>
              <a:gd name="connsiteX190" fmla="*/ 1702657 w 12192000"/>
              <a:gd name="connsiteY190" fmla="*/ 1510562 h 1806877"/>
              <a:gd name="connsiteX191" fmla="*/ 1701421 w 12192000"/>
              <a:gd name="connsiteY191" fmla="*/ 1510775 h 1806877"/>
              <a:gd name="connsiteX192" fmla="*/ 1699973 w 12192000"/>
              <a:gd name="connsiteY192" fmla="*/ 1507739 h 1806877"/>
              <a:gd name="connsiteX193" fmla="*/ 1682526 w 12192000"/>
              <a:gd name="connsiteY193" fmla="*/ 1504598 h 1806877"/>
              <a:gd name="connsiteX194" fmla="*/ 1677380 w 12192000"/>
              <a:gd name="connsiteY194" fmla="*/ 1504851 h 1806877"/>
              <a:gd name="connsiteX195" fmla="*/ 1670304 w 12192000"/>
              <a:gd name="connsiteY195" fmla="*/ 1503744 h 1806877"/>
              <a:gd name="connsiteX196" fmla="*/ 1670197 w 12192000"/>
              <a:gd name="connsiteY196" fmla="*/ 1503497 h 1806877"/>
              <a:gd name="connsiteX197" fmla="*/ 1626301 w 12192000"/>
              <a:gd name="connsiteY197" fmla="*/ 1474931 h 1806877"/>
              <a:gd name="connsiteX198" fmla="*/ 1535119 w 12192000"/>
              <a:gd name="connsiteY198" fmla="*/ 1463075 h 1806877"/>
              <a:gd name="connsiteX199" fmla="*/ 1531340 w 12192000"/>
              <a:gd name="connsiteY199" fmla="*/ 1461293 h 1806877"/>
              <a:gd name="connsiteX200" fmla="*/ 1498454 w 12192000"/>
              <a:gd name="connsiteY200" fmla="*/ 1463478 h 1806877"/>
              <a:gd name="connsiteX201" fmla="*/ 1478806 w 12192000"/>
              <a:gd name="connsiteY201" fmla="*/ 1464611 h 1806877"/>
              <a:gd name="connsiteX202" fmla="*/ 1358081 w 12192000"/>
              <a:gd name="connsiteY202" fmla="*/ 1455545 h 1806877"/>
              <a:gd name="connsiteX203" fmla="*/ 1222449 w 12192000"/>
              <a:gd name="connsiteY203" fmla="*/ 1455454 h 1806877"/>
              <a:gd name="connsiteX204" fmla="*/ 1180983 w 12192000"/>
              <a:gd name="connsiteY204" fmla="*/ 1440557 h 1806877"/>
              <a:gd name="connsiteX205" fmla="*/ 1018426 w 12192000"/>
              <a:gd name="connsiteY205" fmla="*/ 1400226 h 1806877"/>
              <a:gd name="connsiteX206" fmla="*/ 940021 w 12192000"/>
              <a:gd name="connsiteY206" fmla="*/ 1409452 h 1806877"/>
              <a:gd name="connsiteX207" fmla="*/ 940362 w 12192000"/>
              <a:gd name="connsiteY207" fmla="*/ 1408090 h 1806877"/>
              <a:gd name="connsiteX208" fmla="*/ 927147 w 12192000"/>
              <a:gd name="connsiteY208" fmla="*/ 1407436 h 1806877"/>
              <a:gd name="connsiteX209" fmla="*/ 915481 w 12192000"/>
              <a:gd name="connsiteY209" fmla="*/ 1395526 h 1806877"/>
              <a:gd name="connsiteX210" fmla="*/ 884363 w 12192000"/>
              <a:gd name="connsiteY210" fmla="*/ 1395024 h 1806877"/>
              <a:gd name="connsiteX211" fmla="*/ 883522 w 12192000"/>
              <a:gd name="connsiteY211" fmla="*/ 1400267 h 1806877"/>
              <a:gd name="connsiteX212" fmla="*/ 865903 w 12192000"/>
              <a:gd name="connsiteY212" fmla="*/ 1394324 h 1806877"/>
              <a:gd name="connsiteX213" fmla="*/ 790832 w 12192000"/>
              <a:gd name="connsiteY213" fmla="*/ 1370999 h 1806877"/>
              <a:gd name="connsiteX214" fmla="*/ 749766 w 12192000"/>
              <a:gd name="connsiteY214" fmla="*/ 1353216 h 1806877"/>
              <a:gd name="connsiteX215" fmla="*/ 705470 w 12192000"/>
              <a:gd name="connsiteY215" fmla="*/ 1354328 h 1806877"/>
              <a:gd name="connsiteX216" fmla="*/ 692371 w 12192000"/>
              <a:gd name="connsiteY216" fmla="*/ 1343942 h 1806877"/>
              <a:gd name="connsiteX217" fmla="*/ 690203 w 12192000"/>
              <a:gd name="connsiteY217" fmla="*/ 1341970 h 1806877"/>
              <a:gd name="connsiteX218" fmla="*/ 679574 w 12192000"/>
              <a:gd name="connsiteY218" fmla="*/ 1338069 h 1806877"/>
              <a:gd name="connsiteX219" fmla="*/ 679009 w 12192000"/>
              <a:gd name="connsiteY219" fmla="*/ 1331966 h 1806877"/>
              <a:gd name="connsiteX220" fmla="*/ 664756 w 12192000"/>
              <a:gd name="connsiteY220" fmla="*/ 1322509 h 1806877"/>
              <a:gd name="connsiteX221" fmla="*/ 644515 w 12192000"/>
              <a:gd name="connsiteY221" fmla="*/ 1316732 h 1806877"/>
              <a:gd name="connsiteX222" fmla="*/ 545716 w 12192000"/>
              <a:gd name="connsiteY222" fmla="*/ 1294878 h 1806877"/>
              <a:gd name="connsiteX223" fmla="*/ 488094 w 12192000"/>
              <a:gd name="connsiteY223" fmla="*/ 1278596 h 1806877"/>
              <a:gd name="connsiteX224" fmla="*/ 468538 w 12192000"/>
              <a:gd name="connsiteY224" fmla="*/ 1267376 h 1806877"/>
              <a:gd name="connsiteX225" fmla="*/ 439655 w 12192000"/>
              <a:gd name="connsiteY225" fmla="*/ 1255090 h 1806877"/>
              <a:gd name="connsiteX226" fmla="*/ 390496 w 12192000"/>
              <a:gd name="connsiteY226" fmla="*/ 1229512 h 1806877"/>
              <a:gd name="connsiteX227" fmla="*/ 362616 w 12192000"/>
              <a:gd name="connsiteY227" fmla="*/ 1221981 h 1806877"/>
              <a:gd name="connsiteX228" fmla="*/ 348184 w 12192000"/>
              <a:gd name="connsiteY228" fmla="*/ 1213437 h 1806877"/>
              <a:gd name="connsiteX229" fmla="*/ 341576 w 12192000"/>
              <a:gd name="connsiteY229" fmla="*/ 1212583 h 1806877"/>
              <a:gd name="connsiteX230" fmla="*/ 320370 w 12192000"/>
              <a:gd name="connsiteY230" fmla="*/ 1206827 h 1806877"/>
              <a:gd name="connsiteX231" fmla="*/ 308082 w 12192000"/>
              <a:gd name="connsiteY231" fmla="*/ 1204195 h 1806877"/>
              <a:gd name="connsiteX232" fmla="*/ 303141 w 12192000"/>
              <a:gd name="connsiteY232" fmla="*/ 1203396 h 1806877"/>
              <a:gd name="connsiteX233" fmla="*/ 260955 w 12192000"/>
              <a:gd name="connsiteY233" fmla="*/ 1203345 h 1806877"/>
              <a:gd name="connsiteX234" fmla="*/ 234352 w 12192000"/>
              <a:gd name="connsiteY234" fmla="*/ 1193972 h 1806877"/>
              <a:gd name="connsiteX235" fmla="*/ 210954 w 12192000"/>
              <a:gd name="connsiteY235" fmla="*/ 1192326 h 1806877"/>
              <a:gd name="connsiteX236" fmla="*/ 204851 w 12192000"/>
              <a:gd name="connsiteY236" fmla="*/ 1190210 h 1806877"/>
              <a:gd name="connsiteX237" fmla="*/ 145778 w 12192000"/>
              <a:gd name="connsiteY237" fmla="*/ 1190651 h 1806877"/>
              <a:gd name="connsiteX238" fmla="*/ 105518 w 12192000"/>
              <a:gd name="connsiteY238" fmla="*/ 1184937 h 1806877"/>
              <a:gd name="connsiteX239" fmla="*/ 17623 w 12192000"/>
              <a:gd name="connsiteY239" fmla="*/ 1185238 h 1806877"/>
              <a:gd name="connsiteX240" fmla="*/ 0 w 12192000"/>
              <a:gd name="connsiteY240" fmla="*/ 1184768 h 1806877"/>
              <a:gd name="connsiteX241" fmla="*/ 0 w 12192000"/>
              <a:gd name="connsiteY241" fmla="*/ 0 h 1806877"/>
              <a:gd name="connsiteX0" fmla="*/ 0 w 12192000"/>
              <a:gd name="connsiteY0" fmla="*/ 0 h 1806877"/>
              <a:gd name="connsiteX1" fmla="*/ 12192000 w 12192000"/>
              <a:gd name="connsiteY1" fmla="*/ 0 h 1806877"/>
              <a:gd name="connsiteX2" fmla="*/ 12192000 w 12192000"/>
              <a:gd name="connsiteY2" fmla="*/ 1129867 h 1806877"/>
              <a:gd name="connsiteX3" fmla="*/ 12174158 w 12192000"/>
              <a:gd name="connsiteY3" fmla="*/ 1133797 h 1806877"/>
              <a:gd name="connsiteX4" fmla="*/ 12111983 w 12192000"/>
              <a:gd name="connsiteY4" fmla="*/ 1161939 h 1806877"/>
              <a:gd name="connsiteX5" fmla="*/ 11967186 w 12192000"/>
              <a:gd name="connsiteY5" fmla="*/ 1201206 h 1806877"/>
              <a:gd name="connsiteX6" fmla="*/ 11953646 w 12192000"/>
              <a:gd name="connsiteY6" fmla="*/ 1205499 h 1806877"/>
              <a:gd name="connsiteX7" fmla="*/ 11874413 w 12192000"/>
              <a:gd name="connsiteY7" fmla="*/ 1213569 h 1806877"/>
              <a:gd name="connsiteX8" fmla="*/ 11815251 w 12192000"/>
              <a:gd name="connsiteY8" fmla="*/ 1241020 h 1806877"/>
              <a:gd name="connsiteX9" fmla="*/ 11718610 w 12192000"/>
              <a:gd name="connsiteY9" fmla="*/ 1253479 h 1806877"/>
              <a:gd name="connsiteX10" fmla="*/ 11622463 w 12192000"/>
              <a:gd name="connsiteY10" fmla="*/ 1262368 h 1806877"/>
              <a:gd name="connsiteX11" fmla="*/ 11587426 w 12192000"/>
              <a:gd name="connsiteY11" fmla="*/ 1263916 h 1806877"/>
              <a:gd name="connsiteX12" fmla="*/ 11441207 w 12192000"/>
              <a:gd name="connsiteY12" fmla="*/ 1262974 h 1806877"/>
              <a:gd name="connsiteX13" fmla="*/ 11406215 w 12192000"/>
              <a:gd name="connsiteY13" fmla="*/ 1280453 h 1806877"/>
              <a:gd name="connsiteX14" fmla="*/ 11361043 w 12192000"/>
              <a:gd name="connsiteY14" fmla="*/ 1286632 h 1806877"/>
              <a:gd name="connsiteX15" fmla="*/ 11259450 w 12192000"/>
              <a:gd name="connsiteY15" fmla="*/ 1286738 h 1806877"/>
              <a:gd name="connsiteX16" fmla="*/ 11128948 w 12192000"/>
              <a:gd name="connsiteY16" fmla="*/ 1245981 h 1806877"/>
              <a:gd name="connsiteX17" fmla="*/ 11090810 w 12192000"/>
              <a:gd name="connsiteY17" fmla="*/ 1243590 h 1806877"/>
              <a:gd name="connsiteX18" fmla="*/ 11085499 w 12192000"/>
              <a:gd name="connsiteY18" fmla="*/ 1248151 h 1806877"/>
              <a:gd name="connsiteX19" fmla="*/ 11031924 w 12192000"/>
              <a:gd name="connsiteY19" fmla="*/ 1225704 h 1806877"/>
              <a:gd name="connsiteX20" fmla="*/ 10955096 w 12192000"/>
              <a:gd name="connsiteY20" fmla="*/ 1231768 h 1806877"/>
              <a:gd name="connsiteX21" fmla="*/ 10864884 w 12192000"/>
              <a:gd name="connsiteY21" fmla="*/ 1245957 h 1806877"/>
              <a:gd name="connsiteX22" fmla="*/ 10841363 w 12192000"/>
              <a:gd name="connsiteY22" fmla="*/ 1251400 h 1806877"/>
              <a:gd name="connsiteX23" fmla="*/ 10780910 w 12192000"/>
              <a:gd name="connsiteY23" fmla="*/ 1249166 h 1806877"/>
              <a:gd name="connsiteX24" fmla="*/ 10696254 w 12192000"/>
              <a:gd name="connsiteY24" fmla="*/ 1259247 h 1806877"/>
              <a:gd name="connsiteX25" fmla="*/ 10577832 w 12192000"/>
              <a:gd name="connsiteY25" fmla="*/ 1255994 h 1806877"/>
              <a:gd name="connsiteX26" fmla="*/ 10531976 w 12192000"/>
              <a:gd name="connsiteY26" fmla="*/ 1249692 h 1806877"/>
              <a:gd name="connsiteX27" fmla="*/ 10453101 w 12192000"/>
              <a:gd name="connsiteY27" fmla="*/ 1241000 h 1806877"/>
              <a:gd name="connsiteX28" fmla="*/ 10407706 w 12192000"/>
              <a:gd name="connsiteY28" fmla="*/ 1235650 h 1806877"/>
              <a:gd name="connsiteX29" fmla="*/ 10368559 w 12192000"/>
              <a:gd name="connsiteY29" fmla="*/ 1235686 h 1806877"/>
              <a:gd name="connsiteX30" fmla="*/ 10352542 w 12192000"/>
              <a:gd name="connsiteY30" fmla="*/ 1245817 h 1806877"/>
              <a:gd name="connsiteX31" fmla="*/ 10294918 w 12192000"/>
              <a:gd name="connsiteY31" fmla="*/ 1263549 h 1806877"/>
              <a:gd name="connsiteX32" fmla="*/ 10271059 w 12192000"/>
              <a:gd name="connsiteY32" fmla="*/ 1265010 h 1806877"/>
              <a:gd name="connsiteX33" fmla="*/ 10239064 w 12192000"/>
              <a:gd name="connsiteY33" fmla="*/ 1270598 h 1806877"/>
              <a:gd name="connsiteX34" fmla="*/ 10181078 w 12192000"/>
              <a:gd name="connsiteY34" fmla="*/ 1276374 h 1806877"/>
              <a:gd name="connsiteX35" fmla="*/ 10153458 w 12192000"/>
              <a:gd name="connsiteY35" fmla="*/ 1285229 h 1806877"/>
              <a:gd name="connsiteX36" fmla="*/ 10140775 w 12192000"/>
              <a:gd name="connsiteY36" fmla="*/ 1285847 h 1806877"/>
              <a:gd name="connsiteX37" fmla="*/ 10132055 w 12192000"/>
              <a:gd name="connsiteY37" fmla="*/ 1297214 h 1806877"/>
              <a:gd name="connsiteX38" fmla="*/ 10094093 w 12192000"/>
              <a:gd name="connsiteY38" fmla="*/ 1316697 h 1806877"/>
              <a:gd name="connsiteX39" fmla="*/ 10059188 w 12192000"/>
              <a:gd name="connsiteY39" fmla="*/ 1326655 h 1806877"/>
              <a:gd name="connsiteX40" fmla="*/ 10016268 w 12192000"/>
              <a:gd name="connsiteY40" fmla="*/ 1325133 h 1806877"/>
              <a:gd name="connsiteX41" fmla="*/ 9937115 w 12192000"/>
              <a:gd name="connsiteY41" fmla="*/ 1337731 h 1806877"/>
              <a:gd name="connsiteX42" fmla="*/ 9824942 w 12192000"/>
              <a:gd name="connsiteY42" fmla="*/ 1342969 h 1806877"/>
              <a:gd name="connsiteX43" fmla="*/ 9705553 w 12192000"/>
              <a:gd name="connsiteY43" fmla="*/ 1359323 h 1806877"/>
              <a:gd name="connsiteX44" fmla="*/ 9589915 w 12192000"/>
              <a:gd name="connsiteY44" fmla="*/ 1382355 h 1806877"/>
              <a:gd name="connsiteX45" fmla="*/ 9315048 w 12192000"/>
              <a:gd name="connsiteY45" fmla="*/ 1428626 h 1806877"/>
              <a:gd name="connsiteX46" fmla="*/ 9209077 w 12192000"/>
              <a:gd name="connsiteY46" fmla="*/ 1448049 h 1806877"/>
              <a:gd name="connsiteX47" fmla="*/ 9133300 w 12192000"/>
              <a:gd name="connsiteY47" fmla="*/ 1456152 h 1806877"/>
              <a:gd name="connsiteX48" fmla="*/ 9031264 w 12192000"/>
              <a:gd name="connsiteY48" fmla="*/ 1462053 h 1806877"/>
              <a:gd name="connsiteX49" fmla="*/ 8983321 w 12192000"/>
              <a:gd name="connsiteY49" fmla="*/ 1464616 h 1806877"/>
              <a:gd name="connsiteX50" fmla="*/ 8983035 w 12192000"/>
              <a:gd name="connsiteY50" fmla="*/ 1464417 h 1806877"/>
              <a:gd name="connsiteX51" fmla="*/ 8974072 w 12192000"/>
              <a:gd name="connsiteY51" fmla="*/ 1465390 h 1806877"/>
              <a:gd name="connsiteX52" fmla="*/ 8968242 w 12192000"/>
              <a:gd name="connsiteY52" fmla="*/ 1467079 h 1806877"/>
              <a:gd name="connsiteX53" fmla="*/ 8952199 w 12192000"/>
              <a:gd name="connsiteY53" fmla="*/ 1469700 h 1806877"/>
              <a:gd name="connsiteX54" fmla="*/ 8945873 w 12192000"/>
              <a:gd name="connsiteY54" fmla="*/ 1469099 h 1806877"/>
              <a:gd name="connsiteX55" fmla="*/ 8940905 w 12192000"/>
              <a:gd name="connsiteY55" fmla="*/ 1467238 h 1806877"/>
              <a:gd name="connsiteX56" fmla="*/ 8906846 w 12192000"/>
              <a:gd name="connsiteY56" fmla="*/ 1464481 h 1806877"/>
              <a:gd name="connsiteX57" fmla="*/ 8730411 w 12192000"/>
              <a:gd name="connsiteY57" fmla="*/ 1479838 h 1806877"/>
              <a:gd name="connsiteX58" fmla="*/ 8685834 w 12192000"/>
              <a:gd name="connsiteY58" fmla="*/ 1481431 h 1806877"/>
              <a:gd name="connsiteX59" fmla="*/ 8574116 w 12192000"/>
              <a:gd name="connsiteY59" fmla="*/ 1488166 h 1806877"/>
              <a:gd name="connsiteX60" fmla="*/ 8503254 w 12192000"/>
              <a:gd name="connsiteY60" fmla="*/ 1475627 h 1806877"/>
              <a:gd name="connsiteX61" fmla="*/ 8489028 w 12192000"/>
              <a:gd name="connsiteY61" fmla="*/ 1480483 h 1806877"/>
              <a:gd name="connsiteX62" fmla="*/ 8484222 w 12192000"/>
              <a:gd name="connsiteY62" fmla="*/ 1482955 h 1806877"/>
              <a:gd name="connsiteX63" fmla="*/ 8476034 w 12192000"/>
              <a:gd name="connsiteY63" fmla="*/ 1485197 h 1806877"/>
              <a:gd name="connsiteX64" fmla="*/ 8475659 w 12192000"/>
              <a:gd name="connsiteY64" fmla="*/ 1485048 h 1806877"/>
              <a:gd name="connsiteX65" fmla="*/ 8468325 w 12192000"/>
              <a:gd name="connsiteY65" fmla="*/ 1487552 h 1806877"/>
              <a:gd name="connsiteX66" fmla="*/ 8401298 w 12192000"/>
              <a:gd name="connsiteY66" fmla="*/ 1493672 h 1806877"/>
              <a:gd name="connsiteX67" fmla="*/ 8390295 w 12192000"/>
              <a:gd name="connsiteY67" fmla="*/ 1502138 h 1806877"/>
              <a:gd name="connsiteX68" fmla="*/ 8370102 w 12192000"/>
              <a:gd name="connsiteY68" fmla="*/ 1508730 h 1806877"/>
              <a:gd name="connsiteX69" fmla="*/ 8271491 w 12192000"/>
              <a:gd name="connsiteY69" fmla="*/ 1533520 h 1806877"/>
              <a:gd name="connsiteX70" fmla="*/ 8248843 w 12192000"/>
              <a:gd name="connsiteY70" fmla="*/ 1537060 h 1806877"/>
              <a:gd name="connsiteX71" fmla="*/ 8244399 w 12192000"/>
              <a:gd name="connsiteY71" fmla="*/ 1538596 h 1806877"/>
              <a:gd name="connsiteX72" fmla="*/ 8241700 w 12192000"/>
              <a:gd name="connsiteY72" fmla="*/ 1538396 h 1806877"/>
              <a:gd name="connsiteX73" fmla="*/ 8230388 w 12192000"/>
              <a:gd name="connsiteY73" fmla="*/ 1546517 h 1806877"/>
              <a:gd name="connsiteX74" fmla="*/ 8224228 w 12192000"/>
              <a:gd name="connsiteY74" fmla="*/ 1557267 h 1806877"/>
              <a:gd name="connsiteX75" fmla="*/ 8199666 w 12192000"/>
              <a:gd name="connsiteY75" fmla="*/ 1559012 h 1806877"/>
              <a:gd name="connsiteX76" fmla="*/ 8194548 w 12192000"/>
              <a:gd name="connsiteY76" fmla="*/ 1565013 h 1806877"/>
              <a:gd name="connsiteX77" fmla="*/ 8165771 w 12192000"/>
              <a:gd name="connsiteY77" fmla="*/ 1579116 h 1806877"/>
              <a:gd name="connsiteX78" fmla="*/ 8116832 w 12192000"/>
              <a:gd name="connsiteY78" fmla="*/ 1608547 h 1806877"/>
              <a:gd name="connsiteX79" fmla="*/ 8089016 w 12192000"/>
              <a:gd name="connsiteY79" fmla="*/ 1617129 h 1806877"/>
              <a:gd name="connsiteX80" fmla="*/ 8074658 w 12192000"/>
              <a:gd name="connsiteY80" fmla="*/ 1626971 h 1806877"/>
              <a:gd name="connsiteX81" fmla="*/ 8068056 w 12192000"/>
              <a:gd name="connsiteY81" fmla="*/ 1627924 h 1806877"/>
              <a:gd name="connsiteX82" fmla="*/ 8046900 w 12192000"/>
              <a:gd name="connsiteY82" fmla="*/ 1634483 h 1806877"/>
              <a:gd name="connsiteX83" fmla="*/ 8034634 w 12192000"/>
              <a:gd name="connsiteY83" fmla="*/ 1637466 h 1806877"/>
              <a:gd name="connsiteX84" fmla="*/ 8029700 w 12192000"/>
              <a:gd name="connsiteY84" fmla="*/ 1638364 h 1806877"/>
              <a:gd name="connsiteX85" fmla="*/ 7987514 w 12192000"/>
              <a:gd name="connsiteY85" fmla="*/ 1638160 h 1806877"/>
              <a:gd name="connsiteX86" fmla="*/ 7960991 w 12192000"/>
              <a:gd name="connsiteY86" fmla="*/ 1648892 h 1806877"/>
              <a:gd name="connsiteX87" fmla="*/ 7937606 w 12192000"/>
              <a:gd name="connsiteY87" fmla="*/ 1650659 h 1806877"/>
              <a:gd name="connsiteX88" fmla="*/ 7931522 w 12192000"/>
              <a:gd name="connsiteY88" fmla="*/ 1653082 h 1806877"/>
              <a:gd name="connsiteX89" fmla="*/ 7872444 w 12192000"/>
              <a:gd name="connsiteY89" fmla="*/ 1652202 h 1806877"/>
              <a:gd name="connsiteX90" fmla="*/ 7832232 w 12192000"/>
              <a:gd name="connsiteY90" fmla="*/ 1658594 h 1806877"/>
              <a:gd name="connsiteX91" fmla="*/ 7744332 w 12192000"/>
              <a:gd name="connsiteY91" fmla="*/ 1657695 h 1806877"/>
              <a:gd name="connsiteX92" fmla="*/ 7723062 w 12192000"/>
              <a:gd name="connsiteY92" fmla="*/ 1658222 h 1806877"/>
              <a:gd name="connsiteX93" fmla="*/ 7705682 w 12192000"/>
              <a:gd name="connsiteY93" fmla="*/ 1664606 h 1806877"/>
              <a:gd name="connsiteX94" fmla="*/ 7702441 w 12192000"/>
              <a:gd name="connsiteY94" fmla="*/ 1671260 h 1806877"/>
              <a:gd name="connsiteX95" fmla="*/ 7690889 w 12192000"/>
              <a:gd name="connsiteY95" fmla="*/ 1672499 h 1806877"/>
              <a:gd name="connsiteX96" fmla="*/ 7688002 w 12192000"/>
              <a:gd name="connsiteY96" fmla="*/ 1674071 h 1806877"/>
              <a:gd name="connsiteX97" fmla="*/ 7671275 w 12192000"/>
              <a:gd name="connsiteY97" fmla="*/ 1681835 h 1806877"/>
              <a:gd name="connsiteX98" fmla="*/ 7585018 w 12192000"/>
              <a:gd name="connsiteY98" fmla="*/ 1675431 h 1806877"/>
              <a:gd name="connsiteX99" fmla="*/ 7471472 w 12192000"/>
              <a:gd name="connsiteY99" fmla="*/ 1682487 h 1806877"/>
              <a:gd name="connsiteX100" fmla="*/ 7381391 w 12192000"/>
              <a:gd name="connsiteY100" fmla="*/ 1689122 h 1806877"/>
              <a:gd name="connsiteX101" fmla="*/ 7292528 w 12192000"/>
              <a:gd name="connsiteY101" fmla="*/ 1689863 h 1806877"/>
              <a:gd name="connsiteX102" fmla="*/ 7204542 w 12192000"/>
              <a:gd name="connsiteY102" fmla="*/ 1667362 h 1806877"/>
              <a:gd name="connsiteX103" fmla="*/ 7179107 w 12192000"/>
              <a:gd name="connsiteY103" fmla="*/ 1664705 h 1806877"/>
              <a:gd name="connsiteX104" fmla="*/ 7176110 w 12192000"/>
              <a:gd name="connsiteY104" fmla="*/ 1667956 h 1806877"/>
              <a:gd name="connsiteX105" fmla="*/ 7149935 w 12192000"/>
              <a:gd name="connsiteY105" fmla="*/ 1671723 h 1806877"/>
              <a:gd name="connsiteX106" fmla="*/ 7076173 w 12192000"/>
              <a:gd name="connsiteY106" fmla="*/ 1681613 h 1806877"/>
              <a:gd name="connsiteX107" fmla="*/ 6997704 w 12192000"/>
              <a:gd name="connsiteY107" fmla="*/ 1681043 h 1806877"/>
              <a:gd name="connsiteX108" fmla="*/ 6883473 w 12192000"/>
              <a:gd name="connsiteY108" fmla="*/ 1705122 h 1806877"/>
              <a:gd name="connsiteX109" fmla="*/ 6687688 w 12192000"/>
              <a:gd name="connsiteY109" fmla="*/ 1727643 h 1806877"/>
              <a:gd name="connsiteX110" fmla="*/ 6529051 w 12192000"/>
              <a:gd name="connsiteY110" fmla="*/ 1750971 h 1806877"/>
              <a:gd name="connsiteX111" fmla="*/ 6306028 w 12192000"/>
              <a:gd name="connsiteY111" fmla="*/ 1761123 h 1806877"/>
              <a:gd name="connsiteX112" fmla="*/ 6148526 w 12192000"/>
              <a:gd name="connsiteY112" fmla="*/ 1790230 h 1806877"/>
              <a:gd name="connsiteX113" fmla="*/ 6053787 w 12192000"/>
              <a:gd name="connsiteY113" fmla="*/ 1806877 h 1806877"/>
              <a:gd name="connsiteX114" fmla="*/ 6096136 w 12192000"/>
              <a:gd name="connsiteY114" fmla="*/ 1767260 h 1806877"/>
              <a:gd name="connsiteX115" fmla="*/ 6028583 w 12192000"/>
              <a:gd name="connsiteY115" fmla="*/ 1806085 h 1806877"/>
              <a:gd name="connsiteX116" fmla="*/ 6021207 w 12192000"/>
              <a:gd name="connsiteY116" fmla="*/ 1799140 h 1806877"/>
              <a:gd name="connsiteX117" fmla="*/ 5990008 w 12192000"/>
              <a:gd name="connsiteY117" fmla="*/ 1794814 h 1806877"/>
              <a:gd name="connsiteX118" fmla="*/ 5937319 w 12192000"/>
              <a:gd name="connsiteY118" fmla="*/ 1797660 h 1806877"/>
              <a:gd name="connsiteX119" fmla="*/ 5743302 w 12192000"/>
              <a:gd name="connsiteY119" fmla="*/ 1782136 h 1806877"/>
              <a:gd name="connsiteX120" fmla="*/ 5607054 w 12192000"/>
              <a:gd name="connsiteY120" fmla="*/ 1775578 h 1806877"/>
              <a:gd name="connsiteX121" fmla="*/ 5464006 w 12192000"/>
              <a:gd name="connsiteY121" fmla="*/ 1763436 h 1806877"/>
              <a:gd name="connsiteX122" fmla="*/ 5412840 w 12192000"/>
              <a:gd name="connsiteY122" fmla="*/ 1788824 h 1806877"/>
              <a:gd name="connsiteX123" fmla="*/ 5361713 w 12192000"/>
              <a:gd name="connsiteY123" fmla="*/ 1773980 h 1806877"/>
              <a:gd name="connsiteX124" fmla="*/ 5241786 w 12192000"/>
              <a:gd name="connsiteY124" fmla="*/ 1756656 h 1806877"/>
              <a:gd name="connsiteX125" fmla="*/ 5202963 w 12192000"/>
              <a:gd name="connsiteY125" fmla="*/ 1747306 h 1806877"/>
              <a:gd name="connsiteX126" fmla="*/ 5154668 w 12192000"/>
              <a:gd name="connsiteY126" fmla="*/ 1744668 h 1806877"/>
              <a:gd name="connsiteX127" fmla="*/ 5136547 w 12192000"/>
              <a:gd name="connsiteY127" fmla="*/ 1738620 h 1806877"/>
              <a:gd name="connsiteX128" fmla="*/ 5122587 w 12192000"/>
              <a:gd name="connsiteY128" fmla="*/ 1735756 h 1806877"/>
              <a:gd name="connsiteX129" fmla="*/ 5119579 w 12192000"/>
              <a:gd name="connsiteY129" fmla="*/ 1734004 h 1806877"/>
              <a:gd name="connsiteX130" fmla="*/ 5101616 w 12192000"/>
              <a:gd name="connsiteY130" fmla="*/ 1724948 h 1806877"/>
              <a:gd name="connsiteX131" fmla="*/ 5045783 w 12192000"/>
              <a:gd name="connsiteY131" fmla="*/ 1730209 h 1806877"/>
              <a:gd name="connsiteX132" fmla="*/ 4991477 w 12192000"/>
              <a:gd name="connsiteY132" fmla="*/ 1716450 h 1806877"/>
              <a:gd name="connsiteX133" fmla="*/ 4820387 w 12192000"/>
              <a:gd name="connsiteY133" fmla="*/ 1695973 h 1806877"/>
              <a:gd name="connsiteX134" fmla="*/ 4742338 w 12192000"/>
              <a:gd name="connsiteY134" fmla="*/ 1672696 h 1806877"/>
              <a:gd name="connsiteX135" fmla="*/ 4703062 w 12192000"/>
              <a:gd name="connsiteY135" fmla="*/ 1665094 h 1806877"/>
              <a:gd name="connsiteX136" fmla="*/ 4701052 w 12192000"/>
              <a:gd name="connsiteY136" fmla="*/ 1664466 h 1806877"/>
              <a:gd name="connsiteX137" fmla="*/ 4701986 w 12192000"/>
              <a:gd name="connsiteY137" fmla="*/ 1664294 h 1806877"/>
              <a:gd name="connsiteX138" fmla="*/ 4697074 w 12192000"/>
              <a:gd name="connsiteY138" fmla="*/ 1663224 h 1806877"/>
              <a:gd name="connsiteX139" fmla="*/ 4701052 w 12192000"/>
              <a:gd name="connsiteY139" fmla="*/ 1664466 h 1806877"/>
              <a:gd name="connsiteX140" fmla="*/ 4695406 w 12192000"/>
              <a:gd name="connsiteY140" fmla="*/ 1665504 h 1806877"/>
              <a:gd name="connsiteX141" fmla="*/ 4495727 w 12192000"/>
              <a:gd name="connsiteY141" fmla="*/ 1656633 h 1806877"/>
              <a:gd name="connsiteX142" fmla="*/ 4428317 w 12192000"/>
              <a:gd name="connsiteY142" fmla="*/ 1646311 h 1806877"/>
              <a:gd name="connsiteX143" fmla="*/ 4424455 w 12192000"/>
              <a:gd name="connsiteY143" fmla="*/ 1646545 h 1806877"/>
              <a:gd name="connsiteX144" fmla="*/ 4418141 w 12192000"/>
              <a:gd name="connsiteY144" fmla="*/ 1643457 h 1806877"/>
              <a:gd name="connsiteX145" fmla="*/ 4389054 w 12192000"/>
              <a:gd name="connsiteY145" fmla="*/ 1635100 h 1806877"/>
              <a:gd name="connsiteX146" fmla="*/ 4243963 w 12192000"/>
              <a:gd name="connsiteY146" fmla="*/ 1600547 h 1806877"/>
              <a:gd name="connsiteX147" fmla="*/ 4230390 w 12192000"/>
              <a:gd name="connsiteY147" fmla="*/ 1596782 h 1806877"/>
              <a:gd name="connsiteX148" fmla="*/ 4151096 w 12192000"/>
              <a:gd name="connsiteY148" fmla="*/ 1589415 h 1806877"/>
              <a:gd name="connsiteX149" fmla="*/ 4091729 w 12192000"/>
              <a:gd name="connsiteY149" fmla="*/ 1565484 h 1806877"/>
              <a:gd name="connsiteX150" fmla="*/ 3994992 w 12192000"/>
              <a:gd name="connsiteY150" fmla="*/ 1554250 h 1806877"/>
              <a:gd name="connsiteX151" fmla="*/ 3898778 w 12192000"/>
              <a:gd name="connsiteY151" fmla="*/ 1546088 h 1806877"/>
              <a:gd name="connsiteX152" fmla="*/ 3863728 w 12192000"/>
              <a:gd name="connsiteY152" fmla="*/ 1544567 h 1806877"/>
              <a:gd name="connsiteX153" fmla="*/ 3729252 w 12192000"/>
              <a:gd name="connsiteY153" fmla="*/ 1544592 h 1806877"/>
              <a:gd name="connsiteX154" fmla="*/ 3716543 w 12192000"/>
              <a:gd name="connsiteY154" fmla="*/ 1541771 h 1806877"/>
              <a:gd name="connsiteX155" fmla="*/ 3715389 w 12192000"/>
              <a:gd name="connsiteY155" fmla="*/ 1538406 h 1806877"/>
              <a:gd name="connsiteX156" fmla="*/ 3682391 w 12192000"/>
              <a:gd name="connsiteY156" fmla="*/ 1529372 h 1806877"/>
              <a:gd name="connsiteX157" fmla="*/ 3669607 w 12192000"/>
              <a:gd name="connsiteY157" fmla="*/ 1534463 h 1806877"/>
              <a:gd name="connsiteX158" fmla="*/ 3669577 w 12192000"/>
              <a:gd name="connsiteY158" fmla="*/ 1534458 h 1806877"/>
              <a:gd name="connsiteX159" fmla="*/ 3660365 w 12192000"/>
              <a:gd name="connsiteY159" fmla="*/ 1531370 h 1806877"/>
              <a:gd name="connsiteX160" fmla="*/ 3637171 w 12192000"/>
              <a:gd name="connsiteY160" fmla="*/ 1523813 h 1806877"/>
              <a:gd name="connsiteX161" fmla="*/ 3636519 w 12192000"/>
              <a:gd name="connsiteY161" fmla="*/ 1523773 h 1806877"/>
              <a:gd name="connsiteX162" fmla="*/ 3589716 w 12192000"/>
              <a:gd name="connsiteY162" fmla="*/ 1506360 h 1806877"/>
              <a:gd name="connsiteX163" fmla="*/ 3583541 w 12192000"/>
              <a:gd name="connsiteY163" fmla="*/ 1507469 h 1806877"/>
              <a:gd name="connsiteX164" fmla="*/ 3574426 w 12192000"/>
              <a:gd name="connsiteY164" fmla="*/ 1507574 h 1806877"/>
              <a:gd name="connsiteX165" fmla="*/ 3574190 w 12192000"/>
              <a:gd name="connsiteY165" fmla="*/ 1507350 h 1806877"/>
              <a:gd name="connsiteX166" fmla="*/ 3565671 w 12192000"/>
              <a:gd name="connsiteY166" fmla="*/ 1507894 h 1806877"/>
              <a:gd name="connsiteX167" fmla="*/ 3515816 w 12192000"/>
              <a:gd name="connsiteY167" fmla="*/ 1499688 h 1806877"/>
              <a:gd name="connsiteX168" fmla="*/ 3452912 w 12192000"/>
              <a:gd name="connsiteY168" fmla="*/ 1496444 h 1806877"/>
              <a:gd name="connsiteX169" fmla="*/ 3380405 w 12192000"/>
              <a:gd name="connsiteY169" fmla="*/ 1486216 h 1806877"/>
              <a:gd name="connsiteX170" fmla="*/ 3343625 w 12192000"/>
              <a:gd name="connsiteY170" fmla="*/ 1500147 h 1806877"/>
              <a:gd name="connsiteX171" fmla="*/ 3323774 w 12192000"/>
              <a:gd name="connsiteY171" fmla="*/ 1501476 h 1806877"/>
              <a:gd name="connsiteX172" fmla="*/ 3321444 w 12192000"/>
              <a:gd name="connsiteY172" fmla="*/ 1500659 h 1806877"/>
              <a:gd name="connsiteX173" fmla="*/ 3242143 w 12192000"/>
              <a:gd name="connsiteY173" fmla="*/ 1505268 h 1806877"/>
              <a:gd name="connsiteX174" fmla="*/ 3122401 w 12192000"/>
              <a:gd name="connsiteY174" fmla="*/ 1511314 h 1806877"/>
              <a:gd name="connsiteX175" fmla="*/ 3010177 w 12192000"/>
              <a:gd name="connsiteY175" fmla="*/ 1513132 h 1806877"/>
              <a:gd name="connsiteX176" fmla="*/ 2782615 w 12192000"/>
              <a:gd name="connsiteY176" fmla="*/ 1509375 h 1806877"/>
              <a:gd name="connsiteX177" fmla="*/ 2668665 w 12192000"/>
              <a:gd name="connsiteY177" fmla="*/ 1517660 h 1806877"/>
              <a:gd name="connsiteX178" fmla="*/ 2548073 w 12192000"/>
              <a:gd name="connsiteY178" fmla="*/ 1516667 h 1806877"/>
              <a:gd name="connsiteX179" fmla="*/ 2423377 w 12192000"/>
              <a:gd name="connsiteY179" fmla="*/ 1527776 h 1806877"/>
              <a:gd name="connsiteX180" fmla="*/ 2295298 w 12192000"/>
              <a:gd name="connsiteY180" fmla="*/ 1534368 h 1806877"/>
              <a:gd name="connsiteX181" fmla="*/ 2188781 w 12192000"/>
              <a:gd name="connsiteY181" fmla="*/ 1529677 h 1806877"/>
              <a:gd name="connsiteX182" fmla="*/ 2074855 w 12192000"/>
              <a:gd name="connsiteY182" fmla="*/ 1515446 h 1806877"/>
              <a:gd name="connsiteX183" fmla="*/ 2012587 w 12192000"/>
              <a:gd name="connsiteY183" fmla="*/ 1522487 h 1806877"/>
              <a:gd name="connsiteX184" fmla="*/ 1932075 w 12192000"/>
              <a:gd name="connsiteY184" fmla="*/ 1517914 h 1806877"/>
              <a:gd name="connsiteX185" fmla="*/ 1908490 w 12192000"/>
              <a:gd name="connsiteY185" fmla="*/ 1526423 h 1806877"/>
              <a:gd name="connsiteX186" fmla="*/ 1908410 w 12192000"/>
              <a:gd name="connsiteY186" fmla="*/ 1526410 h 1806877"/>
              <a:gd name="connsiteX187" fmla="*/ 1901918 w 12192000"/>
              <a:gd name="connsiteY187" fmla="*/ 1522410 h 1806877"/>
              <a:gd name="connsiteX188" fmla="*/ 1876753 w 12192000"/>
              <a:gd name="connsiteY188" fmla="*/ 1517619 h 1806877"/>
              <a:gd name="connsiteX189" fmla="*/ 1858194 w 12192000"/>
              <a:gd name="connsiteY189" fmla="*/ 1522343 h 1806877"/>
              <a:gd name="connsiteX190" fmla="*/ 1702657 w 12192000"/>
              <a:gd name="connsiteY190" fmla="*/ 1510562 h 1806877"/>
              <a:gd name="connsiteX191" fmla="*/ 1701421 w 12192000"/>
              <a:gd name="connsiteY191" fmla="*/ 1510775 h 1806877"/>
              <a:gd name="connsiteX192" fmla="*/ 1699973 w 12192000"/>
              <a:gd name="connsiteY192" fmla="*/ 1507739 h 1806877"/>
              <a:gd name="connsiteX193" fmla="*/ 1682526 w 12192000"/>
              <a:gd name="connsiteY193" fmla="*/ 1504598 h 1806877"/>
              <a:gd name="connsiteX194" fmla="*/ 1677380 w 12192000"/>
              <a:gd name="connsiteY194" fmla="*/ 1504851 h 1806877"/>
              <a:gd name="connsiteX195" fmla="*/ 1670304 w 12192000"/>
              <a:gd name="connsiteY195" fmla="*/ 1503744 h 1806877"/>
              <a:gd name="connsiteX196" fmla="*/ 1670197 w 12192000"/>
              <a:gd name="connsiteY196" fmla="*/ 1503497 h 1806877"/>
              <a:gd name="connsiteX197" fmla="*/ 1626301 w 12192000"/>
              <a:gd name="connsiteY197" fmla="*/ 1474931 h 1806877"/>
              <a:gd name="connsiteX198" fmla="*/ 1535119 w 12192000"/>
              <a:gd name="connsiteY198" fmla="*/ 1463075 h 1806877"/>
              <a:gd name="connsiteX199" fmla="*/ 1531340 w 12192000"/>
              <a:gd name="connsiteY199" fmla="*/ 1461293 h 1806877"/>
              <a:gd name="connsiteX200" fmla="*/ 1498454 w 12192000"/>
              <a:gd name="connsiteY200" fmla="*/ 1463478 h 1806877"/>
              <a:gd name="connsiteX201" fmla="*/ 1478806 w 12192000"/>
              <a:gd name="connsiteY201" fmla="*/ 1464611 h 1806877"/>
              <a:gd name="connsiteX202" fmla="*/ 1358081 w 12192000"/>
              <a:gd name="connsiteY202" fmla="*/ 1455545 h 1806877"/>
              <a:gd name="connsiteX203" fmla="*/ 1222449 w 12192000"/>
              <a:gd name="connsiteY203" fmla="*/ 1455454 h 1806877"/>
              <a:gd name="connsiteX204" fmla="*/ 1180983 w 12192000"/>
              <a:gd name="connsiteY204" fmla="*/ 1440557 h 1806877"/>
              <a:gd name="connsiteX205" fmla="*/ 1018426 w 12192000"/>
              <a:gd name="connsiteY205" fmla="*/ 1400226 h 1806877"/>
              <a:gd name="connsiteX206" fmla="*/ 940021 w 12192000"/>
              <a:gd name="connsiteY206" fmla="*/ 1409452 h 1806877"/>
              <a:gd name="connsiteX207" fmla="*/ 940362 w 12192000"/>
              <a:gd name="connsiteY207" fmla="*/ 1408090 h 1806877"/>
              <a:gd name="connsiteX208" fmla="*/ 927147 w 12192000"/>
              <a:gd name="connsiteY208" fmla="*/ 1407436 h 1806877"/>
              <a:gd name="connsiteX209" fmla="*/ 915481 w 12192000"/>
              <a:gd name="connsiteY209" fmla="*/ 1395526 h 1806877"/>
              <a:gd name="connsiteX210" fmla="*/ 884363 w 12192000"/>
              <a:gd name="connsiteY210" fmla="*/ 1395024 h 1806877"/>
              <a:gd name="connsiteX211" fmla="*/ 883522 w 12192000"/>
              <a:gd name="connsiteY211" fmla="*/ 1400267 h 1806877"/>
              <a:gd name="connsiteX212" fmla="*/ 865903 w 12192000"/>
              <a:gd name="connsiteY212" fmla="*/ 1394324 h 1806877"/>
              <a:gd name="connsiteX213" fmla="*/ 790832 w 12192000"/>
              <a:gd name="connsiteY213" fmla="*/ 1370999 h 1806877"/>
              <a:gd name="connsiteX214" fmla="*/ 749766 w 12192000"/>
              <a:gd name="connsiteY214" fmla="*/ 1353216 h 1806877"/>
              <a:gd name="connsiteX215" fmla="*/ 705470 w 12192000"/>
              <a:gd name="connsiteY215" fmla="*/ 1354328 h 1806877"/>
              <a:gd name="connsiteX216" fmla="*/ 692371 w 12192000"/>
              <a:gd name="connsiteY216" fmla="*/ 1343942 h 1806877"/>
              <a:gd name="connsiteX217" fmla="*/ 690203 w 12192000"/>
              <a:gd name="connsiteY217" fmla="*/ 1341970 h 1806877"/>
              <a:gd name="connsiteX218" fmla="*/ 679574 w 12192000"/>
              <a:gd name="connsiteY218" fmla="*/ 1338069 h 1806877"/>
              <a:gd name="connsiteX219" fmla="*/ 679009 w 12192000"/>
              <a:gd name="connsiteY219" fmla="*/ 1331966 h 1806877"/>
              <a:gd name="connsiteX220" fmla="*/ 664756 w 12192000"/>
              <a:gd name="connsiteY220" fmla="*/ 1322509 h 1806877"/>
              <a:gd name="connsiteX221" fmla="*/ 644515 w 12192000"/>
              <a:gd name="connsiteY221" fmla="*/ 1316732 h 1806877"/>
              <a:gd name="connsiteX222" fmla="*/ 545716 w 12192000"/>
              <a:gd name="connsiteY222" fmla="*/ 1294878 h 1806877"/>
              <a:gd name="connsiteX223" fmla="*/ 488094 w 12192000"/>
              <a:gd name="connsiteY223" fmla="*/ 1278596 h 1806877"/>
              <a:gd name="connsiteX224" fmla="*/ 468538 w 12192000"/>
              <a:gd name="connsiteY224" fmla="*/ 1267376 h 1806877"/>
              <a:gd name="connsiteX225" fmla="*/ 439655 w 12192000"/>
              <a:gd name="connsiteY225" fmla="*/ 1255090 h 1806877"/>
              <a:gd name="connsiteX226" fmla="*/ 390496 w 12192000"/>
              <a:gd name="connsiteY226" fmla="*/ 1229512 h 1806877"/>
              <a:gd name="connsiteX227" fmla="*/ 362616 w 12192000"/>
              <a:gd name="connsiteY227" fmla="*/ 1221981 h 1806877"/>
              <a:gd name="connsiteX228" fmla="*/ 348184 w 12192000"/>
              <a:gd name="connsiteY228" fmla="*/ 1213437 h 1806877"/>
              <a:gd name="connsiteX229" fmla="*/ 341576 w 12192000"/>
              <a:gd name="connsiteY229" fmla="*/ 1212583 h 1806877"/>
              <a:gd name="connsiteX230" fmla="*/ 320370 w 12192000"/>
              <a:gd name="connsiteY230" fmla="*/ 1206827 h 1806877"/>
              <a:gd name="connsiteX231" fmla="*/ 308082 w 12192000"/>
              <a:gd name="connsiteY231" fmla="*/ 1204195 h 1806877"/>
              <a:gd name="connsiteX232" fmla="*/ 303141 w 12192000"/>
              <a:gd name="connsiteY232" fmla="*/ 1203396 h 1806877"/>
              <a:gd name="connsiteX233" fmla="*/ 260955 w 12192000"/>
              <a:gd name="connsiteY233" fmla="*/ 1203345 h 1806877"/>
              <a:gd name="connsiteX234" fmla="*/ 234352 w 12192000"/>
              <a:gd name="connsiteY234" fmla="*/ 1193972 h 1806877"/>
              <a:gd name="connsiteX235" fmla="*/ 210954 w 12192000"/>
              <a:gd name="connsiteY235" fmla="*/ 1192326 h 1806877"/>
              <a:gd name="connsiteX236" fmla="*/ 204851 w 12192000"/>
              <a:gd name="connsiteY236" fmla="*/ 1190210 h 1806877"/>
              <a:gd name="connsiteX237" fmla="*/ 145778 w 12192000"/>
              <a:gd name="connsiteY237" fmla="*/ 1190651 h 1806877"/>
              <a:gd name="connsiteX238" fmla="*/ 105518 w 12192000"/>
              <a:gd name="connsiteY238" fmla="*/ 1184937 h 1806877"/>
              <a:gd name="connsiteX239" fmla="*/ 17623 w 12192000"/>
              <a:gd name="connsiteY239" fmla="*/ 1185238 h 1806877"/>
              <a:gd name="connsiteX240" fmla="*/ 0 w 12192000"/>
              <a:gd name="connsiteY240" fmla="*/ 1184768 h 1806877"/>
              <a:gd name="connsiteX241" fmla="*/ 0 w 12192000"/>
              <a:gd name="connsiteY241" fmla="*/ 0 h 1806877"/>
              <a:gd name="connsiteX0" fmla="*/ 0 w 12192000"/>
              <a:gd name="connsiteY0" fmla="*/ 0 h 1806085"/>
              <a:gd name="connsiteX1" fmla="*/ 12192000 w 12192000"/>
              <a:gd name="connsiteY1" fmla="*/ 0 h 1806085"/>
              <a:gd name="connsiteX2" fmla="*/ 12192000 w 12192000"/>
              <a:gd name="connsiteY2" fmla="*/ 1129867 h 1806085"/>
              <a:gd name="connsiteX3" fmla="*/ 12174158 w 12192000"/>
              <a:gd name="connsiteY3" fmla="*/ 1133797 h 1806085"/>
              <a:gd name="connsiteX4" fmla="*/ 12111983 w 12192000"/>
              <a:gd name="connsiteY4" fmla="*/ 1161939 h 1806085"/>
              <a:gd name="connsiteX5" fmla="*/ 11967186 w 12192000"/>
              <a:gd name="connsiteY5" fmla="*/ 1201206 h 1806085"/>
              <a:gd name="connsiteX6" fmla="*/ 11953646 w 12192000"/>
              <a:gd name="connsiteY6" fmla="*/ 1205499 h 1806085"/>
              <a:gd name="connsiteX7" fmla="*/ 11874413 w 12192000"/>
              <a:gd name="connsiteY7" fmla="*/ 1213569 h 1806085"/>
              <a:gd name="connsiteX8" fmla="*/ 11815251 w 12192000"/>
              <a:gd name="connsiteY8" fmla="*/ 1241020 h 1806085"/>
              <a:gd name="connsiteX9" fmla="*/ 11718610 w 12192000"/>
              <a:gd name="connsiteY9" fmla="*/ 1253479 h 1806085"/>
              <a:gd name="connsiteX10" fmla="*/ 11622463 w 12192000"/>
              <a:gd name="connsiteY10" fmla="*/ 1262368 h 1806085"/>
              <a:gd name="connsiteX11" fmla="*/ 11587426 w 12192000"/>
              <a:gd name="connsiteY11" fmla="*/ 1263916 h 1806085"/>
              <a:gd name="connsiteX12" fmla="*/ 11441207 w 12192000"/>
              <a:gd name="connsiteY12" fmla="*/ 1262974 h 1806085"/>
              <a:gd name="connsiteX13" fmla="*/ 11406215 w 12192000"/>
              <a:gd name="connsiteY13" fmla="*/ 1280453 h 1806085"/>
              <a:gd name="connsiteX14" fmla="*/ 11361043 w 12192000"/>
              <a:gd name="connsiteY14" fmla="*/ 1286632 h 1806085"/>
              <a:gd name="connsiteX15" fmla="*/ 11259450 w 12192000"/>
              <a:gd name="connsiteY15" fmla="*/ 1286738 h 1806085"/>
              <a:gd name="connsiteX16" fmla="*/ 11128948 w 12192000"/>
              <a:gd name="connsiteY16" fmla="*/ 1245981 h 1806085"/>
              <a:gd name="connsiteX17" fmla="*/ 11090810 w 12192000"/>
              <a:gd name="connsiteY17" fmla="*/ 1243590 h 1806085"/>
              <a:gd name="connsiteX18" fmla="*/ 11085499 w 12192000"/>
              <a:gd name="connsiteY18" fmla="*/ 1248151 h 1806085"/>
              <a:gd name="connsiteX19" fmla="*/ 11031924 w 12192000"/>
              <a:gd name="connsiteY19" fmla="*/ 1225704 h 1806085"/>
              <a:gd name="connsiteX20" fmla="*/ 10955096 w 12192000"/>
              <a:gd name="connsiteY20" fmla="*/ 1231768 h 1806085"/>
              <a:gd name="connsiteX21" fmla="*/ 10864884 w 12192000"/>
              <a:gd name="connsiteY21" fmla="*/ 1245957 h 1806085"/>
              <a:gd name="connsiteX22" fmla="*/ 10841363 w 12192000"/>
              <a:gd name="connsiteY22" fmla="*/ 1251400 h 1806085"/>
              <a:gd name="connsiteX23" fmla="*/ 10780910 w 12192000"/>
              <a:gd name="connsiteY23" fmla="*/ 1249166 h 1806085"/>
              <a:gd name="connsiteX24" fmla="*/ 10696254 w 12192000"/>
              <a:gd name="connsiteY24" fmla="*/ 1259247 h 1806085"/>
              <a:gd name="connsiteX25" fmla="*/ 10577832 w 12192000"/>
              <a:gd name="connsiteY25" fmla="*/ 1255994 h 1806085"/>
              <a:gd name="connsiteX26" fmla="*/ 10531976 w 12192000"/>
              <a:gd name="connsiteY26" fmla="*/ 1249692 h 1806085"/>
              <a:gd name="connsiteX27" fmla="*/ 10453101 w 12192000"/>
              <a:gd name="connsiteY27" fmla="*/ 1241000 h 1806085"/>
              <a:gd name="connsiteX28" fmla="*/ 10407706 w 12192000"/>
              <a:gd name="connsiteY28" fmla="*/ 1235650 h 1806085"/>
              <a:gd name="connsiteX29" fmla="*/ 10368559 w 12192000"/>
              <a:gd name="connsiteY29" fmla="*/ 1235686 h 1806085"/>
              <a:gd name="connsiteX30" fmla="*/ 10352542 w 12192000"/>
              <a:gd name="connsiteY30" fmla="*/ 1245817 h 1806085"/>
              <a:gd name="connsiteX31" fmla="*/ 10294918 w 12192000"/>
              <a:gd name="connsiteY31" fmla="*/ 1263549 h 1806085"/>
              <a:gd name="connsiteX32" fmla="*/ 10271059 w 12192000"/>
              <a:gd name="connsiteY32" fmla="*/ 1265010 h 1806085"/>
              <a:gd name="connsiteX33" fmla="*/ 10239064 w 12192000"/>
              <a:gd name="connsiteY33" fmla="*/ 1270598 h 1806085"/>
              <a:gd name="connsiteX34" fmla="*/ 10181078 w 12192000"/>
              <a:gd name="connsiteY34" fmla="*/ 1276374 h 1806085"/>
              <a:gd name="connsiteX35" fmla="*/ 10153458 w 12192000"/>
              <a:gd name="connsiteY35" fmla="*/ 1285229 h 1806085"/>
              <a:gd name="connsiteX36" fmla="*/ 10140775 w 12192000"/>
              <a:gd name="connsiteY36" fmla="*/ 1285847 h 1806085"/>
              <a:gd name="connsiteX37" fmla="*/ 10132055 w 12192000"/>
              <a:gd name="connsiteY37" fmla="*/ 1297214 h 1806085"/>
              <a:gd name="connsiteX38" fmla="*/ 10094093 w 12192000"/>
              <a:gd name="connsiteY38" fmla="*/ 1316697 h 1806085"/>
              <a:gd name="connsiteX39" fmla="*/ 10059188 w 12192000"/>
              <a:gd name="connsiteY39" fmla="*/ 1326655 h 1806085"/>
              <a:gd name="connsiteX40" fmla="*/ 10016268 w 12192000"/>
              <a:gd name="connsiteY40" fmla="*/ 1325133 h 1806085"/>
              <a:gd name="connsiteX41" fmla="*/ 9937115 w 12192000"/>
              <a:gd name="connsiteY41" fmla="*/ 1337731 h 1806085"/>
              <a:gd name="connsiteX42" fmla="*/ 9824942 w 12192000"/>
              <a:gd name="connsiteY42" fmla="*/ 1342969 h 1806085"/>
              <a:gd name="connsiteX43" fmla="*/ 9705553 w 12192000"/>
              <a:gd name="connsiteY43" fmla="*/ 1359323 h 1806085"/>
              <a:gd name="connsiteX44" fmla="*/ 9589915 w 12192000"/>
              <a:gd name="connsiteY44" fmla="*/ 1382355 h 1806085"/>
              <a:gd name="connsiteX45" fmla="*/ 9315048 w 12192000"/>
              <a:gd name="connsiteY45" fmla="*/ 1428626 h 1806085"/>
              <a:gd name="connsiteX46" fmla="*/ 9209077 w 12192000"/>
              <a:gd name="connsiteY46" fmla="*/ 1448049 h 1806085"/>
              <a:gd name="connsiteX47" fmla="*/ 9133300 w 12192000"/>
              <a:gd name="connsiteY47" fmla="*/ 1456152 h 1806085"/>
              <a:gd name="connsiteX48" fmla="*/ 9031264 w 12192000"/>
              <a:gd name="connsiteY48" fmla="*/ 1462053 h 1806085"/>
              <a:gd name="connsiteX49" fmla="*/ 8983321 w 12192000"/>
              <a:gd name="connsiteY49" fmla="*/ 1464616 h 1806085"/>
              <a:gd name="connsiteX50" fmla="*/ 8983035 w 12192000"/>
              <a:gd name="connsiteY50" fmla="*/ 1464417 h 1806085"/>
              <a:gd name="connsiteX51" fmla="*/ 8974072 w 12192000"/>
              <a:gd name="connsiteY51" fmla="*/ 1465390 h 1806085"/>
              <a:gd name="connsiteX52" fmla="*/ 8968242 w 12192000"/>
              <a:gd name="connsiteY52" fmla="*/ 1467079 h 1806085"/>
              <a:gd name="connsiteX53" fmla="*/ 8952199 w 12192000"/>
              <a:gd name="connsiteY53" fmla="*/ 1469700 h 1806085"/>
              <a:gd name="connsiteX54" fmla="*/ 8945873 w 12192000"/>
              <a:gd name="connsiteY54" fmla="*/ 1469099 h 1806085"/>
              <a:gd name="connsiteX55" fmla="*/ 8940905 w 12192000"/>
              <a:gd name="connsiteY55" fmla="*/ 1467238 h 1806085"/>
              <a:gd name="connsiteX56" fmla="*/ 8906846 w 12192000"/>
              <a:gd name="connsiteY56" fmla="*/ 1464481 h 1806085"/>
              <a:gd name="connsiteX57" fmla="*/ 8730411 w 12192000"/>
              <a:gd name="connsiteY57" fmla="*/ 1479838 h 1806085"/>
              <a:gd name="connsiteX58" fmla="*/ 8685834 w 12192000"/>
              <a:gd name="connsiteY58" fmla="*/ 1481431 h 1806085"/>
              <a:gd name="connsiteX59" fmla="*/ 8574116 w 12192000"/>
              <a:gd name="connsiteY59" fmla="*/ 1488166 h 1806085"/>
              <a:gd name="connsiteX60" fmla="*/ 8503254 w 12192000"/>
              <a:gd name="connsiteY60" fmla="*/ 1475627 h 1806085"/>
              <a:gd name="connsiteX61" fmla="*/ 8489028 w 12192000"/>
              <a:gd name="connsiteY61" fmla="*/ 1480483 h 1806085"/>
              <a:gd name="connsiteX62" fmla="*/ 8484222 w 12192000"/>
              <a:gd name="connsiteY62" fmla="*/ 1482955 h 1806085"/>
              <a:gd name="connsiteX63" fmla="*/ 8476034 w 12192000"/>
              <a:gd name="connsiteY63" fmla="*/ 1485197 h 1806085"/>
              <a:gd name="connsiteX64" fmla="*/ 8475659 w 12192000"/>
              <a:gd name="connsiteY64" fmla="*/ 1485048 h 1806085"/>
              <a:gd name="connsiteX65" fmla="*/ 8468325 w 12192000"/>
              <a:gd name="connsiteY65" fmla="*/ 1487552 h 1806085"/>
              <a:gd name="connsiteX66" fmla="*/ 8401298 w 12192000"/>
              <a:gd name="connsiteY66" fmla="*/ 1493672 h 1806085"/>
              <a:gd name="connsiteX67" fmla="*/ 8390295 w 12192000"/>
              <a:gd name="connsiteY67" fmla="*/ 1502138 h 1806085"/>
              <a:gd name="connsiteX68" fmla="*/ 8370102 w 12192000"/>
              <a:gd name="connsiteY68" fmla="*/ 1508730 h 1806085"/>
              <a:gd name="connsiteX69" fmla="*/ 8271491 w 12192000"/>
              <a:gd name="connsiteY69" fmla="*/ 1533520 h 1806085"/>
              <a:gd name="connsiteX70" fmla="*/ 8248843 w 12192000"/>
              <a:gd name="connsiteY70" fmla="*/ 1537060 h 1806085"/>
              <a:gd name="connsiteX71" fmla="*/ 8244399 w 12192000"/>
              <a:gd name="connsiteY71" fmla="*/ 1538596 h 1806085"/>
              <a:gd name="connsiteX72" fmla="*/ 8241700 w 12192000"/>
              <a:gd name="connsiteY72" fmla="*/ 1538396 h 1806085"/>
              <a:gd name="connsiteX73" fmla="*/ 8230388 w 12192000"/>
              <a:gd name="connsiteY73" fmla="*/ 1546517 h 1806085"/>
              <a:gd name="connsiteX74" fmla="*/ 8224228 w 12192000"/>
              <a:gd name="connsiteY74" fmla="*/ 1557267 h 1806085"/>
              <a:gd name="connsiteX75" fmla="*/ 8199666 w 12192000"/>
              <a:gd name="connsiteY75" fmla="*/ 1559012 h 1806085"/>
              <a:gd name="connsiteX76" fmla="*/ 8194548 w 12192000"/>
              <a:gd name="connsiteY76" fmla="*/ 1565013 h 1806085"/>
              <a:gd name="connsiteX77" fmla="*/ 8165771 w 12192000"/>
              <a:gd name="connsiteY77" fmla="*/ 1579116 h 1806085"/>
              <a:gd name="connsiteX78" fmla="*/ 8116832 w 12192000"/>
              <a:gd name="connsiteY78" fmla="*/ 1608547 h 1806085"/>
              <a:gd name="connsiteX79" fmla="*/ 8089016 w 12192000"/>
              <a:gd name="connsiteY79" fmla="*/ 1617129 h 1806085"/>
              <a:gd name="connsiteX80" fmla="*/ 8074658 w 12192000"/>
              <a:gd name="connsiteY80" fmla="*/ 1626971 h 1806085"/>
              <a:gd name="connsiteX81" fmla="*/ 8068056 w 12192000"/>
              <a:gd name="connsiteY81" fmla="*/ 1627924 h 1806085"/>
              <a:gd name="connsiteX82" fmla="*/ 8046900 w 12192000"/>
              <a:gd name="connsiteY82" fmla="*/ 1634483 h 1806085"/>
              <a:gd name="connsiteX83" fmla="*/ 8034634 w 12192000"/>
              <a:gd name="connsiteY83" fmla="*/ 1637466 h 1806085"/>
              <a:gd name="connsiteX84" fmla="*/ 8029700 w 12192000"/>
              <a:gd name="connsiteY84" fmla="*/ 1638364 h 1806085"/>
              <a:gd name="connsiteX85" fmla="*/ 7987514 w 12192000"/>
              <a:gd name="connsiteY85" fmla="*/ 1638160 h 1806085"/>
              <a:gd name="connsiteX86" fmla="*/ 7960991 w 12192000"/>
              <a:gd name="connsiteY86" fmla="*/ 1648892 h 1806085"/>
              <a:gd name="connsiteX87" fmla="*/ 7937606 w 12192000"/>
              <a:gd name="connsiteY87" fmla="*/ 1650659 h 1806085"/>
              <a:gd name="connsiteX88" fmla="*/ 7931522 w 12192000"/>
              <a:gd name="connsiteY88" fmla="*/ 1653082 h 1806085"/>
              <a:gd name="connsiteX89" fmla="*/ 7872444 w 12192000"/>
              <a:gd name="connsiteY89" fmla="*/ 1652202 h 1806085"/>
              <a:gd name="connsiteX90" fmla="*/ 7832232 w 12192000"/>
              <a:gd name="connsiteY90" fmla="*/ 1658594 h 1806085"/>
              <a:gd name="connsiteX91" fmla="*/ 7744332 w 12192000"/>
              <a:gd name="connsiteY91" fmla="*/ 1657695 h 1806085"/>
              <a:gd name="connsiteX92" fmla="*/ 7723062 w 12192000"/>
              <a:gd name="connsiteY92" fmla="*/ 1658222 h 1806085"/>
              <a:gd name="connsiteX93" fmla="*/ 7705682 w 12192000"/>
              <a:gd name="connsiteY93" fmla="*/ 1664606 h 1806085"/>
              <a:gd name="connsiteX94" fmla="*/ 7702441 w 12192000"/>
              <a:gd name="connsiteY94" fmla="*/ 1671260 h 1806085"/>
              <a:gd name="connsiteX95" fmla="*/ 7690889 w 12192000"/>
              <a:gd name="connsiteY95" fmla="*/ 1672499 h 1806085"/>
              <a:gd name="connsiteX96" fmla="*/ 7688002 w 12192000"/>
              <a:gd name="connsiteY96" fmla="*/ 1674071 h 1806085"/>
              <a:gd name="connsiteX97" fmla="*/ 7671275 w 12192000"/>
              <a:gd name="connsiteY97" fmla="*/ 1681835 h 1806085"/>
              <a:gd name="connsiteX98" fmla="*/ 7585018 w 12192000"/>
              <a:gd name="connsiteY98" fmla="*/ 1675431 h 1806085"/>
              <a:gd name="connsiteX99" fmla="*/ 7471472 w 12192000"/>
              <a:gd name="connsiteY99" fmla="*/ 1682487 h 1806085"/>
              <a:gd name="connsiteX100" fmla="*/ 7381391 w 12192000"/>
              <a:gd name="connsiteY100" fmla="*/ 1689122 h 1806085"/>
              <a:gd name="connsiteX101" fmla="*/ 7292528 w 12192000"/>
              <a:gd name="connsiteY101" fmla="*/ 1689863 h 1806085"/>
              <a:gd name="connsiteX102" fmla="*/ 7204542 w 12192000"/>
              <a:gd name="connsiteY102" fmla="*/ 1667362 h 1806085"/>
              <a:gd name="connsiteX103" fmla="*/ 7179107 w 12192000"/>
              <a:gd name="connsiteY103" fmla="*/ 1664705 h 1806085"/>
              <a:gd name="connsiteX104" fmla="*/ 7176110 w 12192000"/>
              <a:gd name="connsiteY104" fmla="*/ 1667956 h 1806085"/>
              <a:gd name="connsiteX105" fmla="*/ 7149935 w 12192000"/>
              <a:gd name="connsiteY105" fmla="*/ 1671723 h 1806085"/>
              <a:gd name="connsiteX106" fmla="*/ 7076173 w 12192000"/>
              <a:gd name="connsiteY106" fmla="*/ 1681613 h 1806085"/>
              <a:gd name="connsiteX107" fmla="*/ 6997704 w 12192000"/>
              <a:gd name="connsiteY107" fmla="*/ 1681043 h 1806085"/>
              <a:gd name="connsiteX108" fmla="*/ 6883473 w 12192000"/>
              <a:gd name="connsiteY108" fmla="*/ 1705122 h 1806085"/>
              <a:gd name="connsiteX109" fmla="*/ 6687688 w 12192000"/>
              <a:gd name="connsiteY109" fmla="*/ 1727643 h 1806085"/>
              <a:gd name="connsiteX110" fmla="*/ 6529051 w 12192000"/>
              <a:gd name="connsiteY110" fmla="*/ 1750971 h 1806085"/>
              <a:gd name="connsiteX111" fmla="*/ 6306028 w 12192000"/>
              <a:gd name="connsiteY111" fmla="*/ 1761123 h 1806085"/>
              <a:gd name="connsiteX112" fmla="*/ 6148526 w 12192000"/>
              <a:gd name="connsiteY112" fmla="*/ 1790230 h 1806085"/>
              <a:gd name="connsiteX113" fmla="*/ 6123126 w 12192000"/>
              <a:gd name="connsiteY113" fmla="*/ 1768552 h 1806085"/>
              <a:gd name="connsiteX114" fmla="*/ 6096136 w 12192000"/>
              <a:gd name="connsiteY114" fmla="*/ 1767260 h 1806085"/>
              <a:gd name="connsiteX115" fmla="*/ 6028583 w 12192000"/>
              <a:gd name="connsiteY115" fmla="*/ 1806085 h 1806085"/>
              <a:gd name="connsiteX116" fmla="*/ 6021207 w 12192000"/>
              <a:gd name="connsiteY116" fmla="*/ 1799140 h 1806085"/>
              <a:gd name="connsiteX117" fmla="*/ 5990008 w 12192000"/>
              <a:gd name="connsiteY117" fmla="*/ 1794814 h 1806085"/>
              <a:gd name="connsiteX118" fmla="*/ 5937319 w 12192000"/>
              <a:gd name="connsiteY118" fmla="*/ 1797660 h 1806085"/>
              <a:gd name="connsiteX119" fmla="*/ 5743302 w 12192000"/>
              <a:gd name="connsiteY119" fmla="*/ 1782136 h 1806085"/>
              <a:gd name="connsiteX120" fmla="*/ 5607054 w 12192000"/>
              <a:gd name="connsiteY120" fmla="*/ 1775578 h 1806085"/>
              <a:gd name="connsiteX121" fmla="*/ 5464006 w 12192000"/>
              <a:gd name="connsiteY121" fmla="*/ 1763436 h 1806085"/>
              <a:gd name="connsiteX122" fmla="*/ 5412840 w 12192000"/>
              <a:gd name="connsiteY122" fmla="*/ 1788824 h 1806085"/>
              <a:gd name="connsiteX123" fmla="*/ 5361713 w 12192000"/>
              <a:gd name="connsiteY123" fmla="*/ 1773980 h 1806085"/>
              <a:gd name="connsiteX124" fmla="*/ 5241786 w 12192000"/>
              <a:gd name="connsiteY124" fmla="*/ 1756656 h 1806085"/>
              <a:gd name="connsiteX125" fmla="*/ 5202963 w 12192000"/>
              <a:gd name="connsiteY125" fmla="*/ 1747306 h 1806085"/>
              <a:gd name="connsiteX126" fmla="*/ 5154668 w 12192000"/>
              <a:gd name="connsiteY126" fmla="*/ 1744668 h 1806085"/>
              <a:gd name="connsiteX127" fmla="*/ 5136547 w 12192000"/>
              <a:gd name="connsiteY127" fmla="*/ 1738620 h 1806085"/>
              <a:gd name="connsiteX128" fmla="*/ 5122587 w 12192000"/>
              <a:gd name="connsiteY128" fmla="*/ 1735756 h 1806085"/>
              <a:gd name="connsiteX129" fmla="*/ 5119579 w 12192000"/>
              <a:gd name="connsiteY129" fmla="*/ 1734004 h 1806085"/>
              <a:gd name="connsiteX130" fmla="*/ 5101616 w 12192000"/>
              <a:gd name="connsiteY130" fmla="*/ 1724948 h 1806085"/>
              <a:gd name="connsiteX131" fmla="*/ 5045783 w 12192000"/>
              <a:gd name="connsiteY131" fmla="*/ 1730209 h 1806085"/>
              <a:gd name="connsiteX132" fmla="*/ 4991477 w 12192000"/>
              <a:gd name="connsiteY132" fmla="*/ 1716450 h 1806085"/>
              <a:gd name="connsiteX133" fmla="*/ 4820387 w 12192000"/>
              <a:gd name="connsiteY133" fmla="*/ 1695973 h 1806085"/>
              <a:gd name="connsiteX134" fmla="*/ 4742338 w 12192000"/>
              <a:gd name="connsiteY134" fmla="*/ 1672696 h 1806085"/>
              <a:gd name="connsiteX135" fmla="*/ 4703062 w 12192000"/>
              <a:gd name="connsiteY135" fmla="*/ 1665094 h 1806085"/>
              <a:gd name="connsiteX136" fmla="*/ 4701052 w 12192000"/>
              <a:gd name="connsiteY136" fmla="*/ 1664466 h 1806085"/>
              <a:gd name="connsiteX137" fmla="*/ 4701986 w 12192000"/>
              <a:gd name="connsiteY137" fmla="*/ 1664294 h 1806085"/>
              <a:gd name="connsiteX138" fmla="*/ 4697074 w 12192000"/>
              <a:gd name="connsiteY138" fmla="*/ 1663224 h 1806085"/>
              <a:gd name="connsiteX139" fmla="*/ 4701052 w 12192000"/>
              <a:gd name="connsiteY139" fmla="*/ 1664466 h 1806085"/>
              <a:gd name="connsiteX140" fmla="*/ 4695406 w 12192000"/>
              <a:gd name="connsiteY140" fmla="*/ 1665504 h 1806085"/>
              <a:gd name="connsiteX141" fmla="*/ 4495727 w 12192000"/>
              <a:gd name="connsiteY141" fmla="*/ 1656633 h 1806085"/>
              <a:gd name="connsiteX142" fmla="*/ 4428317 w 12192000"/>
              <a:gd name="connsiteY142" fmla="*/ 1646311 h 1806085"/>
              <a:gd name="connsiteX143" fmla="*/ 4424455 w 12192000"/>
              <a:gd name="connsiteY143" fmla="*/ 1646545 h 1806085"/>
              <a:gd name="connsiteX144" fmla="*/ 4418141 w 12192000"/>
              <a:gd name="connsiteY144" fmla="*/ 1643457 h 1806085"/>
              <a:gd name="connsiteX145" fmla="*/ 4389054 w 12192000"/>
              <a:gd name="connsiteY145" fmla="*/ 1635100 h 1806085"/>
              <a:gd name="connsiteX146" fmla="*/ 4243963 w 12192000"/>
              <a:gd name="connsiteY146" fmla="*/ 1600547 h 1806085"/>
              <a:gd name="connsiteX147" fmla="*/ 4230390 w 12192000"/>
              <a:gd name="connsiteY147" fmla="*/ 1596782 h 1806085"/>
              <a:gd name="connsiteX148" fmla="*/ 4151096 w 12192000"/>
              <a:gd name="connsiteY148" fmla="*/ 1589415 h 1806085"/>
              <a:gd name="connsiteX149" fmla="*/ 4091729 w 12192000"/>
              <a:gd name="connsiteY149" fmla="*/ 1565484 h 1806085"/>
              <a:gd name="connsiteX150" fmla="*/ 3994992 w 12192000"/>
              <a:gd name="connsiteY150" fmla="*/ 1554250 h 1806085"/>
              <a:gd name="connsiteX151" fmla="*/ 3898778 w 12192000"/>
              <a:gd name="connsiteY151" fmla="*/ 1546088 h 1806085"/>
              <a:gd name="connsiteX152" fmla="*/ 3863728 w 12192000"/>
              <a:gd name="connsiteY152" fmla="*/ 1544567 h 1806085"/>
              <a:gd name="connsiteX153" fmla="*/ 3729252 w 12192000"/>
              <a:gd name="connsiteY153" fmla="*/ 1544592 h 1806085"/>
              <a:gd name="connsiteX154" fmla="*/ 3716543 w 12192000"/>
              <a:gd name="connsiteY154" fmla="*/ 1541771 h 1806085"/>
              <a:gd name="connsiteX155" fmla="*/ 3715389 w 12192000"/>
              <a:gd name="connsiteY155" fmla="*/ 1538406 h 1806085"/>
              <a:gd name="connsiteX156" fmla="*/ 3682391 w 12192000"/>
              <a:gd name="connsiteY156" fmla="*/ 1529372 h 1806085"/>
              <a:gd name="connsiteX157" fmla="*/ 3669607 w 12192000"/>
              <a:gd name="connsiteY157" fmla="*/ 1534463 h 1806085"/>
              <a:gd name="connsiteX158" fmla="*/ 3669577 w 12192000"/>
              <a:gd name="connsiteY158" fmla="*/ 1534458 h 1806085"/>
              <a:gd name="connsiteX159" fmla="*/ 3660365 w 12192000"/>
              <a:gd name="connsiteY159" fmla="*/ 1531370 h 1806085"/>
              <a:gd name="connsiteX160" fmla="*/ 3637171 w 12192000"/>
              <a:gd name="connsiteY160" fmla="*/ 1523813 h 1806085"/>
              <a:gd name="connsiteX161" fmla="*/ 3636519 w 12192000"/>
              <a:gd name="connsiteY161" fmla="*/ 1523773 h 1806085"/>
              <a:gd name="connsiteX162" fmla="*/ 3589716 w 12192000"/>
              <a:gd name="connsiteY162" fmla="*/ 1506360 h 1806085"/>
              <a:gd name="connsiteX163" fmla="*/ 3583541 w 12192000"/>
              <a:gd name="connsiteY163" fmla="*/ 1507469 h 1806085"/>
              <a:gd name="connsiteX164" fmla="*/ 3574426 w 12192000"/>
              <a:gd name="connsiteY164" fmla="*/ 1507574 h 1806085"/>
              <a:gd name="connsiteX165" fmla="*/ 3574190 w 12192000"/>
              <a:gd name="connsiteY165" fmla="*/ 1507350 h 1806085"/>
              <a:gd name="connsiteX166" fmla="*/ 3565671 w 12192000"/>
              <a:gd name="connsiteY166" fmla="*/ 1507894 h 1806085"/>
              <a:gd name="connsiteX167" fmla="*/ 3515816 w 12192000"/>
              <a:gd name="connsiteY167" fmla="*/ 1499688 h 1806085"/>
              <a:gd name="connsiteX168" fmla="*/ 3452912 w 12192000"/>
              <a:gd name="connsiteY168" fmla="*/ 1496444 h 1806085"/>
              <a:gd name="connsiteX169" fmla="*/ 3380405 w 12192000"/>
              <a:gd name="connsiteY169" fmla="*/ 1486216 h 1806085"/>
              <a:gd name="connsiteX170" fmla="*/ 3343625 w 12192000"/>
              <a:gd name="connsiteY170" fmla="*/ 1500147 h 1806085"/>
              <a:gd name="connsiteX171" fmla="*/ 3323774 w 12192000"/>
              <a:gd name="connsiteY171" fmla="*/ 1501476 h 1806085"/>
              <a:gd name="connsiteX172" fmla="*/ 3321444 w 12192000"/>
              <a:gd name="connsiteY172" fmla="*/ 1500659 h 1806085"/>
              <a:gd name="connsiteX173" fmla="*/ 3242143 w 12192000"/>
              <a:gd name="connsiteY173" fmla="*/ 1505268 h 1806085"/>
              <a:gd name="connsiteX174" fmla="*/ 3122401 w 12192000"/>
              <a:gd name="connsiteY174" fmla="*/ 1511314 h 1806085"/>
              <a:gd name="connsiteX175" fmla="*/ 3010177 w 12192000"/>
              <a:gd name="connsiteY175" fmla="*/ 1513132 h 1806085"/>
              <a:gd name="connsiteX176" fmla="*/ 2782615 w 12192000"/>
              <a:gd name="connsiteY176" fmla="*/ 1509375 h 1806085"/>
              <a:gd name="connsiteX177" fmla="*/ 2668665 w 12192000"/>
              <a:gd name="connsiteY177" fmla="*/ 1517660 h 1806085"/>
              <a:gd name="connsiteX178" fmla="*/ 2548073 w 12192000"/>
              <a:gd name="connsiteY178" fmla="*/ 1516667 h 1806085"/>
              <a:gd name="connsiteX179" fmla="*/ 2423377 w 12192000"/>
              <a:gd name="connsiteY179" fmla="*/ 1527776 h 1806085"/>
              <a:gd name="connsiteX180" fmla="*/ 2295298 w 12192000"/>
              <a:gd name="connsiteY180" fmla="*/ 1534368 h 1806085"/>
              <a:gd name="connsiteX181" fmla="*/ 2188781 w 12192000"/>
              <a:gd name="connsiteY181" fmla="*/ 1529677 h 1806085"/>
              <a:gd name="connsiteX182" fmla="*/ 2074855 w 12192000"/>
              <a:gd name="connsiteY182" fmla="*/ 1515446 h 1806085"/>
              <a:gd name="connsiteX183" fmla="*/ 2012587 w 12192000"/>
              <a:gd name="connsiteY183" fmla="*/ 1522487 h 1806085"/>
              <a:gd name="connsiteX184" fmla="*/ 1932075 w 12192000"/>
              <a:gd name="connsiteY184" fmla="*/ 1517914 h 1806085"/>
              <a:gd name="connsiteX185" fmla="*/ 1908490 w 12192000"/>
              <a:gd name="connsiteY185" fmla="*/ 1526423 h 1806085"/>
              <a:gd name="connsiteX186" fmla="*/ 1908410 w 12192000"/>
              <a:gd name="connsiteY186" fmla="*/ 1526410 h 1806085"/>
              <a:gd name="connsiteX187" fmla="*/ 1901918 w 12192000"/>
              <a:gd name="connsiteY187" fmla="*/ 1522410 h 1806085"/>
              <a:gd name="connsiteX188" fmla="*/ 1876753 w 12192000"/>
              <a:gd name="connsiteY188" fmla="*/ 1517619 h 1806085"/>
              <a:gd name="connsiteX189" fmla="*/ 1858194 w 12192000"/>
              <a:gd name="connsiteY189" fmla="*/ 1522343 h 1806085"/>
              <a:gd name="connsiteX190" fmla="*/ 1702657 w 12192000"/>
              <a:gd name="connsiteY190" fmla="*/ 1510562 h 1806085"/>
              <a:gd name="connsiteX191" fmla="*/ 1701421 w 12192000"/>
              <a:gd name="connsiteY191" fmla="*/ 1510775 h 1806085"/>
              <a:gd name="connsiteX192" fmla="*/ 1699973 w 12192000"/>
              <a:gd name="connsiteY192" fmla="*/ 1507739 h 1806085"/>
              <a:gd name="connsiteX193" fmla="*/ 1682526 w 12192000"/>
              <a:gd name="connsiteY193" fmla="*/ 1504598 h 1806085"/>
              <a:gd name="connsiteX194" fmla="*/ 1677380 w 12192000"/>
              <a:gd name="connsiteY194" fmla="*/ 1504851 h 1806085"/>
              <a:gd name="connsiteX195" fmla="*/ 1670304 w 12192000"/>
              <a:gd name="connsiteY195" fmla="*/ 1503744 h 1806085"/>
              <a:gd name="connsiteX196" fmla="*/ 1670197 w 12192000"/>
              <a:gd name="connsiteY196" fmla="*/ 1503497 h 1806085"/>
              <a:gd name="connsiteX197" fmla="*/ 1626301 w 12192000"/>
              <a:gd name="connsiteY197" fmla="*/ 1474931 h 1806085"/>
              <a:gd name="connsiteX198" fmla="*/ 1535119 w 12192000"/>
              <a:gd name="connsiteY198" fmla="*/ 1463075 h 1806085"/>
              <a:gd name="connsiteX199" fmla="*/ 1531340 w 12192000"/>
              <a:gd name="connsiteY199" fmla="*/ 1461293 h 1806085"/>
              <a:gd name="connsiteX200" fmla="*/ 1498454 w 12192000"/>
              <a:gd name="connsiteY200" fmla="*/ 1463478 h 1806085"/>
              <a:gd name="connsiteX201" fmla="*/ 1478806 w 12192000"/>
              <a:gd name="connsiteY201" fmla="*/ 1464611 h 1806085"/>
              <a:gd name="connsiteX202" fmla="*/ 1358081 w 12192000"/>
              <a:gd name="connsiteY202" fmla="*/ 1455545 h 1806085"/>
              <a:gd name="connsiteX203" fmla="*/ 1222449 w 12192000"/>
              <a:gd name="connsiteY203" fmla="*/ 1455454 h 1806085"/>
              <a:gd name="connsiteX204" fmla="*/ 1180983 w 12192000"/>
              <a:gd name="connsiteY204" fmla="*/ 1440557 h 1806085"/>
              <a:gd name="connsiteX205" fmla="*/ 1018426 w 12192000"/>
              <a:gd name="connsiteY205" fmla="*/ 1400226 h 1806085"/>
              <a:gd name="connsiteX206" fmla="*/ 940021 w 12192000"/>
              <a:gd name="connsiteY206" fmla="*/ 1409452 h 1806085"/>
              <a:gd name="connsiteX207" fmla="*/ 940362 w 12192000"/>
              <a:gd name="connsiteY207" fmla="*/ 1408090 h 1806085"/>
              <a:gd name="connsiteX208" fmla="*/ 927147 w 12192000"/>
              <a:gd name="connsiteY208" fmla="*/ 1407436 h 1806085"/>
              <a:gd name="connsiteX209" fmla="*/ 915481 w 12192000"/>
              <a:gd name="connsiteY209" fmla="*/ 1395526 h 1806085"/>
              <a:gd name="connsiteX210" fmla="*/ 884363 w 12192000"/>
              <a:gd name="connsiteY210" fmla="*/ 1395024 h 1806085"/>
              <a:gd name="connsiteX211" fmla="*/ 883522 w 12192000"/>
              <a:gd name="connsiteY211" fmla="*/ 1400267 h 1806085"/>
              <a:gd name="connsiteX212" fmla="*/ 865903 w 12192000"/>
              <a:gd name="connsiteY212" fmla="*/ 1394324 h 1806085"/>
              <a:gd name="connsiteX213" fmla="*/ 790832 w 12192000"/>
              <a:gd name="connsiteY213" fmla="*/ 1370999 h 1806085"/>
              <a:gd name="connsiteX214" fmla="*/ 749766 w 12192000"/>
              <a:gd name="connsiteY214" fmla="*/ 1353216 h 1806085"/>
              <a:gd name="connsiteX215" fmla="*/ 705470 w 12192000"/>
              <a:gd name="connsiteY215" fmla="*/ 1354328 h 1806085"/>
              <a:gd name="connsiteX216" fmla="*/ 692371 w 12192000"/>
              <a:gd name="connsiteY216" fmla="*/ 1343942 h 1806085"/>
              <a:gd name="connsiteX217" fmla="*/ 690203 w 12192000"/>
              <a:gd name="connsiteY217" fmla="*/ 1341970 h 1806085"/>
              <a:gd name="connsiteX218" fmla="*/ 679574 w 12192000"/>
              <a:gd name="connsiteY218" fmla="*/ 1338069 h 1806085"/>
              <a:gd name="connsiteX219" fmla="*/ 679009 w 12192000"/>
              <a:gd name="connsiteY219" fmla="*/ 1331966 h 1806085"/>
              <a:gd name="connsiteX220" fmla="*/ 664756 w 12192000"/>
              <a:gd name="connsiteY220" fmla="*/ 1322509 h 1806085"/>
              <a:gd name="connsiteX221" fmla="*/ 644515 w 12192000"/>
              <a:gd name="connsiteY221" fmla="*/ 1316732 h 1806085"/>
              <a:gd name="connsiteX222" fmla="*/ 545716 w 12192000"/>
              <a:gd name="connsiteY222" fmla="*/ 1294878 h 1806085"/>
              <a:gd name="connsiteX223" fmla="*/ 488094 w 12192000"/>
              <a:gd name="connsiteY223" fmla="*/ 1278596 h 1806085"/>
              <a:gd name="connsiteX224" fmla="*/ 468538 w 12192000"/>
              <a:gd name="connsiteY224" fmla="*/ 1267376 h 1806085"/>
              <a:gd name="connsiteX225" fmla="*/ 439655 w 12192000"/>
              <a:gd name="connsiteY225" fmla="*/ 1255090 h 1806085"/>
              <a:gd name="connsiteX226" fmla="*/ 390496 w 12192000"/>
              <a:gd name="connsiteY226" fmla="*/ 1229512 h 1806085"/>
              <a:gd name="connsiteX227" fmla="*/ 362616 w 12192000"/>
              <a:gd name="connsiteY227" fmla="*/ 1221981 h 1806085"/>
              <a:gd name="connsiteX228" fmla="*/ 348184 w 12192000"/>
              <a:gd name="connsiteY228" fmla="*/ 1213437 h 1806085"/>
              <a:gd name="connsiteX229" fmla="*/ 341576 w 12192000"/>
              <a:gd name="connsiteY229" fmla="*/ 1212583 h 1806085"/>
              <a:gd name="connsiteX230" fmla="*/ 320370 w 12192000"/>
              <a:gd name="connsiteY230" fmla="*/ 1206827 h 1806085"/>
              <a:gd name="connsiteX231" fmla="*/ 308082 w 12192000"/>
              <a:gd name="connsiteY231" fmla="*/ 1204195 h 1806085"/>
              <a:gd name="connsiteX232" fmla="*/ 303141 w 12192000"/>
              <a:gd name="connsiteY232" fmla="*/ 1203396 h 1806085"/>
              <a:gd name="connsiteX233" fmla="*/ 260955 w 12192000"/>
              <a:gd name="connsiteY233" fmla="*/ 1203345 h 1806085"/>
              <a:gd name="connsiteX234" fmla="*/ 234352 w 12192000"/>
              <a:gd name="connsiteY234" fmla="*/ 1193972 h 1806085"/>
              <a:gd name="connsiteX235" fmla="*/ 210954 w 12192000"/>
              <a:gd name="connsiteY235" fmla="*/ 1192326 h 1806085"/>
              <a:gd name="connsiteX236" fmla="*/ 204851 w 12192000"/>
              <a:gd name="connsiteY236" fmla="*/ 1190210 h 1806085"/>
              <a:gd name="connsiteX237" fmla="*/ 145778 w 12192000"/>
              <a:gd name="connsiteY237" fmla="*/ 1190651 h 1806085"/>
              <a:gd name="connsiteX238" fmla="*/ 105518 w 12192000"/>
              <a:gd name="connsiteY238" fmla="*/ 1184937 h 1806085"/>
              <a:gd name="connsiteX239" fmla="*/ 17623 w 12192000"/>
              <a:gd name="connsiteY239" fmla="*/ 1185238 h 1806085"/>
              <a:gd name="connsiteX240" fmla="*/ 0 w 12192000"/>
              <a:gd name="connsiteY240" fmla="*/ 1184768 h 1806085"/>
              <a:gd name="connsiteX241" fmla="*/ 0 w 12192000"/>
              <a:gd name="connsiteY241" fmla="*/ 0 h 1806085"/>
              <a:gd name="connsiteX0" fmla="*/ 0 w 12192000"/>
              <a:gd name="connsiteY0" fmla="*/ 0 h 1806085"/>
              <a:gd name="connsiteX1" fmla="*/ 12192000 w 12192000"/>
              <a:gd name="connsiteY1" fmla="*/ 0 h 1806085"/>
              <a:gd name="connsiteX2" fmla="*/ 12192000 w 12192000"/>
              <a:gd name="connsiteY2" fmla="*/ 1129867 h 1806085"/>
              <a:gd name="connsiteX3" fmla="*/ 12174158 w 12192000"/>
              <a:gd name="connsiteY3" fmla="*/ 1133797 h 1806085"/>
              <a:gd name="connsiteX4" fmla="*/ 12111983 w 12192000"/>
              <a:gd name="connsiteY4" fmla="*/ 1161939 h 1806085"/>
              <a:gd name="connsiteX5" fmla="*/ 11967186 w 12192000"/>
              <a:gd name="connsiteY5" fmla="*/ 1201206 h 1806085"/>
              <a:gd name="connsiteX6" fmla="*/ 11953646 w 12192000"/>
              <a:gd name="connsiteY6" fmla="*/ 1205499 h 1806085"/>
              <a:gd name="connsiteX7" fmla="*/ 11874413 w 12192000"/>
              <a:gd name="connsiteY7" fmla="*/ 1213569 h 1806085"/>
              <a:gd name="connsiteX8" fmla="*/ 11815251 w 12192000"/>
              <a:gd name="connsiteY8" fmla="*/ 1241020 h 1806085"/>
              <a:gd name="connsiteX9" fmla="*/ 11718610 w 12192000"/>
              <a:gd name="connsiteY9" fmla="*/ 1253479 h 1806085"/>
              <a:gd name="connsiteX10" fmla="*/ 11622463 w 12192000"/>
              <a:gd name="connsiteY10" fmla="*/ 1262368 h 1806085"/>
              <a:gd name="connsiteX11" fmla="*/ 11587426 w 12192000"/>
              <a:gd name="connsiteY11" fmla="*/ 1263916 h 1806085"/>
              <a:gd name="connsiteX12" fmla="*/ 11441207 w 12192000"/>
              <a:gd name="connsiteY12" fmla="*/ 1262974 h 1806085"/>
              <a:gd name="connsiteX13" fmla="*/ 11406215 w 12192000"/>
              <a:gd name="connsiteY13" fmla="*/ 1280453 h 1806085"/>
              <a:gd name="connsiteX14" fmla="*/ 11361043 w 12192000"/>
              <a:gd name="connsiteY14" fmla="*/ 1286632 h 1806085"/>
              <a:gd name="connsiteX15" fmla="*/ 11259450 w 12192000"/>
              <a:gd name="connsiteY15" fmla="*/ 1286738 h 1806085"/>
              <a:gd name="connsiteX16" fmla="*/ 11128948 w 12192000"/>
              <a:gd name="connsiteY16" fmla="*/ 1245981 h 1806085"/>
              <a:gd name="connsiteX17" fmla="*/ 11090810 w 12192000"/>
              <a:gd name="connsiteY17" fmla="*/ 1243590 h 1806085"/>
              <a:gd name="connsiteX18" fmla="*/ 11085499 w 12192000"/>
              <a:gd name="connsiteY18" fmla="*/ 1248151 h 1806085"/>
              <a:gd name="connsiteX19" fmla="*/ 11031924 w 12192000"/>
              <a:gd name="connsiteY19" fmla="*/ 1225704 h 1806085"/>
              <a:gd name="connsiteX20" fmla="*/ 10955096 w 12192000"/>
              <a:gd name="connsiteY20" fmla="*/ 1231768 h 1806085"/>
              <a:gd name="connsiteX21" fmla="*/ 10864884 w 12192000"/>
              <a:gd name="connsiteY21" fmla="*/ 1245957 h 1806085"/>
              <a:gd name="connsiteX22" fmla="*/ 10841363 w 12192000"/>
              <a:gd name="connsiteY22" fmla="*/ 1251400 h 1806085"/>
              <a:gd name="connsiteX23" fmla="*/ 10780910 w 12192000"/>
              <a:gd name="connsiteY23" fmla="*/ 1249166 h 1806085"/>
              <a:gd name="connsiteX24" fmla="*/ 10696254 w 12192000"/>
              <a:gd name="connsiteY24" fmla="*/ 1259247 h 1806085"/>
              <a:gd name="connsiteX25" fmla="*/ 10577832 w 12192000"/>
              <a:gd name="connsiteY25" fmla="*/ 1255994 h 1806085"/>
              <a:gd name="connsiteX26" fmla="*/ 10531976 w 12192000"/>
              <a:gd name="connsiteY26" fmla="*/ 1249692 h 1806085"/>
              <a:gd name="connsiteX27" fmla="*/ 10453101 w 12192000"/>
              <a:gd name="connsiteY27" fmla="*/ 1241000 h 1806085"/>
              <a:gd name="connsiteX28" fmla="*/ 10407706 w 12192000"/>
              <a:gd name="connsiteY28" fmla="*/ 1235650 h 1806085"/>
              <a:gd name="connsiteX29" fmla="*/ 10368559 w 12192000"/>
              <a:gd name="connsiteY29" fmla="*/ 1235686 h 1806085"/>
              <a:gd name="connsiteX30" fmla="*/ 10352542 w 12192000"/>
              <a:gd name="connsiteY30" fmla="*/ 1245817 h 1806085"/>
              <a:gd name="connsiteX31" fmla="*/ 10294918 w 12192000"/>
              <a:gd name="connsiteY31" fmla="*/ 1263549 h 1806085"/>
              <a:gd name="connsiteX32" fmla="*/ 10271059 w 12192000"/>
              <a:gd name="connsiteY32" fmla="*/ 1265010 h 1806085"/>
              <a:gd name="connsiteX33" fmla="*/ 10239064 w 12192000"/>
              <a:gd name="connsiteY33" fmla="*/ 1270598 h 1806085"/>
              <a:gd name="connsiteX34" fmla="*/ 10181078 w 12192000"/>
              <a:gd name="connsiteY34" fmla="*/ 1276374 h 1806085"/>
              <a:gd name="connsiteX35" fmla="*/ 10153458 w 12192000"/>
              <a:gd name="connsiteY35" fmla="*/ 1285229 h 1806085"/>
              <a:gd name="connsiteX36" fmla="*/ 10140775 w 12192000"/>
              <a:gd name="connsiteY36" fmla="*/ 1285847 h 1806085"/>
              <a:gd name="connsiteX37" fmla="*/ 10132055 w 12192000"/>
              <a:gd name="connsiteY37" fmla="*/ 1297214 h 1806085"/>
              <a:gd name="connsiteX38" fmla="*/ 10094093 w 12192000"/>
              <a:gd name="connsiteY38" fmla="*/ 1316697 h 1806085"/>
              <a:gd name="connsiteX39" fmla="*/ 10059188 w 12192000"/>
              <a:gd name="connsiteY39" fmla="*/ 1326655 h 1806085"/>
              <a:gd name="connsiteX40" fmla="*/ 10016268 w 12192000"/>
              <a:gd name="connsiteY40" fmla="*/ 1325133 h 1806085"/>
              <a:gd name="connsiteX41" fmla="*/ 9937115 w 12192000"/>
              <a:gd name="connsiteY41" fmla="*/ 1337731 h 1806085"/>
              <a:gd name="connsiteX42" fmla="*/ 9824942 w 12192000"/>
              <a:gd name="connsiteY42" fmla="*/ 1342969 h 1806085"/>
              <a:gd name="connsiteX43" fmla="*/ 9705553 w 12192000"/>
              <a:gd name="connsiteY43" fmla="*/ 1359323 h 1806085"/>
              <a:gd name="connsiteX44" fmla="*/ 9589915 w 12192000"/>
              <a:gd name="connsiteY44" fmla="*/ 1382355 h 1806085"/>
              <a:gd name="connsiteX45" fmla="*/ 9315048 w 12192000"/>
              <a:gd name="connsiteY45" fmla="*/ 1428626 h 1806085"/>
              <a:gd name="connsiteX46" fmla="*/ 9209077 w 12192000"/>
              <a:gd name="connsiteY46" fmla="*/ 1448049 h 1806085"/>
              <a:gd name="connsiteX47" fmla="*/ 9133300 w 12192000"/>
              <a:gd name="connsiteY47" fmla="*/ 1456152 h 1806085"/>
              <a:gd name="connsiteX48" fmla="*/ 9031264 w 12192000"/>
              <a:gd name="connsiteY48" fmla="*/ 1462053 h 1806085"/>
              <a:gd name="connsiteX49" fmla="*/ 8983321 w 12192000"/>
              <a:gd name="connsiteY49" fmla="*/ 1464616 h 1806085"/>
              <a:gd name="connsiteX50" fmla="*/ 8983035 w 12192000"/>
              <a:gd name="connsiteY50" fmla="*/ 1464417 h 1806085"/>
              <a:gd name="connsiteX51" fmla="*/ 8974072 w 12192000"/>
              <a:gd name="connsiteY51" fmla="*/ 1465390 h 1806085"/>
              <a:gd name="connsiteX52" fmla="*/ 8968242 w 12192000"/>
              <a:gd name="connsiteY52" fmla="*/ 1467079 h 1806085"/>
              <a:gd name="connsiteX53" fmla="*/ 8952199 w 12192000"/>
              <a:gd name="connsiteY53" fmla="*/ 1469700 h 1806085"/>
              <a:gd name="connsiteX54" fmla="*/ 8945873 w 12192000"/>
              <a:gd name="connsiteY54" fmla="*/ 1469099 h 1806085"/>
              <a:gd name="connsiteX55" fmla="*/ 8940905 w 12192000"/>
              <a:gd name="connsiteY55" fmla="*/ 1467238 h 1806085"/>
              <a:gd name="connsiteX56" fmla="*/ 8906846 w 12192000"/>
              <a:gd name="connsiteY56" fmla="*/ 1464481 h 1806085"/>
              <a:gd name="connsiteX57" fmla="*/ 8730411 w 12192000"/>
              <a:gd name="connsiteY57" fmla="*/ 1479838 h 1806085"/>
              <a:gd name="connsiteX58" fmla="*/ 8685834 w 12192000"/>
              <a:gd name="connsiteY58" fmla="*/ 1481431 h 1806085"/>
              <a:gd name="connsiteX59" fmla="*/ 8574116 w 12192000"/>
              <a:gd name="connsiteY59" fmla="*/ 1488166 h 1806085"/>
              <a:gd name="connsiteX60" fmla="*/ 8503254 w 12192000"/>
              <a:gd name="connsiteY60" fmla="*/ 1475627 h 1806085"/>
              <a:gd name="connsiteX61" fmla="*/ 8489028 w 12192000"/>
              <a:gd name="connsiteY61" fmla="*/ 1480483 h 1806085"/>
              <a:gd name="connsiteX62" fmla="*/ 8484222 w 12192000"/>
              <a:gd name="connsiteY62" fmla="*/ 1482955 h 1806085"/>
              <a:gd name="connsiteX63" fmla="*/ 8476034 w 12192000"/>
              <a:gd name="connsiteY63" fmla="*/ 1485197 h 1806085"/>
              <a:gd name="connsiteX64" fmla="*/ 8475659 w 12192000"/>
              <a:gd name="connsiteY64" fmla="*/ 1485048 h 1806085"/>
              <a:gd name="connsiteX65" fmla="*/ 8468325 w 12192000"/>
              <a:gd name="connsiteY65" fmla="*/ 1487552 h 1806085"/>
              <a:gd name="connsiteX66" fmla="*/ 8401298 w 12192000"/>
              <a:gd name="connsiteY66" fmla="*/ 1493672 h 1806085"/>
              <a:gd name="connsiteX67" fmla="*/ 8390295 w 12192000"/>
              <a:gd name="connsiteY67" fmla="*/ 1502138 h 1806085"/>
              <a:gd name="connsiteX68" fmla="*/ 8370102 w 12192000"/>
              <a:gd name="connsiteY68" fmla="*/ 1508730 h 1806085"/>
              <a:gd name="connsiteX69" fmla="*/ 8271491 w 12192000"/>
              <a:gd name="connsiteY69" fmla="*/ 1533520 h 1806085"/>
              <a:gd name="connsiteX70" fmla="*/ 8248843 w 12192000"/>
              <a:gd name="connsiteY70" fmla="*/ 1537060 h 1806085"/>
              <a:gd name="connsiteX71" fmla="*/ 8244399 w 12192000"/>
              <a:gd name="connsiteY71" fmla="*/ 1538596 h 1806085"/>
              <a:gd name="connsiteX72" fmla="*/ 8241700 w 12192000"/>
              <a:gd name="connsiteY72" fmla="*/ 1538396 h 1806085"/>
              <a:gd name="connsiteX73" fmla="*/ 8230388 w 12192000"/>
              <a:gd name="connsiteY73" fmla="*/ 1546517 h 1806085"/>
              <a:gd name="connsiteX74" fmla="*/ 8224228 w 12192000"/>
              <a:gd name="connsiteY74" fmla="*/ 1557267 h 1806085"/>
              <a:gd name="connsiteX75" fmla="*/ 8199666 w 12192000"/>
              <a:gd name="connsiteY75" fmla="*/ 1559012 h 1806085"/>
              <a:gd name="connsiteX76" fmla="*/ 8194548 w 12192000"/>
              <a:gd name="connsiteY76" fmla="*/ 1565013 h 1806085"/>
              <a:gd name="connsiteX77" fmla="*/ 8165771 w 12192000"/>
              <a:gd name="connsiteY77" fmla="*/ 1579116 h 1806085"/>
              <a:gd name="connsiteX78" fmla="*/ 8116832 w 12192000"/>
              <a:gd name="connsiteY78" fmla="*/ 1608547 h 1806085"/>
              <a:gd name="connsiteX79" fmla="*/ 8089016 w 12192000"/>
              <a:gd name="connsiteY79" fmla="*/ 1617129 h 1806085"/>
              <a:gd name="connsiteX80" fmla="*/ 8074658 w 12192000"/>
              <a:gd name="connsiteY80" fmla="*/ 1626971 h 1806085"/>
              <a:gd name="connsiteX81" fmla="*/ 8068056 w 12192000"/>
              <a:gd name="connsiteY81" fmla="*/ 1627924 h 1806085"/>
              <a:gd name="connsiteX82" fmla="*/ 8046900 w 12192000"/>
              <a:gd name="connsiteY82" fmla="*/ 1634483 h 1806085"/>
              <a:gd name="connsiteX83" fmla="*/ 8034634 w 12192000"/>
              <a:gd name="connsiteY83" fmla="*/ 1637466 h 1806085"/>
              <a:gd name="connsiteX84" fmla="*/ 8029700 w 12192000"/>
              <a:gd name="connsiteY84" fmla="*/ 1638364 h 1806085"/>
              <a:gd name="connsiteX85" fmla="*/ 7987514 w 12192000"/>
              <a:gd name="connsiteY85" fmla="*/ 1638160 h 1806085"/>
              <a:gd name="connsiteX86" fmla="*/ 7960991 w 12192000"/>
              <a:gd name="connsiteY86" fmla="*/ 1648892 h 1806085"/>
              <a:gd name="connsiteX87" fmla="*/ 7937606 w 12192000"/>
              <a:gd name="connsiteY87" fmla="*/ 1650659 h 1806085"/>
              <a:gd name="connsiteX88" fmla="*/ 7931522 w 12192000"/>
              <a:gd name="connsiteY88" fmla="*/ 1653082 h 1806085"/>
              <a:gd name="connsiteX89" fmla="*/ 7872444 w 12192000"/>
              <a:gd name="connsiteY89" fmla="*/ 1652202 h 1806085"/>
              <a:gd name="connsiteX90" fmla="*/ 7832232 w 12192000"/>
              <a:gd name="connsiteY90" fmla="*/ 1658594 h 1806085"/>
              <a:gd name="connsiteX91" fmla="*/ 7744332 w 12192000"/>
              <a:gd name="connsiteY91" fmla="*/ 1657695 h 1806085"/>
              <a:gd name="connsiteX92" fmla="*/ 7723062 w 12192000"/>
              <a:gd name="connsiteY92" fmla="*/ 1658222 h 1806085"/>
              <a:gd name="connsiteX93" fmla="*/ 7705682 w 12192000"/>
              <a:gd name="connsiteY93" fmla="*/ 1664606 h 1806085"/>
              <a:gd name="connsiteX94" fmla="*/ 7702441 w 12192000"/>
              <a:gd name="connsiteY94" fmla="*/ 1671260 h 1806085"/>
              <a:gd name="connsiteX95" fmla="*/ 7690889 w 12192000"/>
              <a:gd name="connsiteY95" fmla="*/ 1672499 h 1806085"/>
              <a:gd name="connsiteX96" fmla="*/ 7688002 w 12192000"/>
              <a:gd name="connsiteY96" fmla="*/ 1674071 h 1806085"/>
              <a:gd name="connsiteX97" fmla="*/ 7671275 w 12192000"/>
              <a:gd name="connsiteY97" fmla="*/ 1681835 h 1806085"/>
              <a:gd name="connsiteX98" fmla="*/ 7585018 w 12192000"/>
              <a:gd name="connsiteY98" fmla="*/ 1675431 h 1806085"/>
              <a:gd name="connsiteX99" fmla="*/ 7471472 w 12192000"/>
              <a:gd name="connsiteY99" fmla="*/ 1682487 h 1806085"/>
              <a:gd name="connsiteX100" fmla="*/ 7381391 w 12192000"/>
              <a:gd name="connsiteY100" fmla="*/ 1689122 h 1806085"/>
              <a:gd name="connsiteX101" fmla="*/ 7292528 w 12192000"/>
              <a:gd name="connsiteY101" fmla="*/ 1689863 h 1806085"/>
              <a:gd name="connsiteX102" fmla="*/ 7204542 w 12192000"/>
              <a:gd name="connsiteY102" fmla="*/ 1667362 h 1806085"/>
              <a:gd name="connsiteX103" fmla="*/ 7179107 w 12192000"/>
              <a:gd name="connsiteY103" fmla="*/ 1664705 h 1806085"/>
              <a:gd name="connsiteX104" fmla="*/ 7176110 w 12192000"/>
              <a:gd name="connsiteY104" fmla="*/ 1667956 h 1806085"/>
              <a:gd name="connsiteX105" fmla="*/ 7149935 w 12192000"/>
              <a:gd name="connsiteY105" fmla="*/ 1671723 h 1806085"/>
              <a:gd name="connsiteX106" fmla="*/ 7076173 w 12192000"/>
              <a:gd name="connsiteY106" fmla="*/ 1681613 h 1806085"/>
              <a:gd name="connsiteX107" fmla="*/ 6997704 w 12192000"/>
              <a:gd name="connsiteY107" fmla="*/ 1681043 h 1806085"/>
              <a:gd name="connsiteX108" fmla="*/ 6883473 w 12192000"/>
              <a:gd name="connsiteY108" fmla="*/ 1705122 h 1806085"/>
              <a:gd name="connsiteX109" fmla="*/ 6687688 w 12192000"/>
              <a:gd name="connsiteY109" fmla="*/ 1727643 h 1806085"/>
              <a:gd name="connsiteX110" fmla="*/ 6529051 w 12192000"/>
              <a:gd name="connsiteY110" fmla="*/ 1750971 h 1806085"/>
              <a:gd name="connsiteX111" fmla="*/ 6306028 w 12192000"/>
              <a:gd name="connsiteY111" fmla="*/ 1761123 h 1806085"/>
              <a:gd name="connsiteX112" fmla="*/ 6183195 w 12192000"/>
              <a:gd name="connsiteY112" fmla="*/ 1758873 h 1806085"/>
              <a:gd name="connsiteX113" fmla="*/ 6123126 w 12192000"/>
              <a:gd name="connsiteY113" fmla="*/ 1768552 h 1806085"/>
              <a:gd name="connsiteX114" fmla="*/ 6096136 w 12192000"/>
              <a:gd name="connsiteY114" fmla="*/ 1767260 h 1806085"/>
              <a:gd name="connsiteX115" fmla="*/ 6028583 w 12192000"/>
              <a:gd name="connsiteY115" fmla="*/ 1806085 h 1806085"/>
              <a:gd name="connsiteX116" fmla="*/ 6021207 w 12192000"/>
              <a:gd name="connsiteY116" fmla="*/ 1799140 h 1806085"/>
              <a:gd name="connsiteX117" fmla="*/ 5990008 w 12192000"/>
              <a:gd name="connsiteY117" fmla="*/ 1794814 h 1806085"/>
              <a:gd name="connsiteX118" fmla="*/ 5937319 w 12192000"/>
              <a:gd name="connsiteY118" fmla="*/ 1797660 h 1806085"/>
              <a:gd name="connsiteX119" fmla="*/ 5743302 w 12192000"/>
              <a:gd name="connsiteY119" fmla="*/ 1782136 h 1806085"/>
              <a:gd name="connsiteX120" fmla="*/ 5607054 w 12192000"/>
              <a:gd name="connsiteY120" fmla="*/ 1775578 h 1806085"/>
              <a:gd name="connsiteX121" fmla="*/ 5464006 w 12192000"/>
              <a:gd name="connsiteY121" fmla="*/ 1763436 h 1806085"/>
              <a:gd name="connsiteX122" fmla="*/ 5412840 w 12192000"/>
              <a:gd name="connsiteY122" fmla="*/ 1788824 h 1806085"/>
              <a:gd name="connsiteX123" fmla="*/ 5361713 w 12192000"/>
              <a:gd name="connsiteY123" fmla="*/ 1773980 h 1806085"/>
              <a:gd name="connsiteX124" fmla="*/ 5241786 w 12192000"/>
              <a:gd name="connsiteY124" fmla="*/ 1756656 h 1806085"/>
              <a:gd name="connsiteX125" fmla="*/ 5202963 w 12192000"/>
              <a:gd name="connsiteY125" fmla="*/ 1747306 h 1806085"/>
              <a:gd name="connsiteX126" fmla="*/ 5154668 w 12192000"/>
              <a:gd name="connsiteY126" fmla="*/ 1744668 h 1806085"/>
              <a:gd name="connsiteX127" fmla="*/ 5136547 w 12192000"/>
              <a:gd name="connsiteY127" fmla="*/ 1738620 h 1806085"/>
              <a:gd name="connsiteX128" fmla="*/ 5122587 w 12192000"/>
              <a:gd name="connsiteY128" fmla="*/ 1735756 h 1806085"/>
              <a:gd name="connsiteX129" fmla="*/ 5119579 w 12192000"/>
              <a:gd name="connsiteY129" fmla="*/ 1734004 h 1806085"/>
              <a:gd name="connsiteX130" fmla="*/ 5101616 w 12192000"/>
              <a:gd name="connsiteY130" fmla="*/ 1724948 h 1806085"/>
              <a:gd name="connsiteX131" fmla="*/ 5045783 w 12192000"/>
              <a:gd name="connsiteY131" fmla="*/ 1730209 h 1806085"/>
              <a:gd name="connsiteX132" fmla="*/ 4991477 w 12192000"/>
              <a:gd name="connsiteY132" fmla="*/ 1716450 h 1806085"/>
              <a:gd name="connsiteX133" fmla="*/ 4820387 w 12192000"/>
              <a:gd name="connsiteY133" fmla="*/ 1695973 h 1806085"/>
              <a:gd name="connsiteX134" fmla="*/ 4742338 w 12192000"/>
              <a:gd name="connsiteY134" fmla="*/ 1672696 h 1806085"/>
              <a:gd name="connsiteX135" fmla="*/ 4703062 w 12192000"/>
              <a:gd name="connsiteY135" fmla="*/ 1665094 h 1806085"/>
              <a:gd name="connsiteX136" fmla="*/ 4701052 w 12192000"/>
              <a:gd name="connsiteY136" fmla="*/ 1664466 h 1806085"/>
              <a:gd name="connsiteX137" fmla="*/ 4701986 w 12192000"/>
              <a:gd name="connsiteY137" fmla="*/ 1664294 h 1806085"/>
              <a:gd name="connsiteX138" fmla="*/ 4697074 w 12192000"/>
              <a:gd name="connsiteY138" fmla="*/ 1663224 h 1806085"/>
              <a:gd name="connsiteX139" fmla="*/ 4701052 w 12192000"/>
              <a:gd name="connsiteY139" fmla="*/ 1664466 h 1806085"/>
              <a:gd name="connsiteX140" fmla="*/ 4695406 w 12192000"/>
              <a:gd name="connsiteY140" fmla="*/ 1665504 h 1806085"/>
              <a:gd name="connsiteX141" fmla="*/ 4495727 w 12192000"/>
              <a:gd name="connsiteY141" fmla="*/ 1656633 h 1806085"/>
              <a:gd name="connsiteX142" fmla="*/ 4428317 w 12192000"/>
              <a:gd name="connsiteY142" fmla="*/ 1646311 h 1806085"/>
              <a:gd name="connsiteX143" fmla="*/ 4424455 w 12192000"/>
              <a:gd name="connsiteY143" fmla="*/ 1646545 h 1806085"/>
              <a:gd name="connsiteX144" fmla="*/ 4418141 w 12192000"/>
              <a:gd name="connsiteY144" fmla="*/ 1643457 h 1806085"/>
              <a:gd name="connsiteX145" fmla="*/ 4389054 w 12192000"/>
              <a:gd name="connsiteY145" fmla="*/ 1635100 h 1806085"/>
              <a:gd name="connsiteX146" fmla="*/ 4243963 w 12192000"/>
              <a:gd name="connsiteY146" fmla="*/ 1600547 h 1806085"/>
              <a:gd name="connsiteX147" fmla="*/ 4230390 w 12192000"/>
              <a:gd name="connsiteY147" fmla="*/ 1596782 h 1806085"/>
              <a:gd name="connsiteX148" fmla="*/ 4151096 w 12192000"/>
              <a:gd name="connsiteY148" fmla="*/ 1589415 h 1806085"/>
              <a:gd name="connsiteX149" fmla="*/ 4091729 w 12192000"/>
              <a:gd name="connsiteY149" fmla="*/ 1565484 h 1806085"/>
              <a:gd name="connsiteX150" fmla="*/ 3994992 w 12192000"/>
              <a:gd name="connsiteY150" fmla="*/ 1554250 h 1806085"/>
              <a:gd name="connsiteX151" fmla="*/ 3898778 w 12192000"/>
              <a:gd name="connsiteY151" fmla="*/ 1546088 h 1806085"/>
              <a:gd name="connsiteX152" fmla="*/ 3863728 w 12192000"/>
              <a:gd name="connsiteY152" fmla="*/ 1544567 h 1806085"/>
              <a:gd name="connsiteX153" fmla="*/ 3729252 w 12192000"/>
              <a:gd name="connsiteY153" fmla="*/ 1544592 h 1806085"/>
              <a:gd name="connsiteX154" fmla="*/ 3716543 w 12192000"/>
              <a:gd name="connsiteY154" fmla="*/ 1541771 h 1806085"/>
              <a:gd name="connsiteX155" fmla="*/ 3715389 w 12192000"/>
              <a:gd name="connsiteY155" fmla="*/ 1538406 h 1806085"/>
              <a:gd name="connsiteX156" fmla="*/ 3682391 w 12192000"/>
              <a:gd name="connsiteY156" fmla="*/ 1529372 h 1806085"/>
              <a:gd name="connsiteX157" fmla="*/ 3669607 w 12192000"/>
              <a:gd name="connsiteY157" fmla="*/ 1534463 h 1806085"/>
              <a:gd name="connsiteX158" fmla="*/ 3669577 w 12192000"/>
              <a:gd name="connsiteY158" fmla="*/ 1534458 h 1806085"/>
              <a:gd name="connsiteX159" fmla="*/ 3660365 w 12192000"/>
              <a:gd name="connsiteY159" fmla="*/ 1531370 h 1806085"/>
              <a:gd name="connsiteX160" fmla="*/ 3637171 w 12192000"/>
              <a:gd name="connsiteY160" fmla="*/ 1523813 h 1806085"/>
              <a:gd name="connsiteX161" fmla="*/ 3636519 w 12192000"/>
              <a:gd name="connsiteY161" fmla="*/ 1523773 h 1806085"/>
              <a:gd name="connsiteX162" fmla="*/ 3589716 w 12192000"/>
              <a:gd name="connsiteY162" fmla="*/ 1506360 h 1806085"/>
              <a:gd name="connsiteX163" fmla="*/ 3583541 w 12192000"/>
              <a:gd name="connsiteY163" fmla="*/ 1507469 h 1806085"/>
              <a:gd name="connsiteX164" fmla="*/ 3574426 w 12192000"/>
              <a:gd name="connsiteY164" fmla="*/ 1507574 h 1806085"/>
              <a:gd name="connsiteX165" fmla="*/ 3574190 w 12192000"/>
              <a:gd name="connsiteY165" fmla="*/ 1507350 h 1806085"/>
              <a:gd name="connsiteX166" fmla="*/ 3565671 w 12192000"/>
              <a:gd name="connsiteY166" fmla="*/ 1507894 h 1806085"/>
              <a:gd name="connsiteX167" fmla="*/ 3515816 w 12192000"/>
              <a:gd name="connsiteY167" fmla="*/ 1499688 h 1806085"/>
              <a:gd name="connsiteX168" fmla="*/ 3452912 w 12192000"/>
              <a:gd name="connsiteY168" fmla="*/ 1496444 h 1806085"/>
              <a:gd name="connsiteX169" fmla="*/ 3380405 w 12192000"/>
              <a:gd name="connsiteY169" fmla="*/ 1486216 h 1806085"/>
              <a:gd name="connsiteX170" fmla="*/ 3343625 w 12192000"/>
              <a:gd name="connsiteY170" fmla="*/ 1500147 h 1806085"/>
              <a:gd name="connsiteX171" fmla="*/ 3323774 w 12192000"/>
              <a:gd name="connsiteY171" fmla="*/ 1501476 h 1806085"/>
              <a:gd name="connsiteX172" fmla="*/ 3321444 w 12192000"/>
              <a:gd name="connsiteY172" fmla="*/ 1500659 h 1806085"/>
              <a:gd name="connsiteX173" fmla="*/ 3242143 w 12192000"/>
              <a:gd name="connsiteY173" fmla="*/ 1505268 h 1806085"/>
              <a:gd name="connsiteX174" fmla="*/ 3122401 w 12192000"/>
              <a:gd name="connsiteY174" fmla="*/ 1511314 h 1806085"/>
              <a:gd name="connsiteX175" fmla="*/ 3010177 w 12192000"/>
              <a:gd name="connsiteY175" fmla="*/ 1513132 h 1806085"/>
              <a:gd name="connsiteX176" fmla="*/ 2782615 w 12192000"/>
              <a:gd name="connsiteY176" fmla="*/ 1509375 h 1806085"/>
              <a:gd name="connsiteX177" fmla="*/ 2668665 w 12192000"/>
              <a:gd name="connsiteY177" fmla="*/ 1517660 h 1806085"/>
              <a:gd name="connsiteX178" fmla="*/ 2548073 w 12192000"/>
              <a:gd name="connsiteY178" fmla="*/ 1516667 h 1806085"/>
              <a:gd name="connsiteX179" fmla="*/ 2423377 w 12192000"/>
              <a:gd name="connsiteY179" fmla="*/ 1527776 h 1806085"/>
              <a:gd name="connsiteX180" fmla="*/ 2295298 w 12192000"/>
              <a:gd name="connsiteY180" fmla="*/ 1534368 h 1806085"/>
              <a:gd name="connsiteX181" fmla="*/ 2188781 w 12192000"/>
              <a:gd name="connsiteY181" fmla="*/ 1529677 h 1806085"/>
              <a:gd name="connsiteX182" fmla="*/ 2074855 w 12192000"/>
              <a:gd name="connsiteY182" fmla="*/ 1515446 h 1806085"/>
              <a:gd name="connsiteX183" fmla="*/ 2012587 w 12192000"/>
              <a:gd name="connsiteY183" fmla="*/ 1522487 h 1806085"/>
              <a:gd name="connsiteX184" fmla="*/ 1932075 w 12192000"/>
              <a:gd name="connsiteY184" fmla="*/ 1517914 h 1806085"/>
              <a:gd name="connsiteX185" fmla="*/ 1908490 w 12192000"/>
              <a:gd name="connsiteY185" fmla="*/ 1526423 h 1806085"/>
              <a:gd name="connsiteX186" fmla="*/ 1908410 w 12192000"/>
              <a:gd name="connsiteY186" fmla="*/ 1526410 h 1806085"/>
              <a:gd name="connsiteX187" fmla="*/ 1901918 w 12192000"/>
              <a:gd name="connsiteY187" fmla="*/ 1522410 h 1806085"/>
              <a:gd name="connsiteX188" fmla="*/ 1876753 w 12192000"/>
              <a:gd name="connsiteY188" fmla="*/ 1517619 h 1806085"/>
              <a:gd name="connsiteX189" fmla="*/ 1858194 w 12192000"/>
              <a:gd name="connsiteY189" fmla="*/ 1522343 h 1806085"/>
              <a:gd name="connsiteX190" fmla="*/ 1702657 w 12192000"/>
              <a:gd name="connsiteY190" fmla="*/ 1510562 h 1806085"/>
              <a:gd name="connsiteX191" fmla="*/ 1701421 w 12192000"/>
              <a:gd name="connsiteY191" fmla="*/ 1510775 h 1806085"/>
              <a:gd name="connsiteX192" fmla="*/ 1699973 w 12192000"/>
              <a:gd name="connsiteY192" fmla="*/ 1507739 h 1806085"/>
              <a:gd name="connsiteX193" fmla="*/ 1682526 w 12192000"/>
              <a:gd name="connsiteY193" fmla="*/ 1504598 h 1806085"/>
              <a:gd name="connsiteX194" fmla="*/ 1677380 w 12192000"/>
              <a:gd name="connsiteY194" fmla="*/ 1504851 h 1806085"/>
              <a:gd name="connsiteX195" fmla="*/ 1670304 w 12192000"/>
              <a:gd name="connsiteY195" fmla="*/ 1503744 h 1806085"/>
              <a:gd name="connsiteX196" fmla="*/ 1670197 w 12192000"/>
              <a:gd name="connsiteY196" fmla="*/ 1503497 h 1806085"/>
              <a:gd name="connsiteX197" fmla="*/ 1626301 w 12192000"/>
              <a:gd name="connsiteY197" fmla="*/ 1474931 h 1806085"/>
              <a:gd name="connsiteX198" fmla="*/ 1535119 w 12192000"/>
              <a:gd name="connsiteY198" fmla="*/ 1463075 h 1806085"/>
              <a:gd name="connsiteX199" fmla="*/ 1531340 w 12192000"/>
              <a:gd name="connsiteY199" fmla="*/ 1461293 h 1806085"/>
              <a:gd name="connsiteX200" fmla="*/ 1498454 w 12192000"/>
              <a:gd name="connsiteY200" fmla="*/ 1463478 h 1806085"/>
              <a:gd name="connsiteX201" fmla="*/ 1478806 w 12192000"/>
              <a:gd name="connsiteY201" fmla="*/ 1464611 h 1806085"/>
              <a:gd name="connsiteX202" fmla="*/ 1358081 w 12192000"/>
              <a:gd name="connsiteY202" fmla="*/ 1455545 h 1806085"/>
              <a:gd name="connsiteX203" fmla="*/ 1222449 w 12192000"/>
              <a:gd name="connsiteY203" fmla="*/ 1455454 h 1806085"/>
              <a:gd name="connsiteX204" fmla="*/ 1180983 w 12192000"/>
              <a:gd name="connsiteY204" fmla="*/ 1440557 h 1806085"/>
              <a:gd name="connsiteX205" fmla="*/ 1018426 w 12192000"/>
              <a:gd name="connsiteY205" fmla="*/ 1400226 h 1806085"/>
              <a:gd name="connsiteX206" fmla="*/ 940021 w 12192000"/>
              <a:gd name="connsiteY206" fmla="*/ 1409452 h 1806085"/>
              <a:gd name="connsiteX207" fmla="*/ 940362 w 12192000"/>
              <a:gd name="connsiteY207" fmla="*/ 1408090 h 1806085"/>
              <a:gd name="connsiteX208" fmla="*/ 927147 w 12192000"/>
              <a:gd name="connsiteY208" fmla="*/ 1407436 h 1806085"/>
              <a:gd name="connsiteX209" fmla="*/ 915481 w 12192000"/>
              <a:gd name="connsiteY209" fmla="*/ 1395526 h 1806085"/>
              <a:gd name="connsiteX210" fmla="*/ 884363 w 12192000"/>
              <a:gd name="connsiteY210" fmla="*/ 1395024 h 1806085"/>
              <a:gd name="connsiteX211" fmla="*/ 883522 w 12192000"/>
              <a:gd name="connsiteY211" fmla="*/ 1400267 h 1806085"/>
              <a:gd name="connsiteX212" fmla="*/ 865903 w 12192000"/>
              <a:gd name="connsiteY212" fmla="*/ 1394324 h 1806085"/>
              <a:gd name="connsiteX213" fmla="*/ 790832 w 12192000"/>
              <a:gd name="connsiteY213" fmla="*/ 1370999 h 1806085"/>
              <a:gd name="connsiteX214" fmla="*/ 749766 w 12192000"/>
              <a:gd name="connsiteY214" fmla="*/ 1353216 h 1806085"/>
              <a:gd name="connsiteX215" fmla="*/ 705470 w 12192000"/>
              <a:gd name="connsiteY215" fmla="*/ 1354328 h 1806085"/>
              <a:gd name="connsiteX216" fmla="*/ 692371 w 12192000"/>
              <a:gd name="connsiteY216" fmla="*/ 1343942 h 1806085"/>
              <a:gd name="connsiteX217" fmla="*/ 690203 w 12192000"/>
              <a:gd name="connsiteY217" fmla="*/ 1341970 h 1806085"/>
              <a:gd name="connsiteX218" fmla="*/ 679574 w 12192000"/>
              <a:gd name="connsiteY218" fmla="*/ 1338069 h 1806085"/>
              <a:gd name="connsiteX219" fmla="*/ 679009 w 12192000"/>
              <a:gd name="connsiteY219" fmla="*/ 1331966 h 1806085"/>
              <a:gd name="connsiteX220" fmla="*/ 664756 w 12192000"/>
              <a:gd name="connsiteY220" fmla="*/ 1322509 h 1806085"/>
              <a:gd name="connsiteX221" fmla="*/ 644515 w 12192000"/>
              <a:gd name="connsiteY221" fmla="*/ 1316732 h 1806085"/>
              <a:gd name="connsiteX222" fmla="*/ 545716 w 12192000"/>
              <a:gd name="connsiteY222" fmla="*/ 1294878 h 1806085"/>
              <a:gd name="connsiteX223" fmla="*/ 488094 w 12192000"/>
              <a:gd name="connsiteY223" fmla="*/ 1278596 h 1806085"/>
              <a:gd name="connsiteX224" fmla="*/ 468538 w 12192000"/>
              <a:gd name="connsiteY224" fmla="*/ 1267376 h 1806085"/>
              <a:gd name="connsiteX225" fmla="*/ 439655 w 12192000"/>
              <a:gd name="connsiteY225" fmla="*/ 1255090 h 1806085"/>
              <a:gd name="connsiteX226" fmla="*/ 390496 w 12192000"/>
              <a:gd name="connsiteY226" fmla="*/ 1229512 h 1806085"/>
              <a:gd name="connsiteX227" fmla="*/ 362616 w 12192000"/>
              <a:gd name="connsiteY227" fmla="*/ 1221981 h 1806085"/>
              <a:gd name="connsiteX228" fmla="*/ 348184 w 12192000"/>
              <a:gd name="connsiteY228" fmla="*/ 1213437 h 1806085"/>
              <a:gd name="connsiteX229" fmla="*/ 341576 w 12192000"/>
              <a:gd name="connsiteY229" fmla="*/ 1212583 h 1806085"/>
              <a:gd name="connsiteX230" fmla="*/ 320370 w 12192000"/>
              <a:gd name="connsiteY230" fmla="*/ 1206827 h 1806085"/>
              <a:gd name="connsiteX231" fmla="*/ 308082 w 12192000"/>
              <a:gd name="connsiteY231" fmla="*/ 1204195 h 1806085"/>
              <a:gd name="connsiteX232" fmla="*/ 303141 w 12192000"/>
              <a:gd name="connsiteY232" fmla="*/ 1203396 h 1806085"/>
              <a:gd name="connsiteX233" fmla="*/ 260955 w 12192000"/>
              <a:gd name="connsiteY233" fmla="*/ 1203345 h 1806085"/>
              <a:gd name="connsiteX234" fmla="*/ 234352 w 12192000"/>
              <a:gd name="connsiteY234" fmla="*/ 1193972 h 1806085"/>
              <a:gd name="connsiteX235" fmla="*/ 210954 w 12192000"/>
              <a:gd name="connsiteY235" fmla="*/ 1192326 h 1806085"/>
              <a:gd name="connsiteX236" fmla="*/ 204851 w 12192000"/>
              <a:gd name="connsiteY236" fmla="*/ 1190210 h 1806085"/>
              <a:gd name="connsiteX237" fmla="*/ 145778 w 12192000"/>
              <a:gd name="connsiteY237" fmla="*/ 1190651 h 1806085"/>
              <a:gd name="connsiteX238" fmla="*/ 105518 w 12192000"/>
              <a:gd name="connsiteY238" fmla="*/ 1184937 h 1806085"/>
              <a:gd name="connsiteX239" fmla="*/ 17623 w 12192000"/>
              <a:gd name="connsiteY239" fmla="*/ 1185238 h 1806085"/>
              <a:gd name="connsiteX240" fmla="*/ 0 w 12192000"/>
              <a:gd name="connsiteY240" fmla="*/ 1184768 h 1806085"/>
              <a:gd name="connsiteX241" fmla="*/ 0 w 12192000"/>
              <a:gd name="connsiteY241" fmla="*/ 0 h 1806085"/>
              <a:gd name="connsiteX0" fmla="*/ 0 w 12192000"/>
              <a:gd name="connsiteY0" fmla="*/ 0 h 1806085"/>
              <a:gd name="connsiteX1" fmla="*/ 12192000 w 12192000"/>
              <a:gd name="connsiteY1" fmla="*/ 0 h 1806085"/>
              <a:gd name="connsiteX2" fmla="*/ 12192000 w 12192000"/>
              <a:gd name="connsiteY2" fmla="*/ 1129867 h 1806085"/>
              <a:gd name="connsiteX3" fmla="*/ 12174158 w 12192000"/>
              <a:gd name="connsiteY3" fmla="*/ 1133797 h 1806085"/>
              <a:gd name="connsiteX4" fmla="*/ 12111983 w 12192000"/>
              <a:gd name="connsiteY4" fmla="*/ 1161939 h 1806085"/>
              <a:gd name="connsiteX5" fmla="*/ 11967186 w 12192000"/>
              <a:gd name="connsiteY5" fmla="*/ 1201206 h 1806085"/>
              <a:gd name="connsiteX6" fmla="*/ 11953646 w 12192000"/>
              <a:gd name="connsiteY6" fmla="*/ 1205499 h 1806085"/>
              <a:gd name="connsiteX7" fmla="*/ 11874413 w 12192000"/>
              <a:gd name="connsiteY7" fmla="*/ 1213569 h 1806085"/>
              <a:gd name="connsiteX8" fmla="*/ 11815251 w 12192000"/>
              <a:gd name="connsiteY8" fmla="*/ 1241020 h 1806085"/>
              <a:gd name="connsiteX9" fmla="*/ 11718610 w 12192000"/>
              <a:gd name="connsiteY9" fmla="*/ 1253479 h 1806085"/>
              <a:gd name="connsiteX10" fmla="*/ 11622463 w 12192000"/>
              <a:gd name="connsiteY10" fmla="*/ 1262368 h 1806085"/>
              <a:gd name="connsiteX11" fmla="*/ 11587426 w 12192000"/>
              <a:gd name="connsiteY11" fmla="*/ 1263916 h 1806085"/>
              <a:gd name="connsiteX12" fmla="*/ 11441207 w 12192000"/>
              <a:gd name="connsiteY12" fmla="*/ 1262974 h 1806085"/>
              <a:gd name="connsiteX13" fmla="*/ 11406215 w 12192000"/>
              <a:gd name="connsiteY13" fmla="*/ 1280453 h 1806085"/>
              <a:gd name="connsiteX14" fmla="*/ 11361043 w 12192000"/>
              <a:gd name="connsiteY14" fmla="*/ 1286632 h 1806085"/>
              <a:gd name="connsiteX15" fmla="*/ 11259450 w 12192000"/>
              <a:gd name="connsiteY15" fmla="*/ 1286738 h 1806085"/>
              <a:gd name="connsiteX16" fmla="*/ 11128948 w 12192000"/>
              <a:gd name="connsiteY16" fmla="*/ 1245981 h 1806085"/>
              <a:gd name="connsiteX17" fmla="*/ 11090810 w 12192000"/>
              <a:gd name="connsiteY17" fmla="*/ 1243590 h 1806085"/>
              <a:gd name="connsiteX18" fmla="*/ 11085499 w 12192000"/>
              <a:gd name="connsiteY18" fmla="*/ 1248151 h 1806085"/>
              <a:gd name="connsiteX19" fmla="*/ 11031924 w 12192000"/>
              <a:gd name="connsiteY19" fmla="*/ 1225704 h 1806085"/>
              <a:gd name="connsiteX20" fmla="*/ 10955096 w 12192000"/>
              <a:gd name="connsiteY20" fmla="*/ 1231768 h 1806085"/>
              <a:gd name="connsiteX21" fmla="*/ 10864884 w 12192000"/>
              <a:gd name="connsiteY21" fmla="*/ 1245957 h 1806085"/>
              <a:gd name="connsiteX22" fmla="*/ 10841363 w 12192000"/>
              <a:gd name="connsiteY22" fmla="*/ 1251400 h 1806085"/>
              <a:gd name="connsiteX23" fmla="*/ 10780910 w 12192000"/>
              <a:gd name="connsiteY23" fmla="*/ 1249166 h 1806085"/>
              <a:gd name="connsiteX24" fmla="*/ 10696254 w 12192000"/>
              <a:gd name="connsiteY24" fmla="*/ 1259247 h 1806085"/>
              <a:gd name="connsiteX25" fmla="*/ 10577832 w 12192000"/>
              <a:gd name="connsiteY25" fmla="*/ 1255994 h 1806085"/>
              <a:gd name="connsiteX26" fmla="*/ 10531976 w 12192000"/>
              <a:gd name="connsiteY26" fmla="*/ 1249692 h 1806085"/>
              <a:gd name="connsiteX27" fmla="*/ 10453101 w 12192000"/>
              <a:gd name="connsiteY27" fmla="*/ 1241000 h 1806085"/>
              <a:gd name="connsiteX28" fmla="*/ 10407706 w 12192000"/>
              <a:gd name="connsiteY28" fmla="*/ 1235650 h 1806085"/>
              <a:gd name="connsiteX29" fmla="*/ 10368559 w 12192000"/>
              <a:gd name="connsiteY29" fmla="*/ 1235686 h 1806085"/>
              <a:gd name="connsiteX30" fmla="*/ 10352542 w 12192000"/>
              <a:gd name="connsiteY30" fmla="*/ 1245817 h 1806085"/>
              <a:gd name="connsiteX31" fmla="*/ 10294918 w 12192000"/>
              <a:gd name="connsiteY31" fmla="*/ 1263549 h 1806085"/>
              <a:gd name="connsiteX32" fmla="*/ 10271059 w 12192000"/>
              <a:gd name="connsiteY32" fmla="*/ 1265010 h 1806085"/>
              <a:gd name="connsiteX33" fmla="*/ 10239064 w 12192000"/>
              <a:gd name="connsiteY33" fmla="*/ 1270598 h 1806085"/>
              <a:gd name="connsiteX34" fmla="*/ 10181078 w 12192000"/>
              <a:gd name="connsiteY34" fmla="*/ 1276374 h 1806085"/>
              <a:gd name="connsiteX35" fmla="*/ 10153458 w 12192000"/>
              <a:gd name="connsiteY35" fmla="*/ 1285229 h 1806085"/>
              <a:gd name="connsiteX36" fmla="*/ 10140775 w 12192000"/>
              <a:gd name="connsiteY36" fmla="*/ 1285847 h 1806085"/>
              <a:gd name="connsiteX37" fmla="*/ 10132055 w 12192000"/>
              <a:gd name="connsiteY37" fmla="*/ 1297214 h 1806085"/>
              <a:gd name="connsiteX38" fmla="*/ 10094093 w 12192000"/>
              <a:gd name="connsiteY38" fmla="*/ 1316697 h 1806085"/>
              <a:gd name="connsiteX39" fmla="*/ 10059188 w 12192000"/>
              <a:gd name="connsiteY39" fmla="*/ 1326655 h 1806085"/>
              <a:gd name="connsiteX40" fmla="*/ 10016268 w 12192000"/>
              <a:gd name="connsiteY40" fmla="*/ 1325133 h 1806085"/>
              <a:gd name="connsiteX41" fmla="*/ 9937115 w 12192000"/>
              <a:gd name="connsiteY41" fmla="*/ 1337731 h 1806085"/>
              <a:gd name="connsiteX42" fmla="*/ 9824942 w 12192000"/>
              <a:gd name="connsiteY42" fmla="*/ 1342969 h 1806085"/>
              <a:gd name="connsiteX43" fmla="*/ 9705553 w 12192000"/>
              <a:gd name="connsiteY43" fmla="*/ 1359323 h 1806085"/>
              <a:gd name="connsiteX44" fmla="*/ 9589915 w 12192000"/>
              <a:gd name="connsiteY44" fmla="*/ 1382355 h 1806085"/>
              <a:gd name="connsiteX45" fmla="*/ 9315048 w 12192000"/>
              <a:gd name="connsiteY45" fmla="*/ 1428626 h 1806085"/>
              <a:gd name="connsiteX46" fmla="*/ 9209077 w 12192000"/>
              <a:gd name="connsiteY46" fmla="*/ 1448049 h 1806085"/>
              <a:gd name="connsiteX47" fmla="*/ 9133300 w 12192000"/>
              <a:gd name="connsiteY47" fmla="*/ 1456152 h 1806085"/>
              <a:gd name="connsiteX48" fmla="*/ 9031264 w 12192000"/>
              <a:gd name="connsiteY48" fmla="*/ 1462053 h 1806085"/>
              <a:gd name="connsiteX49" fmla="*/ 8983321 w 12192000"/>
              <a:gd name="connsiteY49" fmla="*/ 1464616 h 1806085"/>
              <a:gd name="connsiteX50" fmla="*/ 8983035 w 12192000"/>
              <a:gd name="connsiteY50" fmla="*/ 1464417 h 1806085"/>
              <a:gd name="connsiteX51" fmla="*/ 8974072 w 12192000"/>
              <a:gd name="connsiteY51" fmla="*/ 1465390 h 1806085"/>
              <a:gd name="connsiteX52" fmla="*/ 8968242 w 12192000"/>
              <a:gd name="connsiteY52" fmla="*/ 1467079 h 1806085"/>
              <a:gd name="connsiteX53" fmla="*/ 8952199 w 12192000"/>
              <a:gd name="connsiteY53" fmla="*/ 1469700 h 1806085"/>
              <a:gd name="connsiteX54" fmla="*/ 8945873 w 12192000"/>
              <a:gd name="connsiteY54" fmla="*/ 1469099 h 1806085"/>
              <a:gd name="connsiteX55" fmla="*/ 8940905 w 12192000"/>
              <a:gd name="connsiteY55" fmla="*/ 1467238 h 1806085"/>
              <a:gd name="connsiteX56" fmla="*/ 8906846 w 12192000"/>
              <a:gd name="connsiteY56" fmla="*/ 1464481 h 1806085"/>
              <a:gd name="connsiteX57" fmla="*/ 8730411 w 12192000"/>
              <a:gd name="connsiteY57" fmla="*/ 1479838 h 1806085"/>
              <a:gd name="connsiteX58" fmla="*/ 8685834 w 12192000"/>
              <a:gd name="connsiteY58" fmla="*/ 1481431 h 1806085"/>
              <a:gd name="connsiteX59" fmla="*/ 8574116 w 12192000"/>
              <a:gd name="connsiteY59" fmla="*/ 1488166 h 1806085"/>
              <a:gd name="connsiteX60" fmla="*/ 8503254 w 12192000"/>
              <a:gd name="connsiteY60" fmla="*/ 1475627 h 1806085"/>
              <a:gd name="connsiteX61" fmla="*/ 8489028 w 12192000"/>
              <a:gd name="connsiteY61" fmla="*/ 1480483 h 1806085"/>
              <a:gd name="connsiteX62" fmla="*/ 8484222 w 12192000"/>
              <a:gd name="connsiteY62" fmla="*/ 1482955 h 1806085"/>
              <a:gd name="connsiteX63" fmla="*/ 8476034 w 12192000"/>
              <a:gd name="connsiteY63" fmla="*/ 1485197 h 1806085"/>
              <a:gd name="connsiteX64" fmla="*/ 8475659 w 12192000"/>
              <a:gd name="connsiteY64" fmla="*/ 1485048 h 1806085"/>
              <a:gd name="connsiteX65" fmla="*/ 8468325 w 12192000"/>
              <a:gd name="connsiteY65" fmla="*/ 1487552 h 1806085"/>
              <a:gd name="connsiteX66" fmla="*/ 8401298 w 12192000"/>
              <a:gd name="connsiteY66" fmla="*/ 1493672 h 1806085"/>
              <a:gd name="connsiteX67" fmla="*/ 8390295 w 12192000"/>
              <a:gd name="connsiteY67" fmla="*/ 1502138 h 1806085"/>
              <a:gd name="connsiteX68" fmla="*/ 8370102 w 12192000"/>
              <a:gd name="connsiteY68" fmla="*/ 1508730 h 1806085"/>
              <a:gd name="connsiteX69" fmla="*/ 8271491 w 12192000"/>
              <a:gd name="connsiteY69" fmla="*/ 1533520 h 1806085"/>
              <a:gd name="connsiteX70" fmla="*/ 8248843 w 12192000"/>
              <a:gd name="connsiteY70" fmla="*/ 1537060 h 1806085"/>
              <a:gd name="connsiteX71" fmla="*/ 8244399 w 12192000"/>
              <a:gd name="connsiteY71" fmla="*/ 1538596 h 1806085"/>
              <a:gd name="connsiteX72" fmla="*/ 8241700 w 12192000"/>
              <a:gd name="connsiteY72" fmla="*/ 1538396 h 1806085"/>
              <a:gd name="connsiteX73" fmla="*/ 8230388 w 12192000"/>
              <a:gd name="connsiteY73" fmla="*/ 1546517 h 1806085"/>
              <a:gd name="connsiteX74" fmla="*/ 8224228 w 12192000"/>
              <a:gd name="connsiteY74" fmla="*/ 1557267 h 1806085"/>
              <a:gd name="connsiteX75" fmla="*/ 8199666 w 12192000"/>
              <a:gd name="connsiteY75" fmla="*/ 1559012 h 1806085"/>
              <a:gd name="connsiteX76" fmla="*/ 8194548 w 12192000"/>
              <a:gd name="connsiteY76" fmla="*/ 1565013 h 1806085"/>
              <a:gd name="connsiteX77" fmla="*/ 8165771 w 12192000"/>
              <a:gd name="connsiteY77" fmla="*/ 1579116 h 1806085"/>
              <a:gd name="connsiteX78" fmla="*/ 8116832 w 12192000"/>
              <a:gd name="connsiteY78" fmla="*/ 1608547 h 1806085"/>
              <a:gd name="connsiteX79" fmla="*/ 8089016 w 12192000"/>
              <a:gd name="connsiteY79" fmla="*/ 1617129 h 1806085"/>
              <a:gd name="connsiteX80" fmla="*/ 8074658 w 12192000"/>
              <a:gd name="connsiteY80" fmla="*/ 1626971 h 1806085"/>
              <a:gd name="connsiteX81" fmla="*/ 8068056 w 12192000"/>
              <a:gd name="connsiteY81" fmla="*/ 1627924 h 1806085"/>
              <a:gd name="connsiteX82" fmla="*/ 8046900 w 12192000"/>
              <a:gd name="connsiteY82" fmla="*/ 1634483 h 1806085"/>
              <a:gd name="connsiteX83" fmla="*/ 8034634 w 12192000"/>
              <a:gd name="connsiteY83" fmla="*/ 1637466 h 1806085"/>
              <a:gd name="connsiteX84" fmla="*/ 8029700 w 12192000"/>
              <a:gd name="connsiteY84" fmla="*/ 1638364 h 1806085"/>
              <a:gd name="connsiteX85" fmla="*/ 7987514 w 12192000"/>
              <a:gd name="connsiteY85" fmla="*/ 1638160 h 1806085"/>
              <a:gd name="connsiteX86" fmla="*/ 7960991 w 12192000"/>
              <a:gd name="connsiteY86" fmla="*/ 1648892 h 1806085"/>
              <a:gd name="connsiteX87" fmla="*/ 7937606 w 12192000"/>
              <a:gd name="connsiteY87" fmla="*/ 1650659 h 1806085"/>
              <a:gd name="connsiteX88" fmla="*/ 7931522 w 12192000"/>
              <a:gd name="connsiteY88" fmla="*/ 1653082 h 1806085"/>
              <a:gd name="connsiteX89" fmla="*/ 7872444 w 12192000"/>
              <a:gd name="connsiteY89" fmla="*/ 1652202 h 1806085"/>
              <a:gd name="connsiteX90" fmla="*/ 7832232 w 12192000"/>
              <a:gd name="connsiteY90" fmla="*/ 1658594 h 1806085"/>
              <a:gd name="connsiteX91" fmla="*/ 7744332 w 12192000"/>
              <a:gd name="connsiteY91" fmla="*/ 1657695 h 1806085"/>
              <a:gd name="connsiteX92" fmla="*/ 7723062 w 12192000"/>
              <a:gd name="connsiteY92" fmla="*/ 1658222 h 1806085"/>
              <a:gd name="connsiteX93" fmla="*/ 7705682 w 12192000"/>
              <a:gd name="connsiteY93" fmla="*/ 1664606 h 1806085"/>
              <a:gd name="connsiteX94" fmla="*/ 7702441 w 12192000"/>
              <a:gd name="connsiteY94" fmla="*/ 1671260 h 1806085"/>
              <a:gd name="connsiteX95" fmla="*/ 7690889 w 12192000"/>
              <a:gd name="connsiteY95" fmla="*/ 1672499 h 1806085"/>
              <a:gd name="connsiteX96" fmla="*/ 7688002 w 12192000"/>
              <a:gd name="connsiteY96" fmla="*/ 1674071 h 1806085"/>
              <a:gd name="connsiteX97" fmla="*/ 7671275 w 12192000"/>
              <a:gd name="connsiteY97" fmla="*/ 1681835 h 1806085"/>
              <a:gd name="connsiteX98" fmla="*/ 7585018 w 12192000"/>
              <a:gd name="connsiteY98" fmla="*/ 1675431 h 1806085"/>
              <a:gd name="connsiteX99" fmla="*/ 7471472 w 12192000"/>
              <a:gd name="connsiteY99" fmla="*/ 1682487 h 1806085"/>
              <a:gd name="connsiteX100" fmla="*/ 7381391 w 12192000"/>
              <a:gd name="connsiteY100" fmla="*/ 1689122 h 1806085"/>
              <a:gd name="connsiteX101" fmla="*/ 7292528 w 12192000"/>
              <a:gd name="connsiteY101" fmla="*/ 1689863 h 1806085"/>
              <a:gd name="connsiteX102" fmla="*/ 7204542 w 12192000"/>
              <a:gd name="connsiteY102" fmla="*/ 1667362 h 1806085"/>
              <a:gd name="connsiteX103" fmla="*/ 7179107 w 12192000"/>
              <a:gd name="connsiteY103" fmla="*/ 1664705 h 1806085"/>
              <a:gd name="connsiteX104" fmla="*/ 7176110 w 12192000"/>
              <a:gd name="connsiteY104" fmla="*/ 1667956 h 1806085"/>
              <a:gd name="connsiteX105" fmla="*/ 7149935 w 12192000"/>
              <a:gd name="connsiteY105" fmla="*/ 1671723 h 1806085"/>
              <a:gd name="connsiteX106" fmla="*/ 7076173 w 12192000"/>
              <a:gd name="connsiteY106" fmla="*/ 1681613 h 1806085"/>
              <a:gd name="connsiteX107" fmla="*/ 6997704 w 12192000"/>
              <a:gd name="connsiteY107" fmla="*/ 1681043 h 1806085"/>
              <a:gd name="connsiteX108" fmla="*/ 6883473 w 12192000"/>
              <a:gd name="connsiteY108" fmla="*/ 1705122 h 1806085"/>
              <a:gd name="connsiteX109" fmla="*/ 6687688 w 12192000"/>
              <a:gd name="connsiteY109" fmla="*/ 1727643 h 1806085"/>
              <a:gd name="connsiteX110" fmla="*/ 6529051 w 12192000"/>
              <a:gd name="connsiteY110" fmla="*/ 1750971 h 1806085"/>
              <a:gd name="connsiteX111" fmla="*/ 6306028 w 12192000"/>
              <a:gd name="connsiteY111" fmla="*/ 1761123 h 1806085"/>
              <a:gd name="connsiteX112" fmla="*/ 6183195 w 12192000"/>
              <a:gd name="connsiteY112" fmla="*/ 1758873 h 1806085"/>
              <a:gd name="connsiteX113" fmla="*/ 6123126 w 12192000"/>
              <a:gd name="connsiteY113" fmla="*/ 1768552 h 1806085"/>
              <a:gd name="connsiteX114" fmla="*/ 6096136 w 12192000"/>
              <a:gd name="connsiteY114" fmla="*/ 1767260 h 1806085"/>
              <a:gd name="connsiteX115" fmla="*/ 6028583 w 12192000"/>
              <a:gd name="connsiteY115" fmla="*/ 1806085 h 1806085"/>
              <a:gd name="connsiteX116" fmla="*/ 6021207 w 12192000"/>
              <a:gd name="connsiteY116" fmla="*/ 1799140 h 1806085"/>
              <a:gd name="connsiteX117" fmla="*/ 5990008 w 12192000"/>
              <a:gd name="connsiteY117" fmla="*/ 1794814 h 1806085"/>
              <a:gd name="connsiteX118" fmla="*/ 5867980 w 12192000"/>
              <a:gd name="connsiteY118" fmla="*/ 1783724 h 1806085"/>
              <a:gd name="connsiteX119" fmla="*/ 5743302 w 12192000"/>
              <a:gd name="connsiteY119" fmla="*/ 1782136 h 1806085"/>
              <a:gd name="connsiteX120" fmla="*/ 5607054 w 12192000"/>
              <a:gd name="connsiteY120" fmla="*/ 1775578 h 1806085"/>
              <a:gd name="connsiteX121" fmla="*/ 5464006 w 12192000"/>
              <a:gd name="connsiteY121" fmla="*/ 1763436 h 1806085"/>
              <a:gd name="connsiteX122" fmla="*/ 5412840 w 12192000"/>
              <a:gd name="connsiteY122" fmla="*/ 1788824 h 1806085"/>
              <a:gd name="connsiteX123" fmla="*/ 5361713 w 12192000"/>
              <a:gd name="connsiteY123" fmla="*/ 1773980 h 1806085"/>
              <a:gd name="connsiteX124" fmla="*/ 5241786 w 12192000"/>
              <a:gd name="connsiteY124" fmla="*/ 1756656 h 1806085"/>
              <a:gd name="connsiteX125" fmla="*/ 5202963 w 12192000"/>
              <a:gd name="connsiteY125" fmla="*/ 1747306 h 1806085"/>
              <a:gd name="connsiteX126" fmla="*/ 5154668 w 12192000"/>
              <a:gd name="connsiteY126" fmla="*/ 1744668 h 1806085"/>
              <a:gd name="connsiteX127" fmla="*/ 5136547 w 12192000"/>
              <a:gd name="connsiteY127" fmla="*/ 1738620 h 1806085"/>
              <a:gd name="connsiteX128" fmla="*/ 5122587 w 12192000"/>
              <a:gd name="connsiteY128" fmla="*/ 1735756 h 1806085"/>
              <a:gd name="connsiteX129" fmla="*/ 5119579 w 12192000"/>
              <a:gd name="connsiteY129" fmla="*/ 1734004 h 1806085"/>
              <a:gd name="connsiteX130" fmla="*/ 5101616 w 12192000"/>
              <a:gd name="connsiteY130" fmla="*/ 1724948 h 1806085"/>
              <a:gd name="connsiteX131" fmla="*/ 5045783 w 12192000"/>
              <a:gd name="connsiteY131" fmla="*/ 1730209 h 1806085"/>
              <a:gd name="connsiteX132" fmla="*/ 4991477 w 12192000"/>
              <a:gd name="connsiteY132" fmla="*/ 1716450 h 1806085"/>
              <a:gd name="connsiteX133" fmla="*/ 4820387 w 12192000"/>
              <a:gd name="connsiteY133" fmla="*/ 1695973 h 1806085"/>
              <a:gd name="connsiteX134" fmla="*/ 4742338 w 12192000"/>
              <a:gd name="connsiteY134" fmla="*/ 1672696 h 1806085"/>
              <a:gd name="connsiteX135" fmla="*/ 4703062 w 12192000"/>
              <a:gd name="connsiteY135" fmla="*/ 1665094 h 1806085"/>
              <a:gd name="connsiteX136" fmla="*/ 4701052 w 12192000"/>
              <a:gd name="connsiteY136" fmla="*/ 1664466 h 1806085"/>
              <a:gd name="connsiteX137" fmla="*/ 4701986 w 12192000"/>
              <a:gd name="connsiteY137" fmla="*/ 1664294 h 1806085"/>
              <a:gd name="connsiteX138" fmla="*/ 4697074 w 12192000"/>
              <a:gd name="connsiteY138" fmla="*/ 1663224 h 1806085"/>
              <a:gd name="connsiteX139" fmla="*/ 4701052 w 12192000"/>
              <a:gd name="connsiteY139" fmla="*/ 1664466 h 1806085"/>
              <a:gd name="connsiteX140" fmla="*/ 4695406 w 12192000"/>
              <a:gd name="connsiteY140" fmla="*/ 1665504 h 1806085"/>
              <a:gd name="connsiteX141" fmla="*/ 4495727 w 12192000"/>
              <a:gd name="connsiteY141" fmla="*/ 1656633 h 1806085"/>
              <a:gd name="connsiteX142" fmla="*/ 4428317 w 12192000"/>
              <a:gd name="connsiteY142" fmla="*/ 1646311 h 1806085"/>
              <a:gd name="connsiteX143" fmla="*/ 4424455 w 12192000"/>
              <a:gd name="connsiteY143" fmla="*/ 1646545 h 1806085"/>
              <a:gd name="connsiteX144" fmla="*/ 4418141 w 12192000"/>
              <a:gd name="connsiteY144" fmla="*/ 1643457 h 1806085"/>
              <a:gd name="connsiteX145" fmla="*/ 4389054 w 12192000"/>
              <a:gd name="connsiteY145" fmla="*/ 1635100 h 1806085"/>
              <a:gd name="connsiteX146" fmla="*/ 4243963 w 12192000"/>
              <a:gd name="connsiteY146" fmla="*/ 1600547 h 1806085"/>
              <a:gd name="connsiteX147" fmla="*/ 4230390 w 12192000"/>
              <a:gd name="connsiteY147" fmla="*/ 1596782 h 1806085"/>
              <a:gd name="connsiteX148" fmla="*/ 4151096 w 12192000"/>
              <a:gd name="connsiteY148" fmla="*/ 1589415 h 1806085"/>
              <a:gd name="connsiteX149" fmla="*/ 4091729 w 12192000"/>
              <a:gd name="connsiteY149" fmla="*/ 1565484 h 1806085"/>
              <a:gd name="connsiteX150" fmla="*/ 3994992 w 12192000"/>
              <a:gd name="connsiteY150" fmla="*/ 1554250 h 1806085"/>
              <a:gd name="connsiteX151" fmla="*/ 3898778 w 12192000"/>
              <a:gd name="connsiteY151" fmla="*/ 1546088 h 1806085"/>
              <a:gd name="connsiteX152" fmla="*/ 3863728 w 12192000"/>
              <a:gd name="connsiteY152" fmla="*/ 1544567 h 1806085"/>
              <a:gd name="connsiteX153" fmla="*/ 3729252 w 12192000"/>
              <a:gd name="connsiteY153" fmla="*/ 1544592 h 1806085"/>
              <a:gd name="connsiteX154" fmla="*/ 3716543 w 12192000"/>
              <a:gd name="connsiteY154" fmla="*/ 1541771 h 1806085"/>
              <a:gd name="connsiteX155" fmla="*/ 3715389 w 12192000"/>
              <a:gd name="connsiteY155" fmla="*/ 1538406 h 1806085"/>
              <a:gd name="connsiteX156" fmla="*/ 3682391 w 12192000"/>
              <a:gd name="connsiteY156" fmla="*/ 1529372 h 1806085"/>
              <a:gd name="connsiteX157" fmla="*/ 3669607 w 12192000"/>
              <a:gd name="connsiteY157" fmla="*/ 1534463 h 1806085"/>
              <a:gd name="connsiteX158" fmla="*/ 3669577 w 12192000"/>
              <a:gd name="connsiteY158" fmla="*/ 1534458 h 1806085"/>
              <a:gd name="connsiteX159" fmla="*/ 3660365 w 12192000"/>
              <a:gd name="connsiteY159" fmla="*/ 1531370 h 1806085"/>
              <a:gd name="connsiteX160" fmla="*/ 3637171 w 12192000"/>
              <a:gd name="connsiteY160" fmla="*/ 1523813 h 1806085"/>
              <a:gd name="connsiteX161" fmla="*/ 3636519 w 12192000"/>
              <a:gd name="connsiteY161" fmla="*/ 1523773 h 1806085"/>
              <a:gd name="connsiteX162" fmla="*/ 3589716 w 12192000"/>
              <a:gd name="connsiteY162" fmla="*/ 1506360 h 1806085"/>
              <a:gd name="connsiteX163" fmla="*/ 3583541 w 12192000"/>
              <a:gd name="connsiteY163" fmla="*/ 1507469 h 1806085"/>
              <a:gd name="connsiteX164" fmla="*/ 3574426 w 12192000"/>
              <a:gd name="connsiteY164" fmla="*/ 1507574 h 1806085"/>
              <a:gd name="connsiteX165" fmla="*/ 3574190 w 12192000"/>
              <a:gd name="connsiteY165" fmla="*/ 1507350 h 1806085"/>
              <a:gd name="connsiteX166" fmla="*/ 3565671 w 12192000"/>
              <a:gd name="connsiteY166" fmla="*/ 1507894 h 1806085"/>
              <a:gd name="connsiteX167" fmla="*/ 3515816 w 12192000"/>
              <a:gd name="connsiteY167" fmla="*/ 1499688 h 1806085"/>
              <a:gd name="connsiteX168" fmla="*/ 3452912 w 12192000"/>
              <a:gd name="connsiteY168" fmla="*/ 1496444 h 1806085"/>
              <a:gd name="connsiteX169" fmla="*/ 3380405 w 12192000"/>
              <a:gd name="connsiteY169" fmla="*/ 1486216 h 1806085"/>
              <a:gd name="connsiteX170" fmla="*/ 3343625 w 12192000"/>
              <a:gd name="connsiteY170" fmla="*/ 1500147 h 1806085"/>
              <a:gd name="connsiteX171" fmla="*/ 3323774 w 12192000"/>
              <a:gd name="connsiteY171" fmla="*/ 1501476 h 1806085"/>
              <a:gd name="connsiteX172" fmla="*/ 3321444 w 12192000"/>
              <a:gd name="connsiteY172" fmla="*/ 1500659 h 1806085"/>
              <a:gd name="connsiteX173" fmla="*/ 3242143 w 12192000"/>
              <a:gd name="connsiteY173" fmla="*/ 1505268 h 1806085"/>
              <a:gd name="connsiteX174" fmla="*/ 3122401 w 12192000"/>
              <a:gd name="connsiteY174" fmla="*/ 1511314 h 1806085"/>
              <a:gd name="connsiteX175" fmla="*/ 3010177 w 12192000"/>
              <a:gd name="connsiteY175" fmla="*/ 1513132 h 1806085"/>
              <a:gd name="connsiteX176" fmla="*/ 2782615 w 12192000"/>
              <a:gd name="connsiteY176" fmla="*/ 1509375 h 1806085"/>
              <a:gd name="connsiteX177" fmla="*/ 2668665 w 12192000"/>
              <a:gd name="connsiteY177" fmla="*/ 1517660 h 1806085"/>
              <a:gd name="connsiteX178" fmla="*/ 2548073 w 12192000"/>
              <a:gd name="connsiteY178" fmla="*/ 1516667 h 1806085"/>
              <a:gd name="connsiteX179" fmla="*/ 2423377 w 12192000"/>
              <a:gd name="connsiteY179" fmla="*/ 1527776 h 1806085"/>
              <a:gd name="connsiteX180" fmla="*/ 2295298 w 12192000"/>
              <a:gd name="connsiteY180" fmla="*/ 1534368 h 1806085"/>
              <a:gd name="connsiteX181" fmla="*/ 2188781 w 12192000"/>
              <a:gd name="connsiteY181" fmla="*/ 1529677 h 1806085"/>
              <a:gd name="connsiteX182" fmla="*/ 2074855 w 12192000"/>
              <a:gd name="connsiteY182" fmla="*/ 1515446 h 1806085"/>
              <a:gd name="connsiteX183" fmla="*/ 2012587 w 12192000"/>
              <a:gd name="connsiteY183" fmla="*/ 1522487 h 1806085"/>
              <a:gd name="connsiteX184" fmla="*/ 1932075 w 12192000"/>
              <a:gd name="connsiteY184" fmla="*/ 1517914 h 1806085"/>
              <a:gd name="connsiteX185" fmla="*/ 1908490 w 12192000"/>
              <a:gd name="connsiteY185" fmla="*/ 1526423 h 1806085"/>
              <a:gd name="connsiteX186" fmla="*/ 1908410 w 12192000"/>
              <a:gd name="connsiteY186" fmla="*/ 1526410 h 1806085"/>
              <a:gd name="connsiteX187" fmla="*/ 1901918 w 12192000"/>
              <a:gd name="connsiteY187" fmla="*/ 1522410 h 1806085"/>
              <a:gd name="connsiteX188" fmla="*/ 1876753 w 12192000"/>
              <a:gd name="connsiteY188" fmla="*/ 1517619 h 1806085"/>
              <a:gd name="connsiteX189" fmla="*/ 1858194 w 12192000"/>
              <a:gd name="connsiteY189" fmla="*/ 1522343 h 1806085"/>
              <a:gd name="connsiteX190" fmla="*/ 1702657 w 12192000"/>
              <a:gd name="connsiteY190" fmla="*/ 1510562 h 1806085"/>
              <a:gd name="connsiteX191" fmla="*/ 1701421 w 12192000"/>
              <a:gd name="connsiteY191" fmla="*/ 1510775 h 1806085"/>
              <a:gd name="connsiteX192" fmla="*/ 1699973 w 12192000"/>
              <a:gd name="connsiteY192" fmla="*/ 1507739 h 1806085"/>
              <a:gd name="connsiteX193" fmla="*/ 1682526 w 12192000"/>
              <a:gd name="connsiteY193" fmla="*/ 1504598 h 1806085"/>
              <a:gd name="connsiteX194" fmla="*/ 1677380 w 12192000"/>
              <a:gd name="connsiteY194" fmla="*/ 1504851 h 1806085"/>
              <a:gd name="connsiteX195" fmla="*/ 1670304 w 12192000"/>
              <a:gd name="connsiteY195" fmla="*/ 1503744 h 1806085"/>
              <a:gd name="connsiteX196" fmla="*/ 1670197 w 12192000"/>
              <a:gd name="connsiteY196" fmla="*/ 1503497 h 1806085"/>
              <a:gd name="connsiteX197" fmla="*/ 1626301 w 12192000"/>
              <a:gd name="connsiteY197" fmla="*/ 1474931 h 1806085"/>
              <a:gd name="connsiteX198" fmla="*/ 1535119 w 12192000"/>
              <a:gd name="connsiteY198" fmla="*/ 1463075 h 1806085"/>
              <a:gd name="connsiteX199" fmla="*/ 1531340 w 12192000"/>
              <a:gd name="connsiteY199" fmla="*/ 1461293 h 1806085"/>
              <a:gd name="connsiteX200" fmla="*/ 1498454 w 12192000"/>
              <a:gd name="connsiteY200" fmla="*/ 1463478 h 1806085"/>
              <a:gd name="connsiteX201" fmla="*/ 1478806 w 12192000"/>
              <a:gd name="connsiteY201" fmla="*/ 1464611 h 1806085"/>
              <a:gd name="connsiteX202" fmla="*/ 1358081 w 12192000"/>
              <a:gd name="connsiteY202" fmla="*/ 1455545 h 1806085"/>
              <a:gd name="connsiteX203" fmla="*/ 1222449 w 12192000"/>
              <a:gd name="connsiteY203" fmla="*/ 1455454 h 1806085"/>
              <a:gd name="connsiteX204" fmla="*/ 1180983 w 12192000"/>
              <a:gd name="connsiteY204" fmla="*/ 1440557 h 1806085"/>
              <a:gd name="connsiteX205" fmla="*/ 1018426 w 12192000"/>
              <a:gd name="connsiteY205" fmla="*/ 1400226 h 1806085"/>
              <a:gd name="connsiteX206" fmla="*/ 940021 w 12192000"/>
              <a:gd name="connsiteY206" fmla="*/ 1409452 h 1806085"/>
              <a:gd name="connsiteX207" fmla="*/ 940362 w 12192000"/>
              <a:gd name="connsiteY207" fmla="*/ 1408090 h 1806085"/>
              <a:gd name="connsiteX208" fmla="*/ 927147 w 12192000"/>
              <a:gd name="connsiteY208" fmla="*/ 1407436 h 1806085"/>
              <a:gd name="connsiteX209" fmla="*/ 915481 w 12192000"/>
              <a:gd name="connsiteY209" fmla="*/ 1395526 h 1806085"/>
              <a:gd name="connsiteX210" fmla="*/ 884363 w 12192000"/>
              <a:gd name="connsiteY210" fmla="*/ 1395024 h 1806085"/>
              <a:gd name="connsiteX211" fmla="*/ 883522 w 12192000"/>
              <a:gd name="connsiteY211" fmla="*/ 1400267 h 1806085"/>
              <a:gd name="connsiteX212" fmla="*/ 865903 w 12192000"/>
              <a:gd name="connsiteY212" fmla="*/ 1394324 h 1806085"/>
              <a:gd name="connsiteX213" fmla="*/ 790832 w 12192000"/>
              <a:gd name="connsiteY213" fmla="*/ 1370999 h 1806085"/>
              <a:gd name="connsiteX214" fmla="*/ 749766 w 12192000"/>
              <a:gd name="connsiteY214" fmla="*/ 1353216 h 1806085"/>
              <a:gd name="connsiteX215" fmla="*/ 705470 w 12192000"/>
              <a:gd name="connsiteY215" fmla="*/ 1354328 h 1806085"/>
              <a:gd name="connsiteX216" fmla="*/ 692371 w 12192000"/>
              <a:gd name="connsiteY216" fmla="*/ 1343942 h 1806085"/>
              <a:gd name="connsiteX217" fmla="*/ 690203 w 12192000"/>
              <a:gd name="connsiteY217" fmla="*/ 1341970 h 1806085"/>
              <a:gd name="connsiteX218" fmla="*/ 679574 w 12192000"/>
              <a:gd name="connsiteY218" fmla="*/ 1338069 h 1806085"/>
              <a:gd name="connsiteX219" fmla="*/ 679009 w 12192000"/>
              <a:gd name="connsiteY219" fmla="*/ 1331966 h 1806085"/>
              <a:gd name="connsiteX220" fmla="*/ 664756 w 12192000"/>
              <a:gd name="connsiteY220" fmla="*/ 1322509 h 1806085"/>
              <a:gd name="connsiteX221" fmla="*/ 644515 w 12192000"/>
              <a:gd name="connsiteY221" fmla="*/ 1316732 h 1806085"/>
              <a:gd name="connsiteX222" fmla="*/ 545716 w 12192000"/>
              <a:gd name="connsiteY222" fmla="*/ 1294878 h 1806085"/>
              <a:gd name="connsiteX223" fmla="*/ 488094 w 12192000"/>
              <a:gd name="connsiteY223" fmla="*/ 1278596 h 1806085"/>
              <a:gd name="connsiteX224" fmla="*/ 468538 w 12192000"/>
              <a:gd name="connsiteY224" fmla="*/ 1267376 h 1806085"/>
              <a:gd name="connsiteX225" fmla="*/ 439655 w 12192000"/>
              <a:gd name="connsiteY225" fmla="*/ 1255090 h 1806085"/>
              <a:gd name="connsiteX226" fmla="*/ 390496 w 12192000"/>
              <a:gd name="connsiteY226" fmla="*/ 1229512 h 1806085"/>
              <a:gd name="connsiteX227" fmla="*/ 362616 w 12192000"/>
              <a:gd name="connsiteY227" fmla="*/ 1221981 h 1806085"/>
              <a:gd name="connsiteX228" fmla="*/ 348184 w 12192000"/>
              <a:gd name="connsiteY228" fmla="*/ 1213437 h 1806085"/>
              <a:gd name="connsiteX229" fmla="*/ 341576 w 12192000"/>
              <a:gd name="connsiteY229" fmla="*/ 1212583 h 1806085"/>
              <a:gd name="connsiteX230" fmla="*/ 320370 w 12192000"/>
              <a:gd name="connsiteY230" fmla="*/ 1206827 h 1806085"/>
              <a:gd name="connsiteX231" fmla="*/ 308082 w 12192000"/>
              <a:gd name="connsiteY231" fmla="*/ 1204195 h 1806085"/>
              <a:gd name="connsiteX232" fmla="*/ 303141 w 12192000"/>
              <a:gd name="connsiteY232" fmla="*/ 1203396 h 1806085"/>
              <a:gd name="connsiteX233" fmla="*/ 260955 w 12192000"/>
              <a:gd name="connsiteY233" fmla="*/ 1203345 h 1806085"/>
              <a:gd name="connsiteX234" fmla="*/ 234352 w 12192000"/>
              <a:gd name="connsiteY234" fmla="*/ 1193972 h 1806085"/>
              <a:gd name="connsiteX235" fmla="*/ 210954 w 12192000"/>
              <a:gd name="connsiteY235" fmla="*/ 1192326 h 1806085"/>
              <a:gd name="connsiteX236" fmla="*/ 204851 w 12192000"/>
              <a:gd name="connsiteY236" fmla="*/ 1190210 h 1806085"/>
              <a:gd name="connsiteX237" fmla="*/ 145778 w 12192000"/>
              <a:gd name="connsiteY237" fmla="*/ 1190651 h 1806085"/>
              <a:gd name="connsiteX238" fmla="*/ 105518 w 12192000"/>
              <a:gd name="connsiteY238" fmla="*/ 1184937 h 1806085"/>
              <a:gd name="connsiteX239" fmla="*/ 17623 w 12192000"/>
              <a:gd name="connsiteY239" fmla="*/ 1185238 h 1806085"/>
              <a:gd name="connsiteX240" fmla="*/ 0 w 12192000"/>
              <a:gd name="connsiteY240" fmla="*/ 1184768 h 1806085"/>
              <a:gd name="connsiteX241" fmla="*/ 0 w 12192000"/>
              <a:gd name="connsiteY241" fmla="*/ 0 h 1806085"/>
              <a:gd name="connsiteX0" fmla="*/ 0 w 12192000"/>
              <a:gd name="connsiteY0" fmla="*/ 0 h 1806085"/>
              <a:gd name="connsiteX1" fmla="*/ 12192000 w 12192000"/>
              <a:gd name="connsiteY1" fmla="*/ 0 h 1806085"/>
              <a:gd name="connsiteX2" fmla="*/ 12192000 w 12192000"/>
              <a:gd name="connsiteY2" fmla="*/ 1129867 h 1806085"/>
              <a:gd name="connsiteX3" fmla="*/ 12174158 w 12192000"/>
              <a:gd name="connsiteY3" fmla="*/ 1133797 h 1806085"/>
              <a:gd name="connsiteX4" fmla="*/ 12111983 w 12192000"/>
              <a:gd name="connsiteY4" fmla="*/ 1161939 h 1806085"/>
              <a:gd name="connsiteX5" fmla="*/ 11967186 w 12192000"/>
              <a:gd name="connsiteY5" fmla="*/ 1201206 h 1806085"/>
              <a:gd name="connsiteX6" fmla="*/ 11953646 w 12192000"/>
              <a:gd name="connsiteY6" fmla="*/ 1205499 h 1806085"/>
              <a:gd name="connsiteX7" fmla="*/ 11874413 w 12192000"/>
              <a:gd name="connsiteY7" fmla="*/ 1213569 h 1806085"/>
              <a:gd name="connsiteX8" fmla="*/ 11815251 w 12192000"/>
              <a:gd name="connsiteY8" fmla="*/ 1241020 h 1806085"/>
              <a:gd name="connsiteX9" fmla="*/ 11718610 w 12192000"/>
              <a:gd name="connsiteY9" fmla="*/ 1253479 h 1806085"/>
              <a:gd name="connsiteX10" fmla="*/ 11622463 w 12192000"/>
              <a:gd name="connsiteY10" fmla="*/ 1262368 h 1806085"/>
              <a:gd name="connsiteX11" fmla="*/ 11587426 w 12192000"/>
              <a:gd name="connsiteY11" fmla="*/ 1263916 h 1806085"/>
              <a:gd name="connsiteX12" fmla="*/ 11441207 w 12192000"/>
              <a:gd name="connsiteY12" fmla="*/ 1262974 h 1806085"/>
              <a:gd name="connsiteX13" fmla="*/ 11406215 w 12192000"/>
              <a:gd name="connsiteY13" fmla="*/ 1280453 h 1806085"/>
              <a:gd name="connsiteX14" fmla="*/ 11361043 w 12192000"/>
              <a:gd name="connsiteY14" fmla="*/ 1286632 h 1806085"/>
              <a:gd name="connsiteX15" fmla="*/ 11259450 w 12192000"/>
              <a:gd name="connsiteY15" fmla="*/ 1286738 h 1806085"/>
              <a:gd name="connsiteX16" fmla="*/ 11128948 w 12192000"/>
              <a:gd name="connsiteY16" fmla="*/ 1245981 h 1806085"/>
              <a:gd name="connsiteX17" fmla="*/ 11090810 w 12192000"/>
              <a:gd name="connsiteY17" fmla="*/ 1243590 h 1806085"/>
              <a:gd name="connsiteX18" fmla="*/ 11085499 w 12192000"/>
              <a:gd name="connsiteY18" fmla="*/ 1248151 h 1806085"/>
              <a:gd name="connsiteX19" fmla="*/ 11031924 w 12192000"/>
              <a:gd name="connsiteY19" fmla="*/ 1225704 h 1806085"/>
              <a:gd name="connsiteX20" fmla="*/ 10955096 w 12192000"/>
              <a:gd name="connsiteY20" fmla="*/ 1231768 h 1806085"/>
              <a:gd name="connsiteX21" fmla="*/ 10864884 w 12192000"/>
              <a:gd name="connsiteY21" fmla="*/ 1245957 h 1806085"/>
              <a:gd name="connsiteX22" fmla="*/ 10841363 w 12192000"/>
              <a:gd name="connsiteY22" fmla="*/ 1251400 h 1806085"/>
              <a:gd name="connsiteX23" fmla="*/ 10780910 w 12192000"/>
              <a:gd name="connsiteY23" fmla="*/ 1249166 h 1806085"/>
              <a:gd name="connsiteX24" fmla="*/ 10696254 w 12192000"/>
              <a:gd name="connsiteY24" fmla="*/ 1259247 h 1806085"/>
              <a:gd name="connsiteX25" fmla="*/ 10577832 w 12192000"/>
              <a:gd name="connsiteY25" fmla="*/ 1255994 h 1806085"/>
              <a:gd name="connsiteX26" fmla="*/ 10531976 w 12192000"/>
              <a:gd name="connsiteY26" fmla="*/ 1249692 h 1806085"/>
              <a:gd name="connsiteX27" fmla="*/ 10453101 w 12192000"/>
              <a:gd name="connsiteY27" fmla="*/ 1241000 h 1806085"/>
              <a:gd name="connsiteX28" fmla="*/ 10407706 w 12192000"/>
              <a:gd name="connsiteY28" fmla="*/ 1235650 h 1806085"/>
              <a:gd name="connsiteX29" fmla="*/ 10368559 w 12192000"/>
              <a:gd name="connsiteY29" fmla="*/ 1235686 h 1806085"/>
              <a:gd name="connsiteX30" fmla="*/ 10352542 w 12192000"/>
              <a:gd name="connsiteY30" fmla="*/ 1245817 h 1806085"/>
              <a:gd name="connsiteX31" fmla="*/ 10294918 w 12192000"/>
              <a:gd name="connsiteY31" fmla="*/ 1263549 h 1806085"/>
              <a:gd name="connsiteX32" fmla="*/ 10271059 w 12192000"/>
              <a:gd name="connsiteY32" fmla="*/ 1265010 h 1806085"/>
              <a:gd name="connsiteX33" fmla="*/ 10239064 w 12192000"/>
              <a:gd name="connsiteY33" fmla="*/ 1270598 h 1806085"/>
              <a:gd name="connsiteX34" fmla="*/ 10181078 w 12192000"/>
              <a:gd name="connsiteY34" fmla="*/ 1276374 h 1806085"/>
              <a:gd name="connsiteX35" fmla="*/ 10153458 w 12192000"/>
              <a:gd name="connsiteY35" fmla="*/ 1285229 h 1806085"/>
              <a:gd name="connsiteX36" fmla="*/ 10140775 w 12192000"/>
              <a:gd name="connsiteY36" fmla="*/ 1285847 h 1806085"/>
              <a:gd name="connsiteX37" fmla="*/ 10132055 w 12192000"/>
              <a:gd name="connsiteY37" fmla="*/ 1297214 h 1806085"/>
              <a:gd name="connsiteX38" fmla="*/ 10094093 w 12192000"/>
              <a:gd name="connsiteY38" fmla="*/ 1316697 h 1806085"/>
              <a:gd name="connsiteX39" fmla="*/ 10059188 w 12192000"/>
              <a:gd name="connsiteY39" fmla="*/ 1326655 h 1806085"/>
              <a:gd name="connsiteX40" fmla="*/ 10016268 w 12192000"/>
              <a:gd name="connsiteY40" fmla="*/ 1325133 h 1806085"/>
              <a:gd name="connsiteX41" fmla="*/ 9937115 w 12192000"/>
              <a:gd name="connsiteY41" fmla="*/ 1337731 h 1806085"/>
              <a:gd name="connsiteX42" fmla="*/ 9824942 w 12192000"/>
              <a:gd name="connsiteY42" fmla="*/ 1342969 h 1806085"/>
              <a:gd name="connsiteX43" fmla="*/ 9705553 w 12192000"/>
              <a:gd name="connsiteY43" fmla="*/ 1359323 h 1806085"/>
              <a:gd name="connsiteX44" fmla="*/ 9589915 w 12192000"/>
              <a:gd name="connsiteY44" fmla="*/ 1382355 h 1806085"/>
              <a:gd name="connsiteX45" fmla="*/ 9315048 w 12192000"/>
              <a:gd name="connsiteY45" fmla="*/ 1428626 h 1806085"/>
              <a:gd name="connsiteX46" fmla="*/ 9209077 w 12192000"/>
              <a:gd name="connsiteY46" fmla="*/ 1448049 h 1806085"/>
              <a:gd name="connsiteX47" fmla="*/ 9133300 w 12192000"/>
              <a:gd name="connsiteY47" fmla="*/ 1456152 h 1806085"/>
              <a:gd name="connsiteX48" fmla="*/ 9031264 w 12192000"/>
              <a:gd name="connsiteY48" fmla="*/ 1462053 h 1806085"/>
              <a:gd name="connsiteX49" fmla="*/ 8983321 w 12192000"/>
              <a:gd name="connsiteY49" fmla="*/ 1464616 h 1806085"/>
              <a:gd name="connsiteX50" fmla="*/ 8983035 w 12192000"/>
              <a:gd name="connsiteY50" fmla="*/ 1464417 h 1806085"/>
              <a:gd name="connsiteX51" fmla="*/ 8974072 w 12192000"/>
              <a:gd name="connsiteY51" fmla="*/ 1465390 h 1806085"/>
              <a:gd name="connsiteX52" fmla="*/ 8968242 w 12192000"/>
              <a:gd name="connsiteY52" fmla="*/ 1467079 h 1806085"/>
              <a:gd name="connsiteX53" fmla="*/ 8952199 w 12192000"/>
              <a:gd name="connsiteY53" fmla="*/ 1469700 h 1806085"/>
              <a:gd name="connsiteX54" fmla="*/ 8945873 w 12192000"/>
              <a:gd name="connsiteY54" fmla="*/ 1469099 h 1806085"/>
              <a:gd name="connsiteX55" fmla="*/ 8940905 w 12192000"/>
              <a:gd name="connsiteY55" fmla="*/ 1467238 h 1806085"/>
              <a:gd name="connsiteX56" fmla="*/ 8906846 w 12192000"/>
              <a:gd name="connsiteY56" fmla="*/ 1464481 h 1806085"/>
              <a:gd name="connsiteX57" fmla="*/ 8730411 w 12192000"/>
              <a:gd name="connsiteY57" fmla="*/ 1479838 h 1806085"/>
              <a:gd name="connsiteX58" fmla="*/ 8685834 w 12192000"/>
              <a:gd name="connsiteY58" fmla="*/ 1481431 h 1806085"/>
              <a:gd name="connsiteX59" fmla="*/ 8574116 w 12192000"/>
              <a:gd name="connsiteY59" fmla="*/ 1488166 h 1806085"/>
              <a:gd name="connsiteX60" fmla="*/ 8503254 w 12192000"/>
              <a:gd name="connsiteY60" fmla="*/ 1475627 h 1806085"/>
              <a:gd name="connsiteX61" fmla="*/ 8489028 w 12192000"/>
              <a:gd name="connsiteY61" fmla="*/ 1480483 h 1806085"/>
              <a:gd name="connsiteX62" fmla="*/ 8484222 w 12192000"/>
              <a:gd name="connsiteY62" fmla="*/ 1482955 h 1806085"/>
              <a:gd name="connsiteX63" fmla="*/ 8476034 w 12192000"/>
              <a:gd name="connsiteY63" fmla="*/ 1485197 h 1806085"/>
              <a:gd name="connsiteX64" fmla="*/ 8475659 w 12192000"/>
              <a:gd name="connsiteY64" fmla="*/ 1485048 h 1806085"/>
              <a:gd name="connsiteX65" fmla="*/ 8468325 w 12192000"/>
              <a:gd name="connsiteY65" fmla="*/ 1487552 h 1806085"/>
              <a:gd name="connsiteX66" fmla="*/ 8401298 w 12192000"/>
              <a:gd name="connsiteY66" fmla="*/ 1493672 h 1806085"/>
              <a:gd name="connsiteX67" fmla="*/ 8390295 w 12192000"/>
              <a:gd name="connsiteY67" fmla="*/ 1502138 h 1806085"/>
              <a:gd name="connsiteX68" fmla="*/ 8370102 w 12192000"/>
              <a:gd name="connsiteY68" fmla="*/ 1508730 h 1806085"/>
              <a:gd name="connsiteX69" fmla="*/ 8271491 w 12192000"/>
              <a:gd name="connsiteY69" fmla="*/ 1533520 h 1806085"/>
              <a:gd name="connsiteX70" fmla="*/ 8248843 w 12192000"/>
              <a:gd name="connsiteY70" fmla="*/ 1537060 h 1806085"/>
              <a:gd name="connsiteX71" fmla="*/ 8244399 w 12192000"/>
              <a:gd name="connsiteY71" fmla="*/ 1538596 h 1806085"/>
              <a:gd name="connsiteX72" fmla="*/ 8241700 w 12192000"/>
              <a:gd name="connsiteY72" fmla="*/ 1538396 h 1806085"/>
              <a:gd name="connsiteX73" fmla="*/ 8230388 w 12192000"/>
              <a:gd name="connsiteY73" fmla="*/ 1546517 h 1806085"/>
              <a:gd name="connsiteX74" fmla="*/ 8224228 w 12192000"/>
              <a:gd name="connsiteY74" fmla="*/ 1557267 h 1806085"/>
              <a:gd name="connsiteX75" fmla="*/ 8199666 w 12192000"/>
              <a:gd name="connsiteY75" fmla="*/ 1559012 h 1806085"/>
              <a:gd name="connsiteX76" fmla="*/ 8194548 w 12192000"/>
              <a:gd name="connsiteY76" fmla="*/ 1565013 h 1806085"/>
              <a:gd name="connsiteX77" fmla="*/ 8165771 w 12192000"/>
              <a:gd name="connsiteY77" fmla="*/ 1579116 h 1806085"/>
              <a:gd name="connsiteX78" fmla="*/ 8116832 w 12192000"/>
              <a:gd name="connsiteY78" fmla="*/ 1608547 h 1806085"/>
              <a:gd name="connsiteX79" fmla="*/ 8089016 w 12192000"/>
              <a:gd name="connsiteY79" fmla="*/ 1617129 h 1806085"/>
              <a:gd name="connsiteX80" fmla="*/ 8074658 w 12192000"/>
              <a:gd name="connsiteY80" fmla="*/ 1626971 h 1806085"/>
              <a:gd name="connsiteX81" fmla="*/ 8068056 w 12192000"/>
              <a:gd name="connsiteY81" fmla="*/ 1627924 h 1806085"/>
              <a:gd name="connsiteX82" fmla="*/ 8046900 w 12192000"/>
              <a:gd name="connsiteY82" fmla="*/ 1634483 h 1806085"/>
              <a:gd name="connsiteX83" fmla="*/ 8034634 w 12192000"/>
              <a:gd name="connsiteY83" fmla="*/ 1637466 h 1806085"/>
              <a:gd name="connsiteX84" fmla="*/ 8029700 w 12192000"/>
              <a:gd name="connsiteY84" fmla="*/ 1638364 h 1806085"/>
              <a:gd name="connsiteX85" fmla="*/ 7987514 w 12192000"/>
              <a:gd name="connsiteY85" fmla="*/ 1638160 h 1806085"/>
              <a:gd name="connsiteX86" fmla="*/ 7960991 w 12192000"/>
              <a:gd name="connsiteY86" fmla="*/ 1648892 h 1806085"/>
              <a:gd name="connsiteX87" fmla="*/ 7937606 w 12192000"/>
              <a:gd name="connsiteY87" fmla="*/ 1650659 h 1806085"/>
              <a:gd name="connsiteX88" fmla="*/ 7931522 w 12192000"/>
              <a:gd name="connsiteY88" fmla="*/ 1653082 h 1806085"/>
              <a:gd name="connsiteX89" fmla="*/ 7872444 w 12192000"/>
              <a:gd name="connsiteY89" fmla="*/ 1652202 h 1806085"/>
              <a:gd name="connsiteX90" fmla="*/ 7832232 w 12192000"/>
              <a:gd name="connsiteY90" fmla="*/ 1658594 h 1806085"/>
              <a:gd name="connsiteX91" fmla="*/ 7744332 w 12192000"/>
              <a:gd name="connsiteY91" fmla="*/ 1657695 h 1806085"/>
              <a:gd name="connsiteX92" fmla="*/ 7723062 w 12192000"/>
              <a:gd name="connsiteY92" fmla="*/ 1658222 h 1806085"/>
              <a:gd name="connsiteX93" fmla="*/ 7705682 w 12192000"/>
              <a:gd name="connsiteY93" fmla="*/ 1664606 h 1806085"/>
              <a:gd name="connsiteX94" fmla="*/ 7702441 w 12192000"/>
              <a:gd name="connsiteY94" fmla="*/ 1671260 h 1806085"/>
              <a:gd name="connsiteX95" fmla="*/ 7690889 w 12192000"/>
              <a:gd name="connsiteY95" fmla="*/ 1672499 h 1806085"/>
              <a:gd name="connsiteX96" fmla="*/ 7688002 w 12192000"/>
              <a:gd name="connsiteY96" fmla="*/ 1674071 h 1806085"/>
              <a:gd name="connsiteX97" fmla="*/ 7671275 w 12192000"/>
              <a:gd name="connsiteY97" fmla="*/ 1681835 h 1806085"/>
              <a:gd name="connsiteX98" fmla="*/ 7585018 w 12192000"/>
              <a:gd name="connsiteY98" fmla="*/ 1675431 h 1806085"/>
              <a:gd name="connsiteX99" fmla="*/ 7471472 w 12192000"/>
              <a:gd name="connsiteY99" fmla="*/ 1682487 h 1806085"/>
              <a:gd name="connsiteX100" fmla="*/ 7381391 w 12192000"/>
              <a:gd name="connsiteY100" fmla="*/ 1689122 h 1806085"/>
              <a:gd name="connsiteX101" fmla="*/ 7292528 w 12192000"/>
              <a:gd name="connsiteY101" fmla="*/ 1689863 h 1806085"/>
              <a:gd name="connsiteX102" fmla="*/ 7204542 w 12192000"/>
              <a:gd name="connsiteY102" fmla="*/ 1667362 h 1806085"/>
              <a:gd name="connsiteX103" fmla="*/ 7179107 w 12192000"/>
              <a:gd name="connsiteY103" fmla="*/ 1664705 h 1806085"/>
              <a:gd name="connsiteX104" fmla="*/ 7176110 w 12192000"/>
              <a:gd name="connsiteY104" fmla="*/ 1667956 h 1806085"/>
              <a:gd name="connsiteX105" fmla="*/ 7149935 w 12192000"/>
              <a:gd name="connsiteY105" fmla="*/ 1671723 h 1806085"/>
              <a:gd name="connsiteX106" fmla="*/ 7076173 w 12192000"/>
              <a:gd name="connsiteY106" fmla="*/ 1681613 h 1806085"/>
              <a:gd name="connsiteX107" fmla="*/ 6997704 w 12192000"/>
              <a:gd name="connsiteY107" fmla="*/ 1681043 h 1806085"/>
              <a:gd name="connsiteX108" fmla="*/ 6883473 w 12192000"/>
              <a:gd name="connsiteY108" fmla="*/ 1705122 h 1806085"/>
              <a:gd name="connsiteX109" fmla="*/ 6687688 w 12192000"/>
              <a:gd name="connsiteY109" fmla="*/ 1727643 h 1806085"/>
              <a:gd name="connsiteX110" fmla="*/ 6529051 w 12192000"/>
              <a:gd name="connsiteY110" fmla="*/ 1750971 h 1806085"/>
              <a:gd name="connsiteX111" fmla="*/ 6306028 w 12192000"/>
              <a:gd name="connsiteY111" fmla="*/ 1761123 h 1806085"/>
              <a:gd name="connsiteX112" fmla="*/ 6183195 w 12192000"/>
              <a:gd name="connsiteY112" fmla="*/ 1758873 h 1806085"/>
              <a:gd name="connsiteX113" fmla="*/ 6123126 w 12192000"/>
              <a:gd name="connsiteY113" fmla="*/ 1768552 h 1806085"/>
              <a:gd name="connsiteX114" fmla="*/ 6096136 w 12192000"/>
              <a:gd name="connsiteY114" fmla="*/ 1767260 h 1806085"/>
              <a:gd name="connsiteX115" fmla="*/ 6028583 w 12192000"/>
              <a:gd name="connsiteY115" fmla="*/ 1806085 h 1806085"/>
              <a:gd name="connsiteX116" fmla="*/ 6021207 w 12192000"/>
              <a:gd name="connsiteY116" fmla="*/ 1799140 h 1806085"/>
              <a:gd name="connsiteX117" fmla="*/ 5990008 w 12192000"/>
              <a:gd name="connsiteY117" fmla="*/ 1794814 h 1806085"/>
              <a:gd name="connsiteX118" fmla="*/ 5867980 w 12192000"/>
              <a:gd name="connsiteY118" fmla="*/ 1783724 h 1806085"/>
              <a:gd name="connsiteX119" fmla="*/ 5743302 w 12192000"/>
              <a:gd name="connsiteY119" fmla="*/ 1782136 h 1806085"/>
              <a:gd name="connsiteX120" fmla="*/ 5607054 w 12192000"/>
              <a:gd name="connsiteY120" fmla="*/ 1775578 h 1806085"/>
              <a:gd name="connsiteX121" fmla="*/ 5464006 w 12192000"/>
              <a:gd name="connsiteY121" fmla="*/ 1763436 h 1806085"/>
              <a:gd name="connsiteX122" fmla="*/ 5412840 w 12192000"/>
              <a:gd name="connsiteY122" fmla="*/ 1767920 h 1806085"/>
              <a:gd name="connsiteX123" fmla="*/ 5361713 w 12192000"/>
              <a:gd name="connsiteY123" fmla="*/ 1773980 h 1806085"/>
              <a:gd name="connsiteX124" fmla="*/ 5241786 w 12192000"/>
              <a:gd name="connsiteY124" fmla="*/ 1756656 h 1806085"/>
              <a:gd name="connsiteX125" fmla="*/ 5202963 w 12192000"/>
              <a:gd name="connsiteY125" fmla="*/ 1747306 h 1806085"/>
              <a:gd name="connsiteX126" fmla="*/ 5154668 w 12192000"/>
              <a:gd name="connsiteY126" fmla="*/ 1744668 h 1806085"/>
              <a:gd name="connsiteX127" fmla="*/ 5136547 w 12192000"/>
              <a:gd name="connsiteY127" fmla="*/ 1738620 h 1806085"/>
              <a:gd name="connsiteX128" fmla="*/ 5122587 w 12192000"/>
              <a:gd name="connsiteY128" fmla="*/ 1735756 h 1806085"/>
              <a:gd name="connsiteX129" fmla="*/ 5119579 w 12192000"/>
              <a:gd name="connsiteY129" fmla="*/ 1734004 h 1806085"/>
              <a:gd name="connsiteX130" fmla="*/ 5101616 w 12192000"/>
              <a:gd name="connsiteY130" fmla="*/ 1724948 h 1806085"/>
              <a:gd name="connsiteX131" fmla="*/ 5045783 w 12192000"/>
              <a:gd name="connsiteY131" fmla="*/ 1730209 h 1806085"/>
              <a:gd name="connsiteX132" fmla="*/ 4991477 w 12192000"/>
              <a:gd name="connsiteY132" fmla="*/ 1716450 h 1806085"/>
              <a:gd name="connsiteX133" fmla="*/ 4820387 w 12192000"/>
              <a:gd name="connsiteY133" fmla="*/ 1695973 h 1806085"/>
              <a:gd name="connsiteX134" fmla="*/ 4742338 w 12192000"/>
              <a:gd name="connsiteY134" fmla="*/ 1672696 h 1806085"/>
              <a:gd name="connsiteX135" fmla="*/ 4703062 w 12192000"/>
              <a:gd name="connsiteY135" fmla="*/ 1665094 h 1806085"/>
              <a:gd name="connsiteX136" fmla="*/ 4701052 w 12192000"/>
              <a:gd name="connsiteY136" fmla="*/ 1664466 h 1806085"/>
              <a:gd name="connsiteX137" fmla="*/ 4701986 w 12192000"/>
              <a:gd name="connsiteY137" fmla="*/ 1664294 h 1806085"/>
              <a:gd name="connsiteX138" fmla="*/ 4697074 w 12192000"/>
              <a:gd name="connsiteY138" fmla="*/ 1663224 h 1806085"/>
              <a:gd name="connsiteX139" fmla="*/ 4701052 w 12192000"/>
              <a:gd name="connsiteY139" fmla="*/ 1664466 h 1806085"/>
              <a:gd name="connsiteX140" fmla="*/ 4695406 w 12192000"/>
              <a:gd name="connsiteY140" fmla="*/ 1665504 h 1806085"/>
              <a:gd name="connsiteX141" fmla="*/ 4495727 w 12192000"/>
              <a:gd name="connsiteY141" fmla="*/ 1656633 h 1806085"/>
              <a:gd name="connsiteX142" fmla="*/ 4428317 w 12192000"/>
              <a:gd name="connsiteY142" fmla="*/ 1646311 h 1806085"/>
              <a:gd name="connsiteX143" fmla="*/ 4424455 w 12192000"/>
              <a:gd name="connsiteY143" fmla="*/ 1646545 h 1806085"/>
              <a:gd name="connsiteX144" fmla="*/ 4418141 w 12192000"/>
              <a:gd name="connsiteY144" fmla="*/ 1643457 h 1806085"/>
              <a:gd name="connsiteX145" fmla="*/ 4389054 w 12192000"/>
              <a:gd name="connsiteY145" fmla="*/ 1635100 h 1806085"/>
              <a:gd name="connsiteX146" fmla="*/ 4243963 w 12192000"/>
              <a:gd name="connsiteY146" fmla="*/ 1600547 h 1806085"/>
              <a:gd name="connsiteX147" fmla="*/ 4230390 w 12192000"/>
              <a:gd name="connsiteY147" fmla="*/ 1596782 h 1806085"/>
              <a:gd name="connsiteX148" fmla="*/ 4151096 w 12192000"/>
              <a:gd name="connsiteY148" fmla="*/ 1589415 h 1806085"/>
              <a:gd name="connsiteX149" fmla="*/ 4091729 w 12192000"/>
              <a:gd name="connsiteY149" fmla="*/ 1565484 h 1806085"/>
              <a:gd name="connsiteX150" fmla="*/ 3994992 w 12192000"/>
              <a:gd name="connsiteY150" fmla="*/ 1554250 h 1806085"/>
              <a:gd name="connsiteX151" fmla="*/ 3898778 w 12192000"/>
              <a:gd name="connsiteY151" fmla="*/ 1546088 h 1806085"/>
              <a:gd name="connsiteX152" fmla="*/ 3863728 w 12192000"/>
              <a:gd name="connsiteY152" fmla="*/ 1544567 h 1806085"/>
              <a:gd name="connsiteX153" fmla="*/ 3729252 w 12192000"/>
              <a:gd name="connsiteY153" fmla="*/ 1544592 h 1806085"/>
              <a:gd name="connsiteX154" fmla="*/ 3716543 w 12192000"/>
              <a:gd name="connsiteY154" fmla="*/ 1541771 h 1806085"/>
              <a:gd name="connsiteX155" fmla="*/ 3715389 w 12192000"/>
              <a:gd name="connsiteY155" fmla="*/ 1538406 h 1806085"/>
              <a:gd name="connsiteX156" fmla="*/ 3682391 w 12192000"/>
              <a:gd name="connsiteY156" fmla="*/ 1529372 h 1806085"/>
              <a:gd name="connsiteX157" fmla="*/ 3669607 w 12192000"/>
              <a:gd name="connsiteY157" fmla="*/ 1534463 h 1806085"/>
              <a:gd name="connsiteX158" fmla="*/ 3669577 w 12192000"/>
              <a:gd name="connsiteY158" fmla="*/ 1534458 h 1806085"/>
              <a:gd name="connsiteX159" fmla="*/ 3660365 w 12192000"/>
              <a:gd name="connsiteY159" fmla="*/ 1531370 h 1806085"/>
              <a:gd name="connsiteX160" fmla="*/ 3637171 w 12192000"/>
              <a:gd name="connsiteY160" fmla="*/ 1523813 h 1806085"/>
              <a:gd name="connsiteX161" fmla="*/ 3636519 w 12192000"/>
              <a:gd name="connsiteY161" fmla="*/ 1523773 h 1806085"/>
              <a:gd name="connsiteX162" fmla="*/ 3589716 w 12192000"/>
              <a:gd name="connsiteY162" fmla="*/ 1506360 h 1806085"/>
              <a:gd name="connsiteX163" fmla="*/ 3583541 w 12192000"/>
              <a:gd name="connsiteY163" fmla="*/ 1507469 h 1806085"/>
              <a:gd name="connsiteX164" fmla="*/ 3574426 w 12192000"/>
              <a:gd name="connsiteY164" fmla="*/ 1507574 h 1806085"/>
              <a:gd name="connsiteX165" fmla="*/ 3574190 w 12192000"/>
              <a:gd name="connsiteY165" fmla="*/ 1507350 h 1806085"/>
              <a:gd name="connsiteX166" fmla="*/ 3565671 w 12192000"/>
              <a:gd name="connsiteY166" fmla="*/ 1507894 h 1806085"/>
              <a:gd name="connsiteX167" fmla="*/ 3515816 w 12192000"/>
              <a:gd name="connsiteY167" fmla="*/ 1499688 h 1806085"/>
              <a:gd name="connsiteX168" fmla="*/ 3452912 w 12192000"/>
              <a:gd name="connsiteY168" fmla="*/ 1496444 h 1806085"/>
              <a:gd name="connsiteX169" fmla="*/ 3380405 w 12192000"/>
              <a:gd name="connsiteY169" fmla="*/ 1486216 h 1806085"/>
              <a:gd name="connsiteX170" fmla="*/ 3343625 w 12192000"/>
              <a:gd name="connsiteY170" fmla="*/ 1500147 h 1806085"/>
              <a:gd name="connsiteX171" fmla="*/ 3323774 w 12192000"/>
              <a:gd name="connsiteY171" fmla="*/ 1501476 h 1806085"/>
              <a:gd name="connsiteX172" fmla="*/ 3321444 w 12192000"/>
              <a:gd name="connsiteY172" fmla="*/ 1500659 h 1806085"/>
              <a:gd name="connsiteX173" fmla="*/ 3242143 w 12192000"/>
              <a:gd name="connsiteY173" fmla="*/ 1505268 h 1806085"/>
              <a:gd name="connsiteX174" fmla="*/ 3122401 w 12192000"/>
              <a:gd name="connsiteY174" fmla="*/ 1511314 h 1806085"/>
              <a:gd name="connsiteX175" fmla="*/ 3010177 w 12192000"/>
              <a:gd name="connsiteY175" fmla="*/ 1513132 h 1806085"/>
              <a:gd name="connsiteX176" fmla="*/ 2782615 w 12192000"/>
              <a:gd name="connsiteY176" fmla="*/ 1509375 h 1806085"/>
              <a:gd name="connsiteX177" fmla="*/ 2668665 w 12192000"/>
              <a:gd name="connsiteY177" fmla="*/ 1517660 h 1806085"/>
              <a:gd name="connsiteX178" fmla="*/ 2548073 w 12192000"/>
              <a:gd name="connsiteY178" fmla="*/ 1516667 h 1806085"/>
              <a:gd name="connsiteX179" fmla="*/ 2423377 w 12192000"/>
              <a:gd name="connsiteY179" fmla="*/ 1527776 h 1806085"/>
              <a:gd name="connsiteX180" fmla="*/ 2295298 w 12192000"/>
              <a:gd name="connsiteY180" fmla="*/ 1534368 h 1806085"/>
              <a:gd name="connsiteX181" fmla="*/ 2188781 w 12192000"/>
              <a:gd name="connsiteY181" fmla="*/ 1529677 h 1806085"/>
              <a:gd name="connsiteX182" fmla="*/ 2074855 w 12192000"/>
              <a:gd name="connsiteY182" fmla="*/ 1515446 h 1806085"/>
              <a:gd name="connsiteX183" fmla="*/ 2012587 w 12192000"/>
              <a:gd name="connsiteY183" fmla="*/ 1522487 h 1806085"/>
              <a:gd name="connsiteX184" fmla="*/ 1932075 w 12192000"/>
              <a:gd name="connsiteY184" fmla="*/ 1517914 h 1806085"/>
              <a:gd name="connsiteX185" fmla="*/ 1908490 w 12192000"/>
              <a:gd name="connsiteY185" fmla="*/ 1526423 h 1806085"/>
              <a:gd name="connsiteX186" fmla="*/ 1908410 w 12192000"/>
              <a:gd name="connsiteY186" fmla="*/ 1526410 h 1806085"/>
              <a:gd name="connsiteX187" fmla="*/ 1901918 w 12192000"/>
              <a:gd name="connsiteY187" fmla="*/ 1522410 h 1806085"/>
              <a:gd name="connsiteX188" fmla="*/ 1876753 w 12192000"/>
              <a:gd name="connsiteY188" fmla="*/ 1517619 h 1806085"/>
              <a:gd name="connsiteX189" fmla="*/ 1858194 w 12192000"/>
              <a:gd name="connsiteY189" fmla="*/ 1522343 h 1806085"/>
              <a:gd name="connsiteX190" fmla="*/ 1702657 w 12192000"/>
              <a:gd name="connsiteY190" fmla="*/ 1510562 h 1806085"/>
              <a:gd name="connsiteX191" fmla="*/ 1701421 w 12192000"/>
              <a:gd name="connsiteY191" fmla="*/ 1510775 h 1806085"/>
              <a:gd name="connsiteX192" fmla="*/ 1699973 w 12192000"/>
              <a:gd name="connsiteY192" fmla="*/ 1507739 h 1806085"/>
              <a:gd name="connsiteX193" fmla="*/ 1682526 w 12192000"/>
              <a:gd name="connsiteY193" fmla="*/ 1504598 h 1806085"/>
              <a:gd name="connsiteX194" fmla="*/ 1677380 w 12192000"/>
              <a:gd name="connsiteY194" fmla="*/ 1504851 h 1806085"/>
              <a:gd name="connsiteX195" fmla="*/ 1670304 w 12192000"/>
              <a:gd name="connsiteY195" fmla="*/ 1503744 h 1806085"/>
              <a:gd name="connsiteX196" fmla="*/ 1670197 w 12192000"/>
              <a:gd name="connsiteY196" fmla="*/ 1503497 h 1806085"/>
              <a:gd name="connsiteX197" fmla="*/ 1626301 w 12192000"/>
              <a:gd name="connsiteY197" fmla="*/ 1474931 h 1806085"/>
              <a:gd name="connsiteX198" fmla="*/ 1535119 w 12192000"/>
              <a:gd name="connsiteY198" fmla="*/ 1463075 h 1806085"/>
              <a:gd name="connsiteX199" fmla="*/ 1531340 w 12192000"/>
              <a:gd name="connsiteY199" fmla="*/ 1461293 h 1806085"/>
              <a:gd name="connsiteX200" fmla="*/ 1498454 w 12192000"/>
              <a:gd name="connsiteY200" fmla="*/ 1463478 h 1806085"/>
              <a:gd name="connsiteX201" fmla="*/ 1478806 w 12192000"/>
              <a:gd name="connsiteY201" fmla="*/ 1464611 h 1806085"/>
              <a:gd name="connsiteX202" fmla="*/ 1358081 w 12192000"/>
              <a:gd name="connsiteY202" fmla="*/ 1455545 h 1806085"/>
              <a:gd name="connsiteX203" fmla="*/ 1222449 w 12192000"/>
              <a:gd name="connsiteY203" fmla="*/ 1455454 h 1806085"/>
              <a:gd name="connsiteX204" fmla="*/ 1180983 w 12192000"/>
              <a:gd name="connsiteY204" fmla="*/ 1440557 h 1806085"/>
              <a:gd name="connsiteX205" fmla="*/ 1018426 w 12192000"/>
              <a:gd name="connsiteY205" fmla="*/ 1400226 h 1806085"/>
              <a:gd name="connsiteX206" fmla="*/ 940021 w 12192000"/>
              <a:gd name="connsiteY206" fmla="*/ 1409452 h 1806085"/>
              <a:gd name="connsiteX207" fmla="*/ 940362 w 12192000"/>
              <a:gd name="connsiteY207" fmla="*/ 1408090 h 1806085"/>
              <a:gd name="connsiteX208" fmla="*/ 927147 w 12192000"/>
              <a:gd name="connsiteY208" fmla="*/ 1407436 h 1806085"/>
              <a:gd name="connsiteX209" fmla="*/ 915481 w 12192000"/>
              <a:gd name="connsiteY209" fmla="*/ 1395526 h 1806085"/>
              <a:gd name="connsiteX210" fmla="*/ 884363 w 12192000"/>
              <a:gd name="connsiteY210" fmla="*/ 1395024 h 1806085"/>
              <a:gd name="connsiteX211" fmla="*/ 883522 w 12192000"/>
              <a:gd name="connsiteY211" fmla="*/ 1400267 h 1806085"/>
              <a:gd name="connsiteX212" fmla="*/ 865903 w 12192000"/>
              <a:gd name="connsiteY212" fmla="*/ 1394324 h 1806085"/>
              <a:gd name="connsiteX213" fmla="*/ 790832 w 12192000"/>
              <a:gd name="connsiteY213" fmla="*/ 1370999 h 1806085"/>
              <a:gd name="connsiteX214" fmla="*/ 749766 w 12192000"/>
              <a:gd name="connsiteY214" fmla="*/ 1353216 h 1806085"/>
              <a:gd name="connsiteX215" fmla="*/ 705470 w 12192000"/>
              <a:gd name="connsiteY215" fmla="*/ 1354328 h 1806085"/>
              <a:gd name="connsiteX216" fmla="*/ 692371 w 12192000"/>
              <a:gd name="connsiteY216" fmla="*/ 1343942 h 1806085"/>
              <a:gd name="connsiteX217" fmla="*/ 690203 w 12192000"/>
              <a:gd name="connsiteY217" fmla="*/ 1341970 h 1806085"/>
              <a:gd name="connsiteX218" fmla="*/ 679574 w 12192000"/>
              <a:gd name="connsiteY218" fmla="*/ 1338069 h 1806085"/>
              <a:gd name="connsiteX219" fmla="*/ 679009 w 12192000"/>
              <a:gd name="connsiteY219" fmla="*/ 1331966 h 1806085"/>
              <a:gd name="connsiteX220" fmla="*/ 664756 w 12192000"/>
              <a:gd name="connsiteY220" fmla="*/ 1322509 h 1806085"/>
              <a:gd name="connsiteX221" fmla="*/ 644515 w 12192000"/>
              <a:gd name="connsiteY221" fmla="*/ 1316732 h 1806085"/>
              <a:gd name="connsiteX222" fmla="*/ 545716 w 12192000"/>
              <a:gd name="connsiteY222" fmla="*/ 1294878 h 1806085"/>
              <a:gd name="connsiteX223" fmla="*/ 488094 w 12192000"/>
              <a:gd name="connsiteY223" fmla="*/ 1278596 h 1806085"/>
              <a:gd name="connsiteX224" fmla="*/ 468538 w 12192000"/>
              <a:gd name="connsiteY224" fmla="*/ 1267376 h 1806085"/>
              <a:gd name="connsiteX225" fmla="*/ 439655 w 12192000"/>
              <a:gd name="connsiteY225" fmla="*/ 1255090 h 1806085"/>
              <a:gd name="connsiteX226" fmla="*/ 390496 w 12192000"/>
              <a:gd name="connsiteY226" fmla="*/ 1229512 h 1806085"/>
              <a:gd name="connsiteX227" fmla="*/ 362616 w 12192000"/>
              <a:gd name="connsiteY227" fmla="*/ 1221981 h 1806085"/>
              <a:gd name="connsiteX228" fmla="*/ 348184 w 12192000"/>
              <a:gd name="connsiteY228" fmla="*/ 1213437 h 1806085"/>
              <a:gd name="connsiteX229" fmla="*/ 341576 w 12192000"/>
              <a:gd name="connsiteY229" fmla="*/ 1212583 h 1806085"/>
              <a:gd name="connsiteX230" fmla="*/ 320370 w 12192000"/>
              <a:gd name="connsiteY230" fmla="*/ 1206827 h 1806085"/>
              <a:gd name="connsiteX231" fmla="*/ 308082 w 12192000"/>
              <a:gd name="connsiteY231" fmla="*/ 1204195 h 1806085"/>
              <a:gd name="connsiteX232" fmla="*/ 303141 w 12192000"/>
              <a:gd name="connsiteY232" fmla="*/ 1203396 h 1806085"/>
              <a:gd name="connsiteX233" fmla="*/ 260955 w 12192000"/>
              <a:gd name="connsiteY233" fmla="*/ 1203345 h 1806085"/>
              <a:gd name="connsiteX234" fmla="*/ 234352 w 12192000"/>
              <a:gd name="connsiteY234" fmla="*/ 1193972 h 1806085"/>
              <a:gd name="connsiteX235" fmla="*/ 210954 w 12192000"/>
              <a:gd name="connsiteY235" fmla="*/ 1192326 h 1806085"/>
              <a:gd name="connsiteX236" fmla="*/ 204851 w 12192000"/>
              <a:gd name="connsiteY236" fmla="*/ 1190210 h 1806085"/>
              <a:gd name="connsiteX237" fmla="*/ 145778 w 12192000"/>
              <a:gd name="connsiteY237" fmla="*/ 1190651 h 1806085"/>
              <a:gd name="connsiteX238" fmla="*/ 105518 w 12192000"/>
              <a:gd name="connsiteY238" fmla="*/ 1184937 h 1806085"/>
              <a:gd name="connsiteX239" fmla="*/ 17623 w 12192000"/>
              <a:gd name="connsiteY239" fmla="*/ 1185238 h 1806085"/>
              <a:gd name="connsiteX240" fmla="*/ 0 w 12192000"/>
              <a:gd name="connsiteY240" fmla="*/ 1184768 h 1806085"/>
              <a:gd name="connsiteX241" fmla="*/ 0 w 12192000"/>
              <a:gd name="connsiteY241" fmla="*/ 0 h 1806085"/>
              <a:gd name="connsiteX0" fmla="*/ 0 w 12192000"/>
              <a:gd name="connsiteY0" fmla="*/ 0 h 1806085"/>
              <a:gd name="connsiteX1" fmla="*/ 12192000 w 12192000"/>
              <a:gd name="connsiteY1" fmla="*/ 0 h 1806085"/>
              <a:gd name="connsiteX2" fmla="*/ 12192000 w 12192000"/>
              <a:gd name="connsiteY2" fmla="*/ 1129867 h 1806085"/>
              <a:gd name="connsiteX3" fmla="*/ 12174158 w 12192000"/>
              <a:gd name="connsiteY3" fmla="*/ 1133797 h 1806085"/>
              <a:gd name="connsiteX4" fmla="*/ 12111983 w 12192000"/>
              <a:gd name="connsiteY4" fmla="*/ 1161939 h 1806085"/>
              <a:gd name="connsiteX5" fmla="*/ 11967186 w 12192000"/>
              <a:gd name="connsiteY5" fmla="*/ 1201206 h 1806085"/>
              <a:gd name="connsiteX6" fmla="*/ 11953646 w 12192000"/>
              <a:gd name="connsiteY6" fmla="*/ 1205499 h 1806085"/>
              <a:gd name="connsiteX7" fmla="*/ 11874413 w 12192000"/>
              <a:gd name="connsiteY7" fmla="*/ 1213569 h 1806085"/>
              <a:gd name="connsiteX8" fmla="*/ 11815251 w 12192000"/>
              <a:gd name="connsiteY8" fmla="*/ 1241020 h 1806085"/>
              <a:gd name="connsiteX9" fmla="*/ 11718610 w 12192000"/>
              <a:gd name="connsiteY9" fmla="*/ 1253479 h 1806085"/>
              <a:gd name="connsiteX10" fmla="*/ 11622463 w 12192000"/>
              <a:gd name="connsiteY10" fmla="*/ 1262368 h 1806085"/>
              <a:gd name="connsiteX11" fmla="*/ 11587426 w 12192000"/>
              <a:gd name="connsiteY11" fmla="*/ 1263916 h 1806085"/>
              <a:gd name="connsiteX12" fmla="*/ 11441207 w 12192000"/>
              <a:gd name="connsiteY12" fmla="*/ 1262974 h 1806085"/>
              <a:gd name="connsiteX13" fmla="*/ 11406215 w 12192000"/>
              <a:gd name="connsiteY13" fmla="*/ 1280453 h 1806085"/>
              <a:gd name="connsiteX14" fmla="*/ 11361043 w 12192000"/>
              <a:gd name="connsiteY14" fmla="*/ 1286632 h 1806085"/>
              <a:gd name="connsiteX15" fmla="*/ 11259450 w 12192000"/>
              <a:gd name="connsiteY15" fmla="*/ 1286738 h 1806085"/>
              <a:gd name="connsiteX16" fmla="*/ 11128948 w 12192000"/>
              <a:gd name="connsiteY16" fmla="*/ 1245981 h 1806085"/>
              <a:gd name="connsiteX17" fmla="*/ 11090810 w 12192000"/>
              <a:gd name="connsiteY17" fmla="*/ 1243590 h 1806085"/>
              <a:gd name="connsiteX18" fmla="*/ 11085499 w 12192000"/>
              <a:gd name="connsiteY18" fmla="*/ 1248151 h 1806085"/>
              <a:gd name="connsiteX19" fmla="*/ 11031924 w 12192000"/>
              <a:gd name="connsiteY19" fmla="*/ 1225704 h 1806085"/>
              <a:gd name="connsiteX20" fmla="*/ 10955096 w 12192000"/>
              <a:gd name="connsiteY20" fmla="*/ 1231768 h 1806085"/>
              <a:gd name="connsiteX21" fmla="*/ 10864884 w 12192000"/>
              <a:gd name="connsiteY21" fmla="*/ 1245957 h 1806085"/>
              <a:gd name="connsiteX22" fmla="*/ 10841363 w 12192000"/>
              <a:gd name="connsiteY22" fmla="*/ 1251400 h 1806085"/>
              <a:gd name="connsiteX23" fmla="*/ 10780910 w 12192000"/>
              <a:gd name="connsiteY23" fmla="*/ 1249166 h 1806085"/>
              <a:gd name="connsiteX24" fmla="*/ 10696254 w 12192000"/>
              <a:gd name="connsiteY24" fmla="*/ 1259247 h 1806085"/>
              <a:gd name="connsiteX25" fmla="*/ 10577832 w 12192000"/>
              <a:gd name="connsiteY25" fmla="*/ 1255994 h 1806085"/>
              <a:gd name="connsiteX26" fmla="*/ 10531976 w 12192000"/>
              <a:gd name="connsiteY26" fmla="*/ 1249692 h 1806085"/>
              <a:gd name="connsiteX27" fmla="*/ 10453101 w 12192000"/>
              <a:gd name="connsiteY27" fmla="*/ 1241000 h 1806085"/>
              <a:gd name="connsiteX28" fmla="*/ 10407706 w 12192000"/>
              <a:gd name="connsiteY28" fmla="*/ 1235650 h 1806085"/>
              <a:gd name="connsiteX29" fmla="*/ 10368559 w 12192000"/>
              <a:gd name="connsiteY29" fmla="*/ 1235686 h 1806085"/>
              <a:gd name="connsiteX30" fmla="*/ 10352542 w 12192000"/>
              <a:gd name="connsiteY30" fmla="*/ 1245817 h 1806085"/>
              <a:gd name="connsiteX31" fmla="*/ 10294918 w 12192000"/>
              <a:gd name="connsiteY31" fmla="*/ 1263549 h 1806085"/>
              <a:gd name="connsiteX32" fmla="*/ 10271059 w 12192000"/>
              <a:gd name="connsiteY32" fmla="*/ 1265010 h 1806085"/>
              <a:gd name="connsiteX33" fmla="*/ 10239064 w 12192000"/>
              <a:gd name="connsiteY33" fmla="*/ 1270598 h 1806085"/>
              <a:gd name="connsiteX34" fmla="*/ 10181078 w 12192000"/>
              <a:gd name="connsiteY34" fmla="*/ 1276374 h 1806085"/>
              <a:gd name="connsiteX35" fmla="*/ 10153458 w 12192000"/>
              <a:gd name="connsiteY35" fmla="*/ 1285229 h 1806085"/>
              <a:gd name="connsiteX36" fmla="*/ 10140775 w 12192000"/>
              <a:gd name="connsiteY36" fmla="*/ 1285847 h 1806085"/>
              <a:gd name="connsiteX37" fmla="*/ 10132055 w 12192000"/>
              <a:gd name="connsiteY37" fmla="*/ 1297214 h 1806085"/>
              <a:gd name="connsiteX38" fmla="*/ 10094093 w 12192000"/>
              <a:gd name="connsiteY38" fmla="*/ 1316697 h 1806085"/>
              <a:gd name="connsiteX39" fmla="*/ 10059188 w 12192000"/>
              <a:gd name="connsiteY39" fmla="*/ 1326655 h 1806085"/>
              <a:gd name="connsiteX40" fmla="*/ 10016268 w 12192000"/>
              <a:gd name="connsiteY40" fmla="*/ 1325133 h 1806085"/>
              <a:gd name="connsiteX41" fmla="*/ 9937115 w 12192000"/>
              <a:gd name="connsiteY41" fmla="*/ 1337731 h 1806085"/>
              <a:gd name="connsiteX42" fmla="*/ 9824942 w 12192000"/>
              <a:gd name="connsiteY42" fmla="*/ 1342969 h 1806085"/>
              <a:gd name="connsiteX43" fmla="*/ 9705553 w 12192000"/>
              <a:gd name="connsiteY43" fmla="*/ 1359323 h 1806085"/>
              <a:gd name="connsiteX44" fmla="*/ 9589915 w 12192000"/>
              <a:gd name="connsiteY44" fmla="*/ 1382355 h 1806085"/>
              <a:gd name="connsiteX45" fmla="*/ 9315048 w 12192000"/>
              <a:gd name="connsiteY45" fmla="*/ 1428626 h 1806085"/>
              <a:gd name="connsiteX46" fmla="*/ 9209077 w 12192000"/>
              <a:gd name="connsiteY46" fmla="*/ 1448049 h 1806085"/>
              <a:gd name="connsiteX47" fmla="*/ 9133300 w 12192000"/>
              <a:gd name="connsiteY47" fmla="*/ 1456152 h 1806085"/>
              <a:gd name="connsiteX48" fmla="*/ 9031264 w 12192000"/>
              <a:gd name="connsiteY48" fmla="*/ 1462053 h 1806085"/>
              <a:gd name="connsiteX49" fmla="*/ 8983321 w 12192000"/>
              <a:gd name="connsiteY49" fmla="*/ 1464616 h 1806085"/>
              <a:gd name="connsiteX50" fmla="*/ 8983035 w 12192000"/>
              <a:gd name="connsiteY50" fmla="*/ 1464417 h 1806085"/>
              <a:gd name="connsiteX51" fmla="*/ 8974072 w 12192000"/>
              <a:gd name="connsiteY51" fmla="*/ 1465390 h 1806085"/>
              <a:gd name="connsiteX52" fmla="*/ 8968242 w 12192000"/>
              <a:gd name="connsiteY52" fmla="*/ 1467079 h 1806085"/>
              <a:gd name="connsiteX53" fmla="*/ 8952199 w 12192000"/>
              <a:gd name="connsiteY53" fmla="*/ 1469700 h 1806085"/>
              <a:gd name="connsiteX54" fmla="*/ 8945873 w 12192000"/>
              <a:gd name="connsiteY54" fmla="*/ 1469099 h 1806085"/>
              <a:gd name="connsiteX55" fmla="*/ 8940905 w 12192000"/>
              <a:gd name="connsiteY55" fmla="*/ 1467238 h 1806085"/>
              <a:gd name="connsiteX56" fmla="*/ 8906846 w 12192000"/>
              <a:gd name="connsiteY56" fmla="*/ 1464481 h 1806085"/>
              <a:gd name="connsiteX57" fmla="*/ 8730411 w 12192000"/>
              <a:gd name="connsiteY57" fmla="*/ 1479838 h 1806085"/>
              <a:gd name="connsiteX58" fmla="*/ 8685834 w 12192000"/>
              <a:gd name="connsiteY58" fmla="*/ 1481431 h 1806085"/>
              <a:gd name="connsiteX59" fmla="*/ 8574116 w 12192000"/>
              <a:gd name="connsiteY59" fmla="*/ 1488166 h 1806085"/>
              <a:gd name="connsiteX60" fmla="*/ 8503254 w 12192000"/>
              <a:gd name="connsiteY60" fmla="*/ 1475627 h 1806085"/>
              <a:gd name="connsiteX61" fmla="*/ 8489028 w 12192000"/>
              <a:gd name="connsiteY61" fmla="*/ 1480483 h 1806085"/>
              <a:gd name="connsiteX62" fmla="*/ 8484222 w 12192000"/>
              <a:gd name="connsiteY62" fmla="*/ 1482955 h 1806085"/>
              <a:gd name="connsiteX63" fmla="*/ 8476034 w 12192000"/>
              <a:gd name="connsiteY63" fmla="*/ 1485197 h 1806085"/>
              <a:gd name="connsiteX64" fmla="*/ 8475659 w 12192000"/>
              <a:gd name="connsiteY64" fmla="*/ 1485048 h 1806085"/>
              <a:gd name="connsiteX65" fmla="*/ 8468325 w 12192000"/>
              <a:gd name="connsiteY65" fmla="*/ 1487552 h 1806085"/>
              <a:gd name="connsiteX66" fmla="*/ 8401298 w 12192000"/>
              <a:gd name="connsiteY66" fmla="*/ 1493672 h 1806085"/>
              <a:gd name="connsiteX67" fmla="*/ 8390295 w 12192000"/>
              <a:gd name="connsiteY67" fmla="*/ 1502138 h 1806085"/>
              <a:gd name="connsiteX68" fmla="*/ 8370102 w 12192000"/>
              <a:gd name="connsiteY68" fmla="*/ 1508730 h 1806085"/>
              <a:gd name="connsiteX69" fmla="*/ 8271491 w 12192000"/>
              <a:gd name="connsiteY69" fmla="*/ 1533520 h 1806085"/>
              <a:gd name="connsiteX70" fmla="*/ 8248843 w 12192000"/>
              <a:gd name="connsiteY70" fmla="*/ 1537060 h 1806085"/>
              <a:gd name="connsiteX71" fmla="*/ 8244399 w 12192000"/>
              <a:gd name="connsiteY71" fmla="*/ 1538596 h 1806085"/>
              <a:gd name="connsiteX72" fmla="*/ 8241700 w 12192000"/>
              <a:gd name="connsiteY72" fmla="*/ 1538396 h 1806085"/>
              <a:gd name="connsiteX73" fmla="*/ 8230388 w 12192000"/>
              <a:gd name="connsiteY73" fmla="*/ 1546517 h 1806085"/>
              <a:gd name="connsiteX74" fmla="*/ 8224228 w 12192000"/>
              <a:gd name="connsiteY74" fmla="*/ 1557267 h 1806085"/>
              <a:gd name="connsiteX75" fmla="*/ 8199666 w 12192000"/>
              <a:gd name="connsiteY75" fmla="*/ 1559012 h 1806085"/>
              <a:gd name="connsiteX76" fmla="*/ 8194548 w 12192000"/>
              <a:gd name="connsiteY76" fmla="*/ 1565013 h 1806085"/>
              <a:gd name="connsiteX77" fmla="*/ 8165771 w 12192000"/>
              <a:gd name="connsiteY77" fmla="*/ 1579116 h 1806085"/>
              <a:gd name="connsiteX78" fmla="*/ 8116832 w 12192000"/>
              <a:gd name="connsiteY78" fmla="*/ 1608547 h 1806085"/>
              <a:gd name="connsiteX79" fmla="*/ 8089016 w 12192000"/>
              <a:gd name="connsiteY79" fmla="*/ 1617129 h 1806085"/>
              <a:gd name="connsiteX80" fmla="*/ 8074658 w 12192000"/>
              <a:gd name="connsiteY80" fmla="*/ 1626971 h 1806085"/>
              <a:gd name="connsiteX81" fmla="*/ 8068056 w 12192000"/>
              <a:gd name="connsiteY81" fmla="*/ 1627924 h 1806085"/>
              <a:gd name="connsiteX82" fmla="*/ 8046900 w 12192000"/>
              <a:gd name="connsiteY82" fmla="*/ 1634483 h 1806085"/>
              <a:gd name="connsiteX83" fmla="*/ 8034634 w 12192000"/>
              <a:gd name="connsiteY83" fmla="*/ 1637466 h 1806085"/>
              <a:gd name="connsiteX84" fmla="*/ 8029700 w 12192000"/>
              <a:gd name="connsiteY84" fmla="*/ 1638364 h 1806085"/>
              <a:gd name="connsiteX85" fmla="*/ 7987514 w 12192000"/>
              <a:gd name="connsiteY85" fmla="*/ 1638160 h 1806085"/>
              <a:gd name="connsiteX86" fmla="*/ 7960991 w 12192000"/>
              <a:gd name="connsiteY86" fmla="*/ 1648892 h 1806085"/>
              <a:gd name="connsiteX87" fmla="*/ 7937606 w 12192000"/>
              <a:gd name="connsiteY87" fmla="*/ 1650659 h 1806085"/>
              <a:gd name="connsiteX88" fmla="*/ 7931522 w 12192000"/>
              <a:gd name="connsiteY88" fmla="*/ 1653082 h 1806085"/>
              <a:gd name="connsiteX89" fmla="*/ 7872444 w 12192000"/>
              <a:gd name="connsiteY89" fmla="*/ 1652202 h 1806085"/>
              <a:gd name="connsiteX90" fmla="*/ 7832232 w 12192000"/>
              <a:gd name="connsiteY90" fmla="*/ 1658594 h 1806085"/>
              <a:gd name="connsiteX91" fmla="*/ 7744332 w 12192000"/>
              <a:gd name="connsiteY91" fmla="*/ 1657695 h 1806085"/>
              <a:gd name="connsiteX92" fmla="*/ 7723062 w 12192000"/>
              <a:gd name="connsiteY92" fmla="*/ 1658222 h 1806085"/>
              <a:gd name="connsiteX93" fmla="*/ 7705682 w 12192000"/>
              <a:gd name="connsiteY93" fmla="*/ 1664606 h 1806085"/>
              <a:gd name="connsiteX94" fmla="*/ 7702441 w 12192000"/>
              <a:gd name="connsiteY94" fmla="*/ 1671260 h 1806085"/>
              <a:gd name="connsiteX95" fmla="*/ 7690889 w 12192000"/>
              <a:gd name="connsiteY95" fmla="*/ 1672499 h 1806085"/>
              <a:gd name="connsiteX96" fmla="*/ 7688002 w 12192000"/>
              <a:gd name="connsiteY96" fmla="*/ 1674071 h 1806085"/>
              <a:gd name="connsiteX97" fmla="*/ 7671275 w 12192000"/>
              <a:gd name="connsiteY97" fmla="*/ 1681835 h 1806085"/>
              <a:gd name="connsiteX98" fmla="*/ 7585018 w 12192000"/>
              <a:gd name="connsiteY98" fmla="*/ 1675431 h 1806085"/>
              <a:gd name="connsiteX99" fmla="*/ 7471472 w 12192000"/>
              <a:gd name="connsiteY99" fmla="*/ 1682487 h 1806085"/>
              <a:gd name="connsiteX100" fmla="*/ 7381391 w 12192000"/>
              <a:gd name="connsiteY100" fmla="*/ 1689122 h 1806085"/>
              <a:gd name="connsiteX101" fmla="*/ 7292528 w 12192000"/>
              <a:gd name="connsiteY101" fmla="*/ 1689863 h 1806085"/>
              <a:gd name="connsiteX102" fmla="*/ 7204542 w 12192000"/>
              <a:gd name="connsiteY102" fmla="*/ 1667362 h 1806085"/>
              <a:gd name="connsiteX103" fmla="*/ 7179107 w 12192000"/>
              <a:gd name="connsiteY103" fmla="*/ 1664705 h 1806085"/>
              <a:gd name="connsiteX104" fmla="*/ 7176110 w 12192000"/>
              <a:gd name="connsiteY104" fmla="*/ 1667956 h 1806085"/>
              <a:gd name="connsiteX105" fmla="*/ 7149935 w 12192000"/>
              <a:gd name="connsiteY105" fmla="*/ 1671723 h 1806085"/>
              <a:gd name="connsiteX106" fmla="*/ 7076173 w 12192000"/>
              <a:gd name="connsiteY106" fmla="*/ 1681613 h 1806085"/>
              <a:gd name="connsiteX107" fmla="*/ 6997704 w 12192000"/>
              <a:gd name="connsiteY107" fmla="*/ 1681043 h 1806085"/>
              <a:gd name="connsiteX108" fmla="*/ 6883473 w 12192000"/>
              <a:gd name="connsiteY108" fmla="*/ 1705122 h 1806085"/>
              <a:gd name="connsiteX109" fmla="*/ 6687688 w 12192000"/>
              <a:gd name="connsiteY109" fmla="*/ 1727643 h 1806085"/>
              <a:gd name="connsiteX110" fmla="*/ 6529051 w 12192000"/>
              <a:gd name="connsiteY110" fmla="*/ 1750971 h 1806085"/>
              <a:gd name="connsiteX111" fmla="*/ 6306028 w 12192000"/>
              <a:gd name="connsiteY111" fmla="*/ 1761123 h 1806085"/>
              <a:gd name="connsiteX112" fmla="*/ 6183195 w 12192000"/>
              <a:gd name="connsiteY112" fmla="*/ 1758873 h 1806085"/>
              <a:gd name="connsiteX113" fmla="*/ 6123126 w 12192000"/>
              <a:gd name="connsiteY113" fmla="*/ 1768552 h 1806085"/>
              <a:gd name="connsiteX114" fmla="*/ 6096136 w 12192000"/>
              <a:gd name="connsiteY114" fmla="*/ 1767260 h 1806085"/>
              <a:gd name="connsiteX115" fmla="*/ 6028583 w 12192000"/>
              <a:gd name="connsiteY115" fmla="*/ 1806085 h 1806085"/>
              <a:gd name="connsiteX116" fmla="*/ 6021207 w 12192000"/>
              <a:gd name="connsiteY116" fmla="*/ 1799140 h 1806085"/>
              <a:gd name="connsiteX117" fmla="*/ 5916336 w 12192000"/>
              <a:gd name="connsiteY117" fmla="*/ 1780879 h 1806085"/>
              <a:gd name="connsiteX118" fmla="*/ 5867980 w 12192000"/>
              <a:gd name="connsiteY118" fmla="*/ 1783724 h 1806085"/>
              <a:gd name="connsiteX119" fmla="*/ 5743302 w 12192000"/>
              <a:gd name="connsiteY119" fmla="*/ 1782136 h 1806085"/>
              <a:gd name="connsiteX120" fmla="*/ 5607054 w 12192000"/>
              <a:gd name="connsiteY120" fmla="*/ 1775578 h 1806085"/>
              <a:gd name="connsiteX121" fmla="*/ 5464006 w 12192000"/>
              <a:gd name="connsiteY121" fmla="*/ 1763436 h 1806085"/>
              <a:gd name="connsiteX122" fmla="*/ 5412840 w 12192000"/>
              <a:gd name="connsiteY122" fmla="*/ 1767920 h 1806085"/>
              <a:gd name="connsiteX123" fmla="*/ 5361713 w 12192000"/>
              <a:gd name="connsiteY123" fmla="*/ 1773980 h 1806085"/>
              <a:gd name="connsiteX124" fmla="*/ 5241786 w 12192000"/>
              <a:gd name="connsiteY124" fmla="*/ 1756656 h 1806085"/>
              <a:gd name="connsiteX125" fmla="*/ 5202963 w 12192000"/>
              <a:gd name="connsiteY125" fmla="*/ 1747306 h 1806085"/>
              <a:gd name="connsiteX126" fmla="*/ 5154668 w 12192000"/>
              <a:gd name="connsiteY126" fmla="*/ 1744668 h 1806085"/>
              <a:gd name="connsiteX127" fmla="*/ 5136547 w 12192000"/>
              <a:gd name="connsiteY127" fmla="*/ 1738620 h 1806085"/>
              <a:gd name="connsiteX128" fmla="*/ 5122587 w 12192000"/>
              <a:gd name="connsiteY128" fmla="*/ 1735756 h 1806085"/>
              <a:gd name="connsiteX129" fmla="*/ 5119579 w 12192000"/>
              <a:gd name="connsiteY129" fmla="*/ 1734004 h 1806085"/>
              <a:gd name="connsiteX130" fmla="*/ 5101616 w 12192000"/>
              <a:gd name="connsiteY130" fmla="*/ 1724948 h 1806085"/>
              <a:gd name="connsiteX131" fmla="*/ 5045783 w 12192000"/>
              <a:gd name="connsiteY131" fmla="*/ 1730209 h 1806085"/>
              <a:gd name="connsiteX132" fmla="*/ 4991477 w 12192000"/>
              <a:gd name="connsiteY132" fmla="*/ 1716450 h 1806085"/>
              <a:gd name="connsiteX133" fmla="*/ 4820387 w 12192000"/>
              <a:gd name="connsiteY133" fmla="*/ 1695973 h 1806085"/>
              <a:gd name="connsiteX134" fmla="*/ 4742338 w 12192000"/>
              <a:gd name="connsiteY134" fmla="*/ 1672696 h 1806085"/>
              <a:gd name="connsiteX135" fmla="*/ 4703062 w 12192000"/>
              <a:gd name="connsiteY135" fmla="*/ 1665094 h 1806085"/>
              <a:gd name="connsiteX136" fmla="*/ 4701052 w 12192000"/>
              <a:gd name="connsiteY136" fmla="*/ 1664466 h 1806085"/>
              <a:gd name="connsiteX137" fmla="*/ 4701986 w 12192000"/>
              <a:gd name="connsiteY137" fmla="*/ 1664294 h 1806085"/>
              <a:gd name="connsiteX138" fmla="*/ 4697074 w 12192000"/>
              <a:gd name="connsiteY138" fmla="*/ 1663224 h 1806085"/>
              <a:gd name="connsiteX139" fmla="*/ 4701052 w 12192000"/>
              <a:gd name="connsiteY139" fmla="*/ 1664466 h 1806085"/>
              <a:gd name="connsiteX140" fmla="*/ 4695406 w 12192000"/>
              <a:gd name="connsiteY140" fmla="*/ 1665504 h 1806085"/>
              <a:gd name="connsiteX141" fmla="*/ 4495727 w 12192000"/>
              <a:gd name="connsiteY141" fmla="*/ 1656633 h 1806085"/>
              <a:gd name="connsiteX142" fmla="*/ 4428317 w 12192000"/>
              <a:gd name="connsiteY142" fmla="*/ 1646311 h 1806085"/>
              <a:gd name="connsiteX143" fmla="*/ 4424455 w 12192000"/>
              <a:gd name="connsiteY143" fmla="*/ 1646545 h 1806085"/>
              <a:gd name="connsiteX144" fmla="*/ 4418141 w 12192000"/>
              <a:gd name="connsiteY144" fmla="*/ 1643457 h 1806085"/>
              <a:gd name="connsiteX145" fmla="*/ 4389054 w 12192000"/>
              <a:gd name="connsiteY145" fmla="*/ 1635100 h 1806085"/>
              <a:gd name="connsiteX146" fmla="*/ 4243963 w 12192000"/>
              <a:gd name="connsiteY146" fmla="*/ 1600547 h 1806085"/>
              <a:gd name="connsiteX147" fmla="*/ 4230390 w 12192000"/>
              <a:gd name="connsiteY147" fmla="*/ 1596782 h 1806085"/>
              <a:gd name="connsiteX148" fmla="*/ 4151096 w 12192000"/>
              <a:gd name="connsiteY148" fmla="*/ 1589415 h 1806085"/>
              <a:gd name="connsiteX149" fmla="*/ 4091729 w 12192000"/>
              <a:gd name="connsiteY149" fmla="*/ 1565484 h 1806085"/>
              <a:gd name="connsiteX150" fmla="*/ 3994992 w 12192000"/>
              <a:gd name="connsiteY150" fmla="*/ 1554250 h 1806085"/>
              <a:gd name="connsiteX151" fmla="*/ 3898778 w 12192000"/>
              <a:gd name="connsiteY151" fmla="*/ 1546088 h 1806085"/>
              <a:gd name="connsiteX152" fmla="*/ 3863728 w 12192000"/>
              <a:gd name="connsiteY152" fmla="*/ 1544567 h 1806085"/>
              <a:gd name="connsiteX153" fmla="*/ 3729252 w 12192000"/>
              <a:gd name="connsiteY153" fmla="*/ 1544592 h 1806085"/>
              <a:gd name="connsiteX154" fmla="*/ 3716543 w 12192000"/>
              <a:gd name="connsiteY154" fmla="*/ 1541771 h 1806085"/>
              <a:gd name="connsiteX155" fmla="*/ 3715389 w 12192000"/>
              <a:gd name="connsiteY155" fmla="*/ 1538406 h 1806085"/>
              <a:gd name="connsiteX156" fmla="*/ 3682391 w 12192000"/>
              <a:gd name="connsiteY156" fmla="*/ 1529372 h 1806085"/>
              <a:gd name="connsiteX157" fmla="*/ 3669607 w 12192000"/>
              <a:gd name="connsiteY157" fmla="*/ 1534463 h 1806085"/>
              <a:gd name="connsiteX158" fmla="*/ 3669577 w 12192000"/>
              <a:gd name="connsiteY158" fmla="*/ 1534458 h 1806085"/>
              <a:gd name="connsiteX159" fmla="*/ 3660365 w 12192000"/>
              <a:gd name="connsiteY159" fmla="*/ 1531370 h 1806085"/>
              <a:gd name="connsiteX160" fmla="*/ 3637171 w 12192000"/>
              <a:gd name="connsiteY160" fmla="*/ 1523813 h 1806085"/>
              <a:gd name="connsiteX161" fmla="*/ 3636519 w 12192000"/>
              <a:gd name="connsiteY161" fmla="*/ 1523773 h 1806085"/>
              <a:gd name="connsiteX162" fmla="*/ 3589716 w 12192000"/>
              <a:gd name="connsiteY162" fmla="*/ 1506360 h 1806085"/>
              <a:gd name="connsiteX163" fmla="*/ 3583541 w 12192000"/>
              <a:gd name="connsiteY163" fmla="*/ 1507469 h 1806085"/>
              <a:gd name="connsiteX164" fmla="*/ 3574426 w 12192000"/>
              <a:gd name="connsiteY164" fmla="*/ 1507574 h 1806085"/>
              <a:gd name="connsiteX165" fmla="*/ 3574190 w 12192000"/>
              <a:gd name="connsiteY165" fmla="*/ 1507350 h 1806085"/>
              <a:gd name="connsiteX166" fmla="*/ 3565671 w 12192000"/>
              <a:gd name="connsiteY166" fmla="*/ 1507894 h 1806085"/>
              <a:gd name="connsiteX167" fmla="*/ 3515816 w 12192000"/>
              <a:gd name="connsiteY167" fmla="*/ 1499688 h 1806085"/>
              <a:gd name="connsiteX168" fmla="*/ 3452912 w 12192000"/>
              <a:gd name="connsiteY168" fmla="*/ 1496444 h 1806085"/>
              <a:gd name="connsiteX169" fmla="*/ 3380405 w 12192000"/>
              <a:gd name="connsiteY169" fmla="*/ 1486216 h 1806085"/>
              <a:gd name="connsiteX170" fmla="*/ 3343625 w 12192000"/>
              <a:gd name="connsiteY170" fmla="*/ 1500147 h 1806085"/>
              <a:gd name="connsiteX171" fmla="*/ 3323774 w 12192000"/>
              <a:gd name="connsiteY171" fmla="*/ 1501476 h 1806085"/>
              <a:gd name="connsiteX172" fmla="*/ 3321444 w 12192000"/>
              <a:gd name="connsiteY172" fmla="*/ 1500659 h 1806085"/>
              <a:gd name="connsiteX173" fmla="*/ 3242143 w 12192000"/>
              <a:gd name="connsiteY173" fmla="*/ 1505268 h 1806085"/>
              <a:gd name="connsiteX174" fmla="*/ 3122401 w 12192000"/>
              <a:gd name="connsiteY174" fmla="*/ 1511314 h 1806085"/>
              <a:gd name="connsiteX175" fmla="*/ 3010177 w 12192000"/>
              <a:gd name="connsiteY175" fmla="*/ 1513132 h 1806085"/>
              <a:gd name="connsiteX176" fmla="*/ 2782615 w 12192000"/>
              <a:gd name="connsiteY176" fmla="*/ 1509375 h 1806085"/>
              <a:gd name="connsiteX177" fmla="*/ 2668665 w 12192000"/>
              <a:gd name="connsiteY177" fmla="*/ 1517660 h 1806085"/>
              <a:gd name="connsiteX178" fmla="*/ 2548073 w 12192000"/>
              <a:gd name="connsiteY178" fmla="*/ 1516667 h 1806085"/>
              <a:gd name="connsiteX179" fmla="*/ 2423377 w 12192000"/>
              <a:gd name="connsiteY179" fmla="*/ 1527776 h 1806085"/>
              <a:gd name="connsiteX180" fmla="*/ 2295298 w 12192000"/>
              <a:gd name="connsiteY180" fmla="*/ 1534368 h 1806085"/>
              <a:gd name="connsiteX181" fmla="*/ 2188781 w 12192000"/>
              <a:gd name="connsiteY181" fmla="*/ 1529677 h 1806085"/>
              <a:gd name="connsiteX182" fmla="*/ 2074855 w 12192000"/>
              <a:gd name="connsiteY182" fmla="*/ 1515446 h 1806085"/>
              <a:gd name="connsiteX183" fmla="*/ 2012587 w 12192000"/>
              <a:gd name="connsiteY183" fmla="*/ 1522487 h 1806085"/>
              <a:gd name="connsiteX184" fmla="*/ 1932075 w 12192000"/>
              <a:gd name="connsiteY184" fmla="*/ 1517914 h 1806085"/>
              <a:gd name="connsiteX185" fmla="*/ 1908490 w 12192000"/>
              <a:gd name="connsiteY185" fmla="*/ 1526423 h 1806085"/>
              <a:gd name="connsiteX186" fmla="*/ 1908410 w 12192000"/>
              <a:gd name="connsiteY186" fmla="*/ 1526410 h 1806085"/>
              <a:gd name="connsiteX187" fmla="*/ 1901918 w 12192000"/>
              <a:gd name="connsiteY187" fmla="*/ 1522410 h 1806085"/>
              <a:gd name="connsiteX188" fmla="*/ 1876753 w 12192000"/>
              <a:gd name="connsiteY188" fmla="*/ 1517619 h 1806085"/>
              <a:gd name="connsiteX189" fmla="*/ 1858194 w 12192000"/>
              <a:gd name="connsiteY189" fmla="*/ 1522343 h 1806085"/>
              <a:gd name="connsiteX190" fmla="*/ 1702657 w 12192000"/>
              <a:gd name="connsiteY190" fmla="*/ 1510562 h 1806085"/>
              <a:gd name="connsiteX191" fmla="*/ 1701421 w 12192000"/>
              <a:gd name="connsiteY191" fmla="*/ 1510775 h 1806085"/>
              <a:gd name="connsiteX192" fmla="*/ 1699973 w 12192000"/>
              <a:gd name="connsiteY192" fmla="*/ 1507739 h 1806085"/>
              <a:gd name="connsiteX193" fmla="*/ 1682526 w 12192000"/>
              <a:gd name="connsiteY193" fmla="*/ 1504598 h 1806085"/>
              <a:gd name="connsiteX194" fmla="*/ 1677380 w 12192000"/>
              <a:gd name="connsiteY194" fmla="*/ 1504851 h 1806085"/>
              <a:gd name="connsiteX195" fmla="*/ 1670304 w 12192000"/>
              <a:gd name="connsiteY195" fmla="*/ 1503744 h 1806085"/>
              <a:gd name="connsiteX196" fmla="*/ 1670197 w 12192000"/>
              <a:gd name="connsiteY196" fmla="*/ 1503497 h 1806085"/>
              <a:gd name="connsiteX197" fmla="*/ 1626301 w 12192000"/>
              <a:gd name="connsiteY197" fmla="*/ 1474931 h 1806085"/>
              <a:gd name="connsiteX198" fmla="*/ 1535119 w 12192000"/>
              <a:gd name="connsiteY198" fmla="*/ 1463075 h 1806085"/>
              <a:gd name="connsiteX199" fmla="*/ 1531340 w 12192000"/>
              <a:gd name="connsiteY199" fmla="*/ 1461293 h 1806085"/>
              <a:gd name="connsiteX200" fmla="*/ 1498454 w 12192000"/>
              <a:gd name="connsiteY200" fmla="*/ 1463478 h 1806085"/>
              <a:gd name="connsiteX201" fmla="*/ 1478806 w 12192000"/>
              <a:gd name="connsiteY201" fmla="*/ 1464611 h 1806085"/>
              <a:gd name="connsiteX202" fmla="*/ 1358081 w 12192000"/>
              <a:gd name="connsiteY202" fmla="*/ 1455545 h 1806085"/>
              <a:gd name="connsiteX203" fmla="*/ 1222449 w 12192000"/>
              <a:gd name="connsiteY203" fmla="*/ 1455454 h 1806085"/>
              <a:gd name="connsiteX204" fmla="*/ 1180983 w 12192000"/>
              <a:gd name="connsiteY204" fmla="*/ 1440557 h 1806085"/>
              <a:gd name="connsiteX205" fmla="*/ 1018426 w 12192000"/>
              <a:gd name="connsiteY205" fmla="*/ 1400226 h 1806085"/>
              <a:gd name="connsiteX206" fmla="*/ 940021 w 12192000"/>
              <a:gd name="connsiteY206" fmla="*/ 1409452 h 1806085"/>
              <a:gd name="connsiteX207" fmla="*/ 940362 w 12192000"/>
              <a:gd name="connsiteY207" fmla="*/ 1408090 h 1806085"/>
              <a:gd name="connsiteX208" fmla="*/ 927147 w 12192000"/>
              <a:gd name="connsiteY208" fmla="*/ 1407436 h 1806085"/>
              <a:gd name="connsiteX209" fmla="*/ 915481 w 12192000"/>
              <a:gd name="connsiteY209" fmla="*/ 1395526 h 1806085"/>
              <a:gd name="connsiteX210" fmla="*/ 884363 w 12192000"/>
              <a:gd name="connsiteY210" fmla="*/ 1395024 h 1806085"/>
              <a:gd name="connsiteX211" fmla="*/ 883522 w 12192000"/>
              <a:gd name="connsiteY211" fmla="*/ 1400267 h 1806085"/>
              <a:gd name="connsiteX212" fmla="*/ 865903 w 12192000"/>
              <a:gd name="connsiteY212" fmla="*/ 1394324 h 1806085"/>
              <a:gd name="connsiteX213" fmla="*/ 790832 w 12192000"/>
              <a:gd name="connsiteY213" fmla="*/ 1370999 h 1806085"/>
              <a:gd name="connsiteX214" fmla="*/ 749766 w 12192000"/>
              <a:gd name="connsiteY214" fmla="*/ 1353216 h 1806085"/>
              <a:gd name="connsiteX215" fmla="*/ 705470 w 12192000"/>
              <a:gd name="connsiteY215" fmla="*/ 1354328 h 1806085"/>
              <a:gd name="connsiteX216" fmla="*/ 692371 w 12192000"/>
              <a:gd name="connsiteY216" fmla="*/ 1343942 h 1806085"/>
              <a:gd name="connsiteX217" fmla="*/ 690203 w 12192000"/>
              <a:gd name="connsiteY217" fmla="*/ 1341970 h 1806085"/>
              <a:gd name="connsiteX218" fmla="*/ 679574 w 12192000"/>
              <a:gd name="connsiteY218" fmla="*/ 1338069 h 1806085"/>
              <a:gd name="connsiteX219" fmla="*/ 679009 w 12192000"/>
              <a:gd name="connsiteY219" fmla="*/ 1331966 h 1806085"/>
              <a:gd name="connsiteX220" fmla="*/ 664756 w 12192000"/>
              <a:gd name="connsiteY220" fmla="*/ 1322509 h 1806085"/>
              <a:gd name="connsiteX221" fmla="*/ 644515 w 12192000"/>
              <a:gd name="connsiteY221" fmla="*/ 1316732 h 1806085"/>
              <a:gd name="connsiteX222" fmla="*/ 545716 w 12192000"/>
              <a:gd name="connsiteY222" fmla="*/ 1294878 h 1806085"/>
              <a:gd name="connsiteX223" fmla="*/ 488094 w 12192000"/>
              <a:gd name="connsiteY223" fmla="*/ 1278596 h 1806085"/>
              <a:gd name="connsiteX224" fmla="*/ 468538 w 12192000"/>
              <a:gd name="connsiteY224" fmla="*/ 1267376 h 1806085"/>
              <a:gd name="connsiteX225" fmla="*/ 439655 w 12192000"/>
              <a:gd name="connsiteY225" fmla="*/ 1255090 h 1806085"/>
              <a:gd name="connsiteX226" fmla="*/ 390496 w 12192000"/>
              <a:gd name="connsiteY226" fmla="*/ 1229512 h 1806085"/>
              <a:gd name="connsiteX227" fmla="*/ 362616 w 12192000"/>
              <a:gd name="connsiteY227" fmla="*/ 1221981 h 1806085"/>
              <a:gd name="connsiteX228" fmla="*/ 348184 w 12192000"/>
              <a:gd name="connsiteY228" fmla="*/ 1213437 h 1806085"/>
              <a:gd name="connsiteX229" fmla="*/ 341576 w 12192000"/>
              <a:gd name="connsiteY229" fmla="*/ 1212583 h 1806085"/>
              <a:gd name="connsiteX230" fmla="*/ 320370 w 12192000"/>
              <a:gd name="connsiteY230" fmla="*/ 1206827 h 1806085"/>
              <a:gd name="connsiteX231" fmla="*/ 308082 w 12192000"/>
              <a:gd name="connsiteY231" fmla="*/ 1204195 h 1806085"/>
              <a:gd name="connsiteX232" fmla="*/ 303141 w 12192000"/>
              <a:gd name="connsiteY232" fmla="*/ 1203396 h 1806085"/>
              <a:gd name="connsiteX233" fmla="*/ 260955 w 12192000"/>
              <a:gd name="connsiteY233" fmla="*/ 1203345 h 1806085"/>
              <a:gd name="connsiteX234" fmla="*/ 234352 w 12192000"/>
              <a:gd name="connsiteY234" fmla="*/ 1193972 h 1806085"/>
              <a:gd name="connsiteX235" fmla="*/ 210954 w 12192000"/>
              <a:gd name="connsiteY235" fmla="*/ 1192326 h 1806085"/>
              <a:gd name="connsiteX236" fmla="*/ 204851 w 12192000"/>
              <a:gd name="connsiteY236" fmla="*/ 1190210 h 1806085"/>
              <a:gd name="connsiteX237" fmla="*/ 145778 w 12192000"/>
              <a:gd name="connsiteY237" fmla="*/ 1190651 h 1806085"/>
              <a:gd name="connsiteX238" fmla="*/ 105518 w 12192000"/>
              <a:gd name="connsiteY238" fmla="*/ 1184937 h 1806085"/>
              <a:gd name="connsiteX239" fmla="*/ 17623 w 12192000"/>
              <a:gd name="connsiteY239" fmla="*/ 1185238 h 1806085"/>
              <a:gd name="connsiteX240" fmla="*/ 0 w 12192000"/>
              <a:gd name="connsiteY240" fmla="*/ 1184768 h 1806085"/>
              <a:gd name="connsiteX241" fmla="*/ 0 w 12192000"/>
              <a:gd name="connsiteY241" fmla="*/ 0 h 1806085"/>
              <a:gd name="connsiteX0" fmla="*/ 0 w 12192000"/>
              <a:gd name="connsiteY0" fmla="*/ 0 h 1806085"/>
              <a:gd name="connsiteX1" fmla="*/ 12192000 w 12192000"/>
              <a:gd name="connsiteY1" fmla="*/ 0 h 1806085"/>
              <a:gd name="connsiteX2" fmla="*/ 12192000 w 12192000"/>
              <a:gd name="connsiteY2" fmla="*/ 1129867 h 1806085"/>
              <a:gd name="connsiteX3" fmla="*/ 12174158 w 12192000"/>
              <a:gd name="connsiteY3" fmla="*/ 1133797 h 1806085"/>
              <a:gd name="connsiteX4" fmla="*/ 12111983 w 12192000"/>
              <a:gd name="connsiteY4" fmla="*/ 1161939 h 1806085"/>
              <a:gd name="connsiteX5" fmla="*/ 11967186 w 12192000"/>
              <a:gd name="connsiteY5" fmla="*/ 1201206 h 1806085"/>
              <a:gd name="connsiteX6" fmla="*/ 11953646 w 12192000"/>
              <a:gd name="connsiteY6" fmla="*/ 1205499 h 1806085"/>
              <a:gd name="connsiteX7" fmla="*/ 11874413 w 12192000"/>
              <a:gd name="connsiteY7" fmla="*/ 1213569 h 1806085"/>
              <a:gd name="connsiteX8" fmla="*/ 11815251 w 12192000"/>
              <a:gd name="connsiteY8" fmla="*/ 1241020 h 1806085"/>
              <a:gd name="connsiteX9" fmla="*/ 11718610 w 12192000"/>
              <a:gd name="connsiteY9" fmla="*/ 1253479 h 1806085"/>
              <a:gd name="connsiteX10" fmla="*/ 11622463 w 12192000"/>
              <a:gd name="connsiteY10" fmla="*/ 1262368 h 1806085"/>
              <a:gd name="connsiteX11" fmla="*/ 11587426 w 12192000"/>
              <a:gd name="connsiteY11" fmla="*/ 1263916 h 1806085"/>
              <a:gd name="connsiteX12" fmla="*/ 11441207 w 12192000"/>
              <a:gd name="connsiteY12" fmla="*/ 1262974 h 1806085"/>
              <a:gd name="connsiteX13" fmla="*/ 11406215 w 12192000"/>
              <a:gd name="connsiteY13" fmla="*/ 1280453 h 1806085"/>
              <a:gd name="connsiteX14" fmla="*/ 11361043 w 12192000"/>
              <a:gd name="connsiteY14" fmla="*/ 1286632 h 1806085"/>
              <a:gd name="connsiteX15" fmla="*/ 11259450 w 12192000"/>
              <a:gd name="connsiteY15" fmla="*/ 1286738 h 1806085"/>
              <a:gd name="connsiteX16" fmla="*/ 11128948 w 12192000"/>
              <a:gd name="connsiteY16" fmla="*/ 1245981 h 1806085"/>
              <a:gd name="connsiteX17" fmla="*/ 11090810 w 12192000"/>
              <a:gd name="connsiteY17" fmla="*/ 1243590 h 1806085"/>
              <a:gd name="connsiteX18" fmla="*/ 11085499 w 12192000"/>
              <a:gd name="connsiteY18" fmla="*/ 1248151 h 1806085"/>
              <a:gd name="connsiteX19" fmla="*/ 11031924 w 12192000"/>
              <a:gd name="connsiteY19" fmla="*/ 1225704 h 1806085"/>
              <a:gd name="connsiteX20" fmla="*/ 10955096 w 12192000"/>
              <a:gd name="connsiteY20" fmla="*/ 1231768 h 1806085"/>
              <a:gd name="connsiteX21" fmla="*/ 10864884 w 12192000"/>
              <a:gd name="connsiteY21" fmla="*/ 1245957 h 1806085"/>
              <a:gd name="connsiteX22" fmla="*/ 10841363 w 12192000"/>
              <a:gd name="connsiteY22" fmla="*/ 1251400 h 1806085"/>
              <a:gd name="connsiteX23" fmla="*/ 10780910 w 12192000"/>
              <a:gd name="connsiteY23" fmla="*/ 1249166 h 1806085"/>
              <a:gd name="connsiteX24" fmla="*/ 10696254 w 12192000"/>
              <a:gd name="connsiteY24" fmla="*/ 1259247 h 1806085"/>
              <a:gd name="connsiteX25" fmla="*/ 10577832 w 12192000"/>
              <a:gd name="connsiteY25" fmla="*/ 1255994 h 1806085"/>
              <a:gd name="connsiteX26" fmla="*/ 10531976 w 12192000"/>
              <a:gd name="connsiteY26" fmla="*/ 1249692 h 1806085"/>
              <a:gd name="connsiteX27" fmla="*/ 10453101 w 12192000"/>
              <a:gd name="connsiteY27" fmla="*/ 1241000 h 1806085"/>
              <a:gd name="connsiteX28" fmla="*/ 10407706 w 12192000"/>
              <a:gd name="connsiteY28" fmla="*/ 1235650 h 1806085"/>
              <a:gd name="connsiteX29" fmla="*/ 10368559 w 12192000"/>
              <a:gd name="connsiteY29" fmla="*/ 1235686 h 1806085"/>
              <a:gd name="connsiteX30" fmla="*/ 10352542 w 12192000"/>
              <a:gd name="connsiteY30" fmla="*/ 1245817 h 1806085"/>
              <a:gd name="connsiteX31" fmla="*/ 10294918 w 12192000"/>
              <a:gd name="connsiteY31" fmla="*/ 1263549 h 1806085"/>
              <a:gd name="connsiteX32" fmla="*/ 10271059 w 12192000"/>
              <a:gd name="connsiteY32" fmla="*/ 1265010 h 1806085"/>
              <a:gd name="connsiteX33" fmla="*/ 10239064 w 12192000"/>
              <a:gd name="connsiteY33" fmla="*/ 1270598 h 1806085"/>
              <a:gd name="connsiteX34" fmla="*/ 10181078 w 12192000"/>
              <a:gd name="connsiteY34" fmla="*/ 1276374 h 1806085"/>
              <a:gd name="connsiteX35" fmla="*/ 10153458 w 12192000"/>
              <a:gd name="connsiteY35" fmla="*/ 1285229 h 1806085"/>
              <a:gd name="connsiteX36" fmla="*/ 10140775 w 12192000"/>
              <a:gd name="connsiteY36" fmla="*/ 1285847 h 1806085"/>
              <a:gd name="connsiteX37" fmla="*/ 10132055 w 12192000"/>
              <a:gd name="connsiteY37" fmla="*/ 1297214 h 1806085"/>
              <a:gd name="connsiteX38" fmla="*/ 10094093 w 12192000"/>
              <a:gd name="connsiteY38" fmla="*/ 1316697 h 1806085"/>
              <a:gd name="connsiteX39" fmla="*/ 10059188 w 12192000"/>
              <a:gd name="connsiteY39" fmla="*/ 1326655 h 1806085"/>
              <a:gd name="connsiteX40" fmla="*/ 10016268 w 12192000"/>
              <a:gd name="connsiteY40" fmla="*/ 1325133 h 1806085"/>
              <a:gd name="connsiteX41" fmla="*/ 9937115 w 12192000"/>
              <a:gd name="connsiteY41" fmla="*/ 1337731 h 1806085"/>
              <a:gd name="connsiteX42" fmla="*/ 9824942 w 12192000"/>
              <a:gd name="connsiteY42" fmla="*/ 1342969 h 1806085"/>
              <a:gd name="connsiteX43" fmla="*/ 9705553 w 12192000"/>
              <a:gd name="connsiteY43" fmla="*/ 1359323 h 1806085"/>
              <a:gd name="connsiteX44" fmla="*/ 9589915 w 12192000"/>
              <a:gd name="connsiteY44" fmla="*/ 1382355 h 1806085"/>
              <a:gd name="connsiteX45" fmla="*/ 9315048 w 12192000"/>
              <a:gd name="connsiteY45" fmla="*/ 1428626 h 1806085"/>
              <a:gd name="connsiteX46" fmla="*/ 9209077 w 12192000"/>
              <a:gd name="connsiteY46" fmla="*/ 1448049 h 1806085"/>
              <a:gd name="connsiteX47" fmla="*/ 9133300 w 12192000"/>
              <a:gd name="connsiteY47" fmla="*/ 1456152 h 1806085"/>
              <a:gd name="connsiteX48" fmla="*/ 9031264 w 12192000"/>
              <a:gd name="connsiteY48" fmla="*/ 1462053 h 1806085"/>
              <a:gd name="connsiteX49" fmla="*/ 8983321 w 12192000"/>
              <a:gd name="connsiteY49" fmla="*/ 1464616 h 1806085"/>
              <a:gd name="connsiteX50" fmla="*/ 8983035 w 12192000"/>
              <a:gd name="connsiteY50" fmla="*/ 1464417 h 1806085"/>
              <a:gd name="connsiteX51" fmla="*/ 8974072 w 12192000"/>
              <a:gd name="connsiteY51" fmla="*/ 1465390 h 1806085"/>
              <a:gd name="connsiteX52" fmla="*/ 8968242 w 12192000"/>
              <a:gd name="connsiteY52" fmla="*/ 1467079 h 1806085"/>
              <a:gd name="connsiteX53" fmla="*/ 8952199 w 12192000"/>
              <a:gd name="connsiteY53" fmla="*/ 1469700 h 1806085"/>
              <a:gd name="connsiteX54" fmla="*/ 8945873 w 12192000"/>
              <a:gd name="connsiteY54" fmla="*/ 1469099 h 1806085"/>
              <a:gd name="connsiteX55" fmla="*/ 8940905 w 12192000"/>
              <a:gd name="connsiteY55" fmla="*/ 1467238 h 1806085"/>
              <a:gd name="connsiteX56" fmla="*/ 8906846 w 12192000"/>
              <a:gd name="connsiteY56" fmla="*/ 1464481 h 1806085"/>
              <a:gd name="connsiteX57" fmla="*/ 8730411 w 12192000"/>
              <a:gd name="connsiteY57" fmla="*/ 1479838 h 1806085"/>
              <a:gd name="connsiteX58" fmla="*/ 8685834 w 12192000"/>
              <a:gd name="connsiteY58" fmla="*/ 1481431 h 1806085"/>
              <a:gd name="connsiteX59" fmla="*/ 8574116 w 12192000"/>
              <a:gd name="connsiteY59" fmla="*/ 1488166 h 1806085"/>
              <a:gd name="connsiteX60" fmla="*/ 8503254 w 12192000"/>
              <a:gd name="connsiteY60" fmla="*/ 1475627 h 1806085"/>
              <a:gd name="connsiteX61" fmla="*/ 8489028 w 12192000"/>
              <a:gd name="connsiteY61" fmla="*/ 1480483 h 1806085"/>
              <a:gd name="connsiteX62" fmla="*/ 8484222 w 12192000"/>
              <a:gd name="connsiteY62" fmla="*/ 1482955 h 1806085"/>
              <a:gd name="connsiteX63" fmla="*/ 8476034 w 12192000"/>
              <a:gd name="connsiteY63" fmla="*/ 1485197 h 1806085"/>
              <a:gd name="connsiteX64" fmla="*/ 8475659 w 12192000"/>
              <a:gd name="connsiteY64" fmla="*/ 1485048 h 1806085"/>
              <a:gd name="connsiteX65" fmla="*/ 8468325 w 12192000"/>
              <a:gd name="connsiteY65" fmla="*/ 1487552 h 1806085"/>
              <a:gd name="connsiteX66" fmla="*/ 8401298 w 12192000"/>
              <a:gd name="connsiteY66" fmla="*/ 1493672 h 1806085"/>
              <a:gd name="connsiteX67" fmla="*/ 8390295 w 12192000"/>
              <a:gd name="connsiteY67" fmla="*/ 1502138 h 1806085"/>
              <a:gd name="connsiteX68" fmla="*/ 8370102 w 12192000"/>
              <a:gd name="connsiteY68" fmla="*/ 1508730 h 1806085"/>
              <a:gd name="connsiteX69" fmla="*/ 8271491 w 12192000"/>
              <a:gd name="connsiteY69" fmla="*/ 1533520 h 1806085"/>
              <a:gd name="connsiteX70" fmla="*/ 8248843 w 12192000"/>
              <a:gd name="connsiteY70" fmla="*/ 1537060 h 1806085"/>
              <a:gd name="connsiteX71" fmla="*/ 8244399 w 12192000"/>
              <a:gd name="connsiteY71" fmla="*/ 1538596 h 1806085"/>
              <a:gd name="connsiteX72" fmla="*/ 8241700 w 12192000"/>
              <a:gd name="connsiteY72" fmla="*/ 1538396 h 1806085"/>
              <a:gd name="connsiteX73" fmla="*/ 8230388 w 12192000"/>
              <a:gd name="connsiteY73" fmla="*/ 1546517 h 1806085"/>
              <a:gd name="connsiteX74" fmla="*/ 8224228 w 12192000"/>
              <a:gd name="connsiteY74" fmla="*/ 1557267 h 1806085"/>
              <a:gd name="connsiteX75" fmla="*/ 8199666 w 12192000"/>
              <a:gd name="connsiteY75" fmla="*/ 1559012 h 1806085"/>
              <a:gd name="connsiteX76" fmla="*/ 8194548 w 12192000"/>
              <a:gd name="connsiteY76" fmla="*/ 1565013 h 1806085"/>
              <a:gd name="connsiteX77" fmla="*/ 8165771 w 12192000"/>
              <a:gd name="connsiteY77" fmla="*/ 1579116 h 1806085"/>
              <a:gd name="connsiteX78" fmla="*/ 8116832 w 12192000"/>
              <a:gd name="connsiteY78" fmla="*/ 1608547 h 1806085"/>
              <a:gd name="connsiteX79" fmla="*/ 8089016 w 12192000"/>
              <a:gd name="connsiteY79" fmla="*/ 1617129 h 1806085"/>
              <a:gd name="connsiteX80" fmla="*/ 8074658 w 12192000"/>
              <a:gd name="connsiteY80" fmla="*/ 1626971 h 1806085"/>
              <a:gd name="connsiteX81" fmla="*/ 8068056 w 12192000"/>
              <a:gd name="connsiteY81" fmla="*/ 1627924 h 1806085"/>
              <a:gd name="connsiteX82" fmla="*/ 8046900 w 12192000"/>
              <a:gd name="connsiteY82" fmla="*/ 1634483 h 1806085"/>
              <a:gd name="connsiteX83" fmla="*/ 8034634 w 12192000"/>
              <a:gd name="connsiteY83" fmla="*/ 1637466 h 1806085"/>
              <a:gd name="connsiteX84" fmla="*/ 8029700 w 12192000"/>
              <a:gd name="connsiteY84" fmla="*/ 1638364 h 1806085"/>
              <a:gd name="connsiteX85" fmla="*/ 7987514 w 12192000"/>
              <a:gd name="connsiteY85" fmla="*/ 1638160 h 1806085"/>
              <a:gd name="connsiteX86" fmla="*/ 7960991 w 12192000"/>
              <a:gd name="connsiteY86" fmla="*/ 1648892 h 1806085"/>
              <a:gd name="connsiteX87" fmla="*/ 7937606 w 12192000"/>
              <a:gd name="connsiteY87" fmla="*/ 1650659 h 1806085"/>
              <a:gd name="connsiteX88" fmla="*/ 7931522 w 12192000"/>
              <a:gd name="connsiteY88" fmla="*/ 1653082 h 1806085"/>
              <a:gd name="connsiteX89" fmla="*/ 7872444 w 12192000"/>
              <a:gd name="connsiteY89" fmla="*/ 1652202 h 1806085"/>
              <a:gd name="connsiteX90" fmla="*/ 7832232 w 12192000"/>
              <a:gd name="connsiteY90" fmla="*/ 1658594 h 1806085"/>
              <a:gd name="connsiteX91" fmla="*/ 7744332 w 12192000"/>
              <a:gd name="connsiteY91" fmla="*/ 1657695 h 1806085"/>
              <a:gd name="connsiteX92" fmla="*/ 7723062 w 12192000"/>
              <a:gd name="connsiteY92" fmla="*/ 1658222 h 1806085"/>
              <a:gd name="connsiteX93" fmla="*/ 7705682 w 12192000"/>
              <a:gd name="connsiteY93" fmla="*/ 1664606 h 1806085"/>
              <a:gd name="connsiteX94" fmla="*/ 7702441 w 12192000"/>
              <a:gd name="connsiteY94" fmla="*/ 1671260 h 1806085"/>
              <a:gd name="connsiteX95" fmla="*/ 7690889 w 12192000"/>
              <a:gd name="connsiteY95" fmla="*/ 1672499 h 1806085"/>
              <a:gd name="connsiteX96" fmla="*/ 7688002 w 12192000"/>
              <a:gd name="connsiteY96" fmla="*/ 1674071 h 1806085"/>
              <a:gd name="connsiteX97" fmla="*/ 7671275 w 12192000"/>
              <a:gd name="connsiteY97" fmla="*/ 1681835 h 1806085"/>
              <a:gd name="connsiteX98" fmla="*/ 7585018 w 12192000"/>
              <a:gd name="connsiteY98" fmla="*/ 1675431 h 1806085"/>
              <a:gd name="connsiteX99" fmla="*/ 7471472 w 12192000"/>
              <a:gd name="connsiteY99" fmla="*/ 1682487 h 1806085"/>
              <a:gd name="connsiteX100" fmla="*/ 7381391 w 12192000"/>
              <a:gd name="connsiteY100" fmla="*/ 1689122 h 1806085"/>
              <a:gd name="connsiteX101" fmla="*/ 7292528 w 12192000"/>
              <a:gd name="connsiteY101" fmla="*/ 1689863 h 1806085"/>
              <a:gd name="connsiteX102" fmla="*/ 7204542 w 12192000"/>
              <a:gd name="connsiteY102" fmla="*/ 1667362 h 1806085"/>
              <a:gd name="connsiteX103" fmla="*/ 7179107 w 12192000"/>
              <a:gd name="connsiteY103" fmla="*/ 1664705 h 1806085"/>
              <a:gd name="connsiteX104" fmla="*/ 7176110 w 12192000"/>
              <a:gd name="connsiteY104" fmla="*/ 1667956 h 1806085"/>
              <a:gd name="connsiteX105" fmla="*/ 7149935 w 12192000"/>
              <a:gd name="connsiteY105" fmla="*/ 1671723 h 1806085"/>
              <a:gd name="connsiteX106" fmla="*/ 7076173 w 12192000"/>
              <a:gd name="connsiteY106" fmla="*/ 1681613 h 1806085"/>
              <a:gd name="connsiteX107" fmla="*/ 6997704 w 12192000"/>
              <a:gd name="connsiteY107" fmla="*/ 1681043 h 1806085"/>
              <a:gd name="connsiteX108" fmla="*/ 6883473 w 12192000"/>
              <a:gd name="connsiteY108" fmla="*/ 1705122 h 1806085"/>
              <a:gd name="connsiteX109" fmla="*/ 6687688 w 12192000"/>
              <a:gd name="connsiteY109" fmla="*/ 1727643 h 1806085"/>
              <a:gd name="connsiteX110" fmla="*/ 6529051 w 12192000"/>
              <a:gd name="connsiteY110" fmla="*/ 1750971 h 1806085"/>
              <a:gd name="connsiteX111" fmla="*/ 6306028 w 12192000"/>
              <a:gd name="connsiteY111" fmla="*/ 1761123 h 1806085"/>
              <a:gd name="connsiteX112" fmla="*/ 6183195 w 12192000"/>
              <a:gd name="connsiteY112" fmla="*/ 1758873 h 1806085"/>
              <a:gd name="connsiteX113" fmla="*/ 6123126 w 12192000"/>
              <a:gd name="connsiteY113" fmla="*/ 1768552 h 1806085"/>
              <a:gd name="connsiteX114" fmla="*/ 6096136 w 12192000"/>
              <a:gd name="connsiteY114" fmla="*/ 1767260 h 1806085"/>
              <a:gd name="connsiteX115" fmla="*/ 6028583 w 12192000"/>
              <a:gd name="connsiteY115" fmla="*/ 1806085 h 1806085"/>
              <a:gd name="connsiteX116" fmla="*/ 5977870 w 12192000"/>
              <a:gd name="connsiteY116" fmla="*/ 1771268 h 1806085"/>
              <a:gd name="connsiteX117" fmla="*/ 5916336 w 12192000"/>
              <a:gd name="connsiteY117" fmla="*/ 1780879 h 1806085"/>
              <a:gd name="connsiteX118" fmla="*/ 5867980 w 12192000"/>
              <a:gd name="connsiteY118" fmla="*/ 1783724 h 1806085"/>
              <a:gd name="connsiteX119" fmla="*/ 5743302 w 12192000"/>
              <a:gd name="connsiteY119" fmla="*/ 1782136 h 1806085"/>
              <a:gd name="connsiteX120" fmla="*/ 5607054 w 12192000"/>
              <a:gd name="connsiteY120" fmla="*/ 1775578 h 1806085"/>
              <a:gd name="connsiteX121" fmla="*/ 5464006 w 12192000"/>
              <a:gd name="connsiteY121" fmla="*/ 1763436 h 1806085"/>
              <a:gd name="connsiteX122" fmla="*/ 5412840 w 12192000"/>
              <a:gd name="connsiteY122" fmla="*/ 1767920 h 1806085"/>
              <a:gd name="connsiteX123" fmla="*/ 5361713 w 12192000"/>
              <a:gd name="connsiteY123" fmla="*/ 1773980 h 1806085"/>
              <a:gd name="connsiteX124" fmla="*/ 5241786 w 12192000"/>
              <a:gd name="connsiteY124" fmla="*/ 1756656 h 1806085"/>
              <a:gd name="connsiteX125" fmla="*/ 5202963 w 12192000"/>
              <a:gd name="connsiteY125" fmla="*/ 1747306 h 1806085"/>
              <a:gd name="connsiteX126" fmla="*/ 5154668 w 12192000"/>
              <a:gd name="connsiteY126" fmla="*/ 1744668 h 1806085"/>
              <a:gd name="connsiteX127" fmla="*/ 5136547 w 12192000"/>
              <a:gd name="connsiteY127" fmla="*/ 1738620 h 1806085"/>
              <a:gd name="connsiteX128" fmla="*/ 5122587 w 12192000"/>
              <a:gd name="connsiteY128" fmla="*/ 1735756 h 1806085"/>
              <a:gd name="connsiteX129" fmla="*/ 5119579 w 12192000"/>
              <a:gd name="connsiteY129" fmla="*/ 1734004 h 1806085"/>
              <a:gd name="connsiteX130" fmla="*/ 5101616 w 12192000"/>
              <a:gd name="connsiteY130" fmla="*/ 1724948 h 1806085"/>
              <a:gd name="connsiteX131" fmla="*/ 5045783 w 12192000"/>
              <a:gd name="connsiteY131" fmla="*/ 1730209 h 1806085"/>
              <a:gd name="connsiteX132" fmla="*/ 4991477 w 12192000"/>
              <a:gd name="connsiteY132" fmla="*/ 1716450 h 1806085"/>
              <a:gd name="connsiteX133" fmla="*/ 4820387 w 12192000"/>
              <a:gd name="connsiteY133" fmla="*/ 1695973 h 1806085"/>
              <a:gd name="connsiteX134" fmla="*/ 4742338 w 12192000"/>
              <a:gd name="connsiteY134" fmla="*/ 1672696 h 1806085"/>
              <a:gd name="connsiteX135" fmla="*/ 4703062 w 12192000"/>
              <a:gd name="connsiteY135" fmla="*/ 1665094 h 1806085"/>
              <a:gd name="connsiteX136" fmla="*/ 4701052 w 12192000"/>
              <a:gd name="connsiteY136" fmla="*/ 1664466 h 1806085"/>
              <a:gd name="connsiteX137" fmla="*/ 4701986 w 12192000"/>
              <a:gd name="connsiteY137" fmla="*/ 1664294 h 1806085"/>
              <a:gd name="connsiteX138" fmla="*/ 4697074 w 12192000"/>
              <a:gd name="connsiteY138" fmla="*/ 1663224 h 1806085"/>
              <a:gd name="connsiteX139" fmla="*/ 4701052 w 12192000"/>
              <a:gd name="connsiteY139" fmla="*/ 1664466 h 1806085"/>
              <a:gd name="connsiteX140" fmla="*/ 4695406 w 12192000"/>
              <a:gd name="connsiteY140" fmla="*/ 1665504 h 1806085"/>
              <a:gd name="connsiteX141" fmla="*/ 4495727 w 12192000"/>
              <a:gd name="connsiteY141" fmla="*/ 1656633 h 1806085"/>
              <a:gd name="connsiteX142" fmla="*/ 4428317 w 12192000"/>
              <a:gd name="connsiteY142" fmla="*/ 1646311 h 1806085"/>
              <a:gd name="connsiteX143" fmla="*/ 4424455 w 12192000"/>
              <a:gd name="connsiteY143" fmla="*/ 1646545 h 1806085"/>
              <a:gd name="connsiteX144" fmla="*/ 4418141 w 12192000"/>
              <a:gd name="connsiteY144" fmla="*/ 1643457 h 1806085"/>
              <a:gd name="connsiteX145" fmla="*/ 4389054 w 12192000"/>
              <a:gd name="connsiteY145" fmla="*/ 1635100 h 1806085"/>
              <a:gd name="connsiteX146" fmla="*/ 4243963 w 12192000"/>
              <a:gd name="connsiteY146" fmla="*/ 1600547 h 1806085"/>
              <a:gd name="connsiteX147" fmla="*/ 4230390 w 12192000"/>
              <a:gd name="connsiteY147" fmla="*/ 1596782 h 1806085"/>
              <a:gd name="connsiteX148" fmla="*/ 4151096 w 12192000"/>
              <a:gd name="connsiteY148" fmla="*/ 1589415 h 1806085"/>
              <a:gd name="connsiteX149" fmla="*/ 4091729 w 12192000"/>
              <a:gd name="connsiteY149" fmla="*/ 1565484 h 1806085"/>
              <a:gd name="connsiteX150" fmla="*/ 3994992 w 12192000"/>
              <a:gd name="connsiteY150" fmla="*/ 1554250 h 1806085"/>
              <a:gd name="connsiteX151" fmla="*/ 3898778 w 12192000"/>
              <a:gd name="connsiteY151" fmla="*/ 1546088 h 1806085"/>
              <a:gd name="connsiteX152" fmla="*/ 3863728 w 12192000"/>
              <a:gd name="connsiteY152" fmla="*/ 1544567 h 1806085"/>
              <a:gd name="connsiteX153" fmla="*/ 3729252 w 12192000"/>
              <a:gd name="connsiteY153" fmla="*/ 1544592 h 1806085"/>
              <a:gd name="connsiteX154" fmla="*/ 3716543 w 12192000"/>
              <a:gd name="connsiteY154" fmla="*/ 1541771 h 1806085"/>
              <a:gd name="connsiteX155" fmla="*/ 3715389 w 12192000"/>
              <a:gd name="connsiteY155" fmla="*/ 1538406 h 1806085"/>
              <a:gd name="connsiteX156" fmla="*/ 3682391 w 12192000"/>
              <a:gd name="connsiteY156" fmla="*/ 1529372 h 1806085"/>
              <a:gd name="connsiteX157" fmla="*/ 3669607 w 12192000"/>
              <a:gd name="connsiteY157" fmla="*/ 1534463 h 1806085"/>
              <a:gd name="connsiteX158" fmla="*/ 3669577 w 12192000"/>
              <a:gd name="connsiteY158" fmla="*/ 1534458 h 1806085"/>
              <a:gd name="connsiteX159" fmla="*/ 3660365 w 12192000"/>
              <a:gd name="connsiteY159" fmla="*/ 1531370 h 1806085"/>
              <a:gd name="connsiteX160" fmla="*/ 3637171 w 12192000"/>
              <a:gd name="connsiteY160" fmla="*/ 1523813 h 1806085"/>
              <a:gd name="connsiteX161" fmla="*/ 3636519 w 12192000"/>
              <a:gd name="connsiteY161" fmla="*/ 1523773 h 1806085"/>
              <a:gd name="connsiteX162" fmla="*/ 3589716 w 12192000"/>
              <a:gd name="connsiteY162" fmla="*/ 1506360 h 1806085"/>
              <a:gd name="connsiteX163" fmla="*/ 3583541 w 12192000"/>
              <a:gd name="connsiteY163" fmla="*/ 1507469 h 1806085"/>
              <a:gd name="connsiteX164" fmla="*/ 3574426 w 12192000"/>
              <a:gd name="connsiteY164" fmla="*/ 1507574 h 1806085"/>
              <a:gd name="connsiteX165" fmla="*/ 3574190 w 12192000"/>
              <a:gd name="connsiteY165" fmla="*/ 1507350 h 1806085"/>
              <a:gd name="connsiteX166" fmla="*/ 3565671 w 12192000"/>
              <a:gd name="connsiteY166" fmla="*/ 1507894 h 1806085"/>
              <a:gd name="connsiteX167" fmla="*/ 3515816 w 12192000"/>
              <a:gd name="connsiteY167" fmla="*/ 1499688 h 1806085"/>
              <a:gd name="connsiteX168" fmla="*/ 3452912 w 12192000"/>
              <a:gd name="connsiteY168" fmla="*/ 1496444 h 1806085"/>
              <a:gd name="connsiteX169" fmla="*/ 3380405 w 12192000"/>
              <a:gd name="connsiteY169" fmla="*/ 1486216 h 1806085"/>
              <a:gd name="connsiteX170" fmla="*/ 3343625 w 12192000"/>
              <a:gd name="connsiteY170" fmla="*/ 1500147 h 1806085"/>
              <a:gd name="connsiteX171" fmla="*/ 3323774 w 12192000"/>
              <a:gd name="connsiteY171" fmla="*/ 1501476 h 1806085"/>
              <a:gd name="connsiteX172" fmla="*/ 3321444 w 12192000"/>
              <a:gd name="connsiteY172" fmla="*/ 1500659 h 1806085"/>
              <a:gd name="connsiteX173" fmla="*/ 3242143 w 12192000"/>
              <a:gd name="connsiteY173" fmla="*/ 1505268 h 1806085"/>
              <a:gd name="connsiteX174" fmla="*/ 3122401 w 12192000"/>
              <a:gd name="connsiteY174" fmla="*/ 1511314 h 1806085"/>
              <a:gd name="connsiteX175" fmla="*/ 3010177 w 12192000"/>
              <a:gd name="connsiteY175" fmla="*/ 1513132 h 1806085"/>
              <a:gd name="connsiteX176" fmla="*/ 2782615 w 12192000"/>
              <a:gd name="connsiteY176" fmla="*/ 1509375 h 1806085"/>
              <a:gd name="connsiteX177" fmla="*/ 2668665 w 12192000"/>
              <a:gd name="connsiteY177" fmla="*/ 1517660 h 1806085"/>
              <a:gd name="connsiteX178" fmla="*/ 2548073 w 12192000"/>
              <a:gd name="connsiteY178" fmla="*/ 1516667 h 1806085"/>
              <a:gd name="connsiteX179" fmla="*/ 2423377 w 12192000"/>
              <a:gd name="connsiteY179" fmla="*/ 1527776 h 1806085"/>
              <a:gd name="connsiteX180" fmla="*/ 2295298 w 12192000"/>
              <a:gd name="connsiteY180" fmla="*/ 1534368 h 1806085"/>
              <a:gd name="connsiteX181" fmla="*/ 2188781 w 12192000"/>
              <a:gd name="connsiteY181" fmla="*/ 1529677 h 1806085"/>
              <a:gd name="connsiteX182" fmla="*/ 2074855 w 12192000"/>
              <a:gd name="connsiteY182" fmla="*/ 1515446 h 1806085"/>
              <a:gd name="connsiteX183" fmla="*/ 2012587 w 12192000"/>
              <a:gd name="connsiteY183" fmla="*/ 1522487 h 1806085"/>
              <a:gd name="connsiteX184" fmla="*/ 1932075 w 12192000"/>
              <a:gd name="connsiteY184" fmla="*/ 1517914 h 1806085"/>
              <a:gd name="connsiteX185" fmla="*/ 1908490 w 12192000"/>
              <a:gd name="connsiteY185" fmla="*/ 1526423 h 1806085"/>
              <a:gd name="connsiteX186" fmla="*/ 1908410 w 12192000"/>
              <a:gd name="connsiteY186" fmla="*/ 1526410 h 1806085"/>
              <a:gd name="connsiteX187" fmla="*/ 1901918 w 12192000"/>
              <a:gd name="connsiteY187" fmla="*/ 1522410 h 1806085"/>
              <a:gd name="connsiteX188" fmla="*/ 1876753 w 12192000"/>
              <a:gd name="connsiteY188" fmla="*/ 1517619 h 1806085"/>
              <a:gd name="connsiteX189" fmla="*/ 1858194 w 12192000"/>
              <a:gd name="connsiteY189" fmla="*/ 1522343 h 1806085"/>
              <a:gd name="connsiteX190" fmla="*/ 1702657 w 12192000"/>
              <a:gd name="connsiteY190" fmla="*/ 1510562 h 1806085"/>
              <a:gd name="connsiteX191" fmla="*/ 1701421 w 12192000"/>
              <a:gd name="connsiteY191" fmla="*/ 1510775 h 1806085"/>
              <a:gd name="connsiteX192" fmla="*/ 1699973 w 12192000"/>
              <a:gd name="connsiteY192" fmla="*/ 1507739 h 1806085"/>
              <a:gd name="connsiteX193" fmla="*/ 1682526 w 12192000"/>
              <a:gd name="connsiteY193" fmla="*/ 1504598 h 1806085"/>
              <a:gd name="connsiteX194" fmla="*/ 1677380 w 12192000"/>
              <a:gd name="connsiteY194" fmla="*/ 1504851 h 1806085"/>
              <a:gd name="connsiteX195" fmla="*/ 1670304 w 12192000"/>
              <a:gd name="connsiteY195" fmla="*/ 1503744 h 1806085"/>
              <a:gd name="connsiteX196" fmla="*/ 1670197 w 12192000"/>
              <a:gd name="connsiteY196" fmla="*/ 1503497 h 1806085"/>
              <a:gd name="connsiteX197" fmla="*/ 1626301 w 12192000"/>
              <a:gd name="connsiteY197" fmla="*/ 1474931 h 1806085"/>
              <a:gd name="connsiteX198" fmla="*/ 1535119 w 12192000"/>
              <a:gd name="connsiteY198" fmla="*/ 1463075 h 1806085"/>
              <a:gd name="connsiteX199" fmla="*/ 1531340 w 12192000"/>
              <a:gd name="connsiteY199" fmla="*/ 1461293 h 1806085"/>
              <a:gd name="connsiteX200" fmla="*/ 1498454 w 12192000"/>
              <a:gd name="connsiteY200" fmla="*/ 1463478 h 1806085"/>
              <a:gd name="connsiteX201" fmla="*/ 1478806 w 12192000"/>
              <a:gd name="connsiteY201" fmla="*/ 1464611 h 1806085"/>
              <a:gd name="connsiteX202" fmla="*/ 1358081 w 12192000"/>
              <a:gd name="connsiteY202" fmla="*/ 1455545 h 1806085"/>
              <a:gd name="connsiteX203" fmla="*/ 1222449 w 12192000"/>
              <a:gd name="connsiteY203" fmla="*/ 1455454 h 1806085"/>
              <a:gd name="connsiteX204" fmla="*/ 1180983 w 12192000"/>
              <a:gd name="connsiteY204" fmla="*/ 1440557 h 1806085"/>
              <a:gd name="connsiteX205" fmla="*/ 1018426 w 12192000"/>
              <a:gd name="connsiteY205" fmla="*/ 1400226 h 1806085"/>
              <a:gd name="connsiteX206" fmla="*/ 940021 w 12192000"/>
              <a:gd name="connsiteY206" fmla="*/ 1409452 h 1806085"/>
              <a:gd name="connsiteX207" fmla="*/ 940362 w 12192000"/>
              <a:gd name="connsiteY207" fmla="*/ 1408090 h 1806085"/>
              <a:gd name="connsiteX208" fmla="*/ 927147 w 12192000"/>
              <a:gd name="connsiteY208" fmla="*/ 1407436 h 1806085"/>
              <a:gd name="connsiteX209" fmla="*/ 915481 w 12192000"/>
              <a:gd name="connsiteY209" fmla="*/ 1395526 h 1806085"/>
              <a:gd name="connsiteX210" fmla="*/ 884363 w 12192000"/>
              <a:gd name="connsiteY210" fmla="*/ 1395024 h 1806085"/>
              <a:gd name="connsiteX211" fmla="*/ 883522 w 12192000"/>
              <a:gd name="connsiteY211" fmla="*/ 1400267 h 1806085"/>
              <a:gd name="connsiteX212" fmla="*/ 865903 w 12192000"/>
              <a:gd name="connsiteY212" fmla="*/ 1394324 h 1806085"/>
              <a:gd name="connsiteX213" fmla="*/ 790832 w 12192000"/>
              <a:gd name="connsiteY213" fmla="*/ 1370999 h 1806085"/>
              <a:gd name="connsiteX214" fmla="*/ 749766 w 12192000"/>
              <a:gd name="connsiteY214" fmla="*/ 1353216 h 1806085"/>
              <a:gd name="connsiteX215" fmla="*/ 705470 w 12192000"/>
              <a:gd name="connsiteY215" fmla="*/ 1354328 h 1806085"/>
              <a:gd name="connsiteX216" fmla="*/ 692371 w 12192000"/>
              <a:gd name="connsiteY216" fmla="*/ 1343942 h 1806085"/>
              <a:gd name="connsiteX217" fmla="*/ 690203 w 12192000"/>
              <a:gd name="connsiteY217" fmla="*/ 1341970 h 1806085"/>
              <a:gd name="connsiteX218" fmla="*/ 679574 w 12192000"/>
              <a:gd name="connsiteY218" fmla="*/ 1338069 h 1806085"/>
              <a:gd name="connsiteX219" fmla="*/ 679009 w 12192000"/>
              <a:gd name="connsiteY219" fmla="*/ 1331966 h 1806085"/>
              <a:gd name="connsiteX220" fmla="*/ 664756 w 12192000"/>
              <a:gd name="connsiteY220" fmla="*/ 1322509 h 1806085"/>
              <a:gd name="connsiteX221" fmla="*/ 644515 w 12192000"/>
              <a:gd name="connsiteY221" fmla="*/ 1316732 h 1806085"/>
              <a:gd name="connsiteX222" fmla="*/ 545716 w 12192000"/>
              <a:gd name="connsiteY222" fmla="*/ 1294878 h 1806085"/>
              <a:gd name="connsiteX223" fmla="*/ 488094 w 12192000"/>
              <a:gd name="connsiteY223" fmla="*/ 1278596 h 1806085"/>
              <a:gd name="connsiteX224" fmla="*/ 468538 w 12192000"/>
              <a:gd name="connsiteY224" fmla="*/ 1267376 h 1806085"/>
              <a:gd name="connsiteX225" fmla="*/ 439655 w 12192000"/>
              <a:gd name="connsiteY225" fmla="*/ 1255090 h 1806085"/>
              <a:gd name="connsiteX226" fmla="*/ 390496 w 12192000"/>
              <a:gd name="connsiteY226" fmla="*/ 1229512 h 1806085"/>
              <a:gd name="connsiteX227" fmla="*/ 362616 w 12192000"/>
              <a:gd name="connsiteY227" fmla="*/ 1221981 h 1806085"/>
              <a:gd name="connsiteX228" fmla="*/ 348184 w 12192000"/>
              <a:gd name="connsiteY228" fmla="*/ 1213437 h 1806085"/>
              <a:gd name="connsiteX229" fmla="*/ 341576 w 12192000"/>
              <a:gd name="connsiteY229" fmla="*/ 1212583 h 1806085"/>
              <a:gd name="connsiteX230" fmla="*/ 320370 w 12192000"/>
              <a:gd name="connsiteY230" fmla="*/ 1206827 h 1806085"/>
              <a:gd name="connsiteX231" fmla="*/ 308082 w 12192000"/>
              <a:gd name="connsiteY231" fmla="*/ 1204195 h 1806085"/>
              <a:gd name="connsiteX232" fmla="*/ 303141 w 12192000"/>
              <a:gd name="connsiteY232" fmla="*/ 1203396 h 1806085"/>
              <a:gd name="connsiteX233" fmla="*/ 260955 w 12192000"/>
              <a:gd name="connsiteY233" fmla="*/ 1203345 h 1806085"/>
              <a:gd name="connsiteX234" fmla="*/ 234352 w 12192000"/>
              <a:gd name="connsiteY234" fmla="*/ 1193972 h 1806085"/>
              <a:gd name="connsiteX235" fmla="*/ 210954 w 12192000"/>
              <a:gd name="connsiteY235" fmla="*/ 1192326 h 1806085"/>
              <a:gd name="connsiteX236" fmla="*/ 204851 w 12192000"/>
              <a:gd name="connsiteY236" fmla="*/ 1190210 h 1806085"/>
              <a:gd name="connsiteX237" fmla="*/ 145778 w 12192000"/>
              <a:gd name="connsiteY237" fmla="*/ 1190651 h 1806085"/>
              <a:gd name="connsiteX238" fmla="*/ 105518 w 12192000"/>
              <a:gd name="connsiteY238" fmla="*/ 1184937 h 1806085"/>
              <a:gd name="connsiteX239" fmla="*/ 17623 w 12192000"/>
              <a:gd name="connsiteY239" fmla="*/ 1185238 h 1806085"/>
              <a:gd name="connsiteX240" fmla="*/ 0 w 12192000"/>
              <a:gd name="connsiteY240" fmla="*/ 1184768 h 1806085"/>
              <a:gd name="connsiteX241" fmla="*/ 0 w 12192000"/>
              <a:gd name="connsiteY241" fmla="*/ 0 h 1806085"/>
              <a:gd name="connsiteX0" fmla="*/ 0 w 12192000"/>
              <a:gd name="connsiteY0" fmla="*/ 0 h 1783724"/>
              <a:gd name="connsiteX1" fmla="*/ 12192000 w 12192000"/>
              <a:gd name="connsiteY1" fmla="*/ 0 h 1783724"/>
              <a:gd name="connsiteX2" fmla="*/ 12192000 w 12192000"/>
              <a:gd name="connsiteY2" fmla="*/ 1129867 h 1783724"/>
              <a:gd name="connsiteX3" fmla="*/ 12174158 w 12192000"/>
              <a:gd name="connsiteY3" fmla="*/ 1133797 h 1783724"/>
              <a:gd name="connsiteX4" fmla="*/ 12111983 w 12192000"/>
              <a:gd name="connsiteY4" fmla="*/ 1161939 h 1783724"/>
              <a:gd name="connsiteX5" fmla="*/ 11967186 w 12192000"/>
              <a:gd name="connsiteY5" fmla="*/ 1201206 h 1783724"/>
              <a:gd name="connsiteX6" fmla="*/ 11953646 w 12192000"/>
              <a:gd name="connsiteY6" fmla="*/ 1205499 h 1783724"/>
              <a:gd name="connsiteX7" fmla="*/ 11874413 w 12192000"/>
              <a:gd name="connsiteY7" fmla="*/ 1213569 h 1783724"/>
              <a:gd name="connsiteX8" fmla="*/ 11815251 w 12192000"/>
              <a:gd name="connsiteY8" fmla="*/ 1241020 h 1783724"/>
              <a:gd name="connsiteX9" fmla="*/ 11718610 w 12192000"/>
              <a:gd name="connsiteY9" fmla="*/ 1253479 h 1783724"/>
              <a:gd name="connsiteX10" fmla="*/ 11622463 w 12192000"/>
              <a:gd name="connsiteY10" fmla="*/ 1262368 h 1783724"/>
              <a:gd name="connsiteX11" fmla="*/ 11587426 w 12192000"/>
              <a:gd name="connsiteY11" fmla="*/ 1263916 h 1783724"/>
              <a:gd name="connsiteX12" fmla="*/ 11441207 w 12192000"/>
              <a:gd name="connsiteY12" fmla="*/ 1262974 h 1783724"/>
              <a:gd name="connsiteX13" fmla="*/ 11406215 w 12192000"/>
              <a:gd name="connsiteY13" fmla="*/ 1280453 h 1783724"/>
              <a:gd name="connsiteX14" fmla="*/ 11361043 w 12192000"/>
              <a:gd name="connsiteY14" fmla="*/ 1286632 h 1783724"/>
              <a:gd name="connsiteX15" fmla="*/ 11259450 w 12192000"/>
              <a:gd name="connsiteY15" fmla="*/ 1286738 h 1783724"/>
              <a:gd name="connsiteX16" fmla="*/ 11128948 w 12192000"/>
              <a:gd name="connsiteY16" fmla="*/ 1245981 h 1783724"/>
              <a:gd name="connsiteX17" fmla="*/ 11090810 w 12192000"/>
              <a:gd name="connsiteY17" fmla="*/ 1243590 h 1783724"/>
              <a:gd name="connsiteX18" fmla="*/ 11085499 w 12192000"/>
              <a:gd name="connsiteY18" fmla="*/ 1248151 h 1783724"/>
              <a:gd name="connsiteX19" fmla="*/ 11031924 w 12192000"/>
              <a:gd name="connsiteY19" fmla="*/ 1225704 h 1783724"/>
              <a:gd name="connsiteX20" fmla="*/ 10955096 w 12192000"/>
              <a:gd name="connsiteY20" fmla="*/ 1231768 h 1783724"/>
              <a:gd name="connsiteX21" fmla="*/ 10864884 w 12192000"/>
              <a:gd name="connsiteY21" fmla="*/ 1245957 h 1783724"/>
              <a:gd name="connsiteX22" fmla="*/ 10841363 w 12192000"/>
              <a:gd name="connsiteY22" fmla="*/ 1251400 h 1783724"/>
              <a:gd name="connsiteX23" fmla="*/ 10780910 w 12192000"/>
              <a:gd name="connsiteY23" fmla="*/ 1249166 h 1783724"/>
              <a:gd name="connsiteX24" fmla="*/ 10696254 w 12192000"/>
              <a:gd name="connsiteY24" fmla="*/ 1259247 h 1783724"/>
              <a:gd name="connsiteX25" fmla="*/ 10577832 w 12192000"/>
              <a:gd name="connsiteY25" fmla="*/ 1255994 h 1783724"/>
              <a:gd name="connsiteX26" fmla="*/ 10531976 w 12192000"/>
              <a:gd name="connsiteY26" fmla="*/ 1249692 h 1783724"/>
              <a:gd name="connsiteX27" fmla="*/ 10453101 w 12192000"/>
              <a:gd name="connsiteY27" fmla="*/ 1241000 h 1783724"/>
              <a:gd name="connsiteX28" fmla="*/ 10407706 w 12192000"/>
              <a:gd name="connsiteY28" fmla="*/ 1235650 h 1783724"/>
              <a:gd name="connsiteX29" fmla="*/ 10368559 w 12192000"/>
              <a:gd name="connsiteY29" fmla="*/ 1235686 h 1783724"/>
              <a:gd name="connsiteX30" fmla="*/ 10352542 w 12192000"/>
              <a:gd name="connsiteY30" fmla="*/ 1245817 h 1783724"/>
              <a:gd name="connsiteX31" fmla="*/ 10294918 w 12192000"/>
              <a:gd name="connsiteY31" fmla="*/ 1263549 h 1783724"/>
              <a:gd name="connsiteX32" fmla="*/ 10271059 w 12192000"/>
              <a:gd name="connsiteY32" fmla="*/ 1265010 h 1783724"/>
              <a:gd name="connsiteX33" fmla="*/ 10239064 w 12192000"/>
              <a:gd name="connsiteY33" fmla="*/ 1270598 h 1783724"/>
              <a:gd name="connsiteX34" fmla="*/ 10181078 w 12192000"/>
              <a:gd name="connsiteY34" fmla="*/ 1276374 h 1783724"/>
              <a:gd name="connsiteX35" fmla="*/ 10153458 w 12192000"/>
              <a:gd name="connsiteY35" fmla="*/ 1285229 h 1783724"/>
              <a:gd name="connsiteX36" fmla="*/ 10140775 w 12192000"/>
              <a:gd name="connsiteY36" fmla="*/ 1285847 h 1783724"/>
              <a:gd name="connsiteX37" fmla="*/ 10132055 w 12192000"/>
              <a:gd name="connsiteY37" fmla="*/ 1297214 h 1783724"/>
              <a:gd name="connsiteX38" fmla="*/ 10094093 w 12192000"/>
              <a:gd name="connsiteY38" fmla="*/ 1316697 h 1783724"/>
              <a:gd name="connsiteX39" fmla="*/ 10059188 w 12192000"/>
              <a:gd name="connsiteY39" fmla="*/ 1326655 h 1783724"/>
              <a:gd name="connsiteX40" fmla="*/ 10016268 w 12192000"/>
              <a:gd name="connsiteY40" fmla="*/ 1325133 h 1783724"/>
              <a:gd name="connsiteX41" fmla="*/ 9937115 w 12192000"/>
              <a:gd name="connsiteY41" fmla="*/ 1337731 h 1783724"/>
              <a:gd name="connsiteX42" fmla="*/ 9824942 w 12192000"/>
              <a:gd name="connsiteY42" fmla="*/ 1342969 h 1783724"/>
              <a:gd name="connsiteX43" fmla="*/ 9705553 w 12192000"/>
              <a:gd name="connsiteY43" fmla="*/ 1359323 h 1783724"/>
              <a:gd name="connsiteX44" fmla="*/ 9589915 w 12192000"/>
              <a:gd name="connsiteY44" fmla="*/ 1382355 h 1783724"/>
              <a:gd name="connsiteX45" fmla="*/ 9315048 w 12192000"/>
              <a:gd name="connsiteY45" fmla="*/ 1428626 h 1783724"/>
              <a:gd name="connsiteX46" fmla="*/ 9209077 w 12192000"/>
              <a:gd name="connsiteY46" fmla="*/ 1448049 h 1783724"/>
              <a:gd name="connsiteX47" fmla="*/ 9133300 w 12192000"/>
              <a:gd name="connsiteY47" fmla="*/ 1456152 h 1783724"/>
              <a:gd name="connsiteX48" fmla="*/ 9031264 w 12192000"/>
              <a:gd name="connsiteY48" fmla="*/ 1462053 h 1783724"/>
              <a:gd name="connsiteX49" fmla="*/ 8983321 w 12192000"/>
              <a:gd name="connsiteY49" fmla="*/ 1464616 h 1783724"/>
              <a:gd name="connsiteX50" fmla="*/ 8983035 w 12192000"/>
              <a:gd name="connsiteY50" fmla="*/ 1464417 h 1783724"/>
              <a:gd name="connsiteX51" fmla="*/ 8974072 w 12192000"/>
              <a:gd name="connsiteY51" fmla="*/ 1465390 h 1783724"/>
              <a:gd name="connsiteX52" fmla="*/ 8968242 w 12192000"/>
              <a:gd name="connsiteY52" fmla="*/ 1467079 h 1783724"/>
              <a:gd name="connsiteX53" fmla="*/ 8952199 w 12192000"/>
              <a:gd name="connsiteY53" fmla="*/ 1469700 h 1783724"/>
              <a:gd name="connsiteX54" fmla="*/ 8945873 w 12192000"/>
              <a:gd name="connsiteY54" fmla="*/ 1469099 h 1783724"/>
              <a:gd name="connsiteX55" fmla="*/ 8940905 w 12192000"/>
              <a:gd name="connsiteY55" fmla="*/ 1467238 h 1783724"/>
              <a:gd name="connsiteX56" fmla="*/ 8906846 w 12192000"/>
              <a:gd name="connsiteY56" fmla="*/ 1464481 h 1783724"/>
              <a:gd name="connsiteX57" fmla="*/ 8730411 w 12192000"/>
              <a:gd name="connsiteY57" fmla="*/ 1479838 h 1783724"/>
              <a:gd name="connsiteX58" fmla="*/ 8685834 w 12192000"/>
              <a:gd name="connsiteY58" fmla="*/ 1481431 h 1783724"/>
              <a:gd name="connsiteX59" fmla="*/ 8574116 w 12192000"/>
              <a:gd name="connsiteY59" fmla="*/ 1488166 h 1783724"/>
              <a:gd name="connsiteX60" fmla="*/ 8503254 w 12192000"/>
              <a:gd name="connsiteY60" fmla="*/ 1475627 h 1783724"/>
              <a:gd name="connsiteX61" fmla="*/ 8489028 w 12192000"/>
              <a:gd name="connsiteY61" fmla="*/ 1480483 h 1783724"/>
              <a:gd name="connsiteX62" fmla="*/ 8484222 w 12192000"/>
              <a:gd name="connsiteY62" fmla="*/ 1482955 h 1783724"/>
              <a:gd name="connsiteX63" fmla="*/ 8476034 w 12192000"/>
              <a:gd name="connsiteY63" fmla="*/ 1485197 h 1783724"/>
              <a:gd name="connsiteX64" fmla="*/ 8475659 w 12192000"/>
              <a:gd name="connsiteY64" fmla="*/ 1485048 h 1783724"/>
              <a:gd name="connsiteX65" fmla="*/ 8468325 w 12192000"/>
              <a:gd name="connsiteY65" fmla="*/ 1487552 h 1783724"/>
              <a:gd name="connsiteX66" fmla="*/ 8401298 w 12192000"/>
              <a:gd name="connsiteY66" fmla="*/ 1493672 h 1783724"/>
              <a:gd name="connsiteX67" fmla="*/ 8390295 w 12192000"/>
              <a:gd name="connsiteY67" fmla="*/ 1502138 h 1783724"/>
              <a:gd name="connsiteX68" fmla="*/ 8370102 w 12192000"/>
              <a:gd name="connsiteY68" fmla="*/ 1508730 h 1783724"/>
              <a:gd name="connsiteX69" fmla="*/ 8271491 w 12192000"/>
              <a:gd name="connsiteY69" fmla="*/ 1533520 h 1783724"/>
              <a:gd name="connsiteX70" fmla="*/ 8248843 w 12192000"/>
              <a:gd name="connsiteY70" fmla="*/ 1537060 h 1783724"/>
              <a:gd name="connsiteX71" fmla="*/ 8244399 w 12192000"/>
              <a:gd name="connsiteY71" fmla="*/ 1538596 h 1783724"/>
              <a:gd name="connsiteX72" fmla="*/ 8241700 w 12192000"/>
              <a:gd name="connsiteY72" fmla="*/ 1538396 h 1783724"/>
              <a:gd name="connsiteX73" fmla="*/ 8230388 w 12192000"/>
              <a:gd name="connsiteY73" fmla="*/ 1546517 h 1783724"/>
              <a:gd name="connsiteX74" fmla="*/ 8224228 w 12192000"/>
              <a:gd name="connsiteY74" fmla="*/ 1557267 h 1783724"/>
              <a:gd name="connsiteX75" fmla="*/ 8199666 w 12192000"/>
              <a:gd name="connsiteY75" fmla="*/ 1559012 h 1783724"/>
              <a:gd name="connsiteX76" fmla="*/ 8194548 w 12192000"/>
              <a:gd name="connsiteY76" fmla="*/ 1565013 h 1783724"/>
              <a:gd name="connsiteX77" fmla="*/ 8165771 w 12192000"/>
              <a:gd name="connsiteY77" fmla="*/ 1579116 h 1783724"/>
              <a:gd name="connsiteX78" fmla="*/ 8116832 w 12192000"/>
              <a:gd name="connsiteY78" fmla="*/ 1608547 h 1783724"/>
              <a:gd name="connsiteX79" fmla="*/ 8089016 w 12192000"/>
              <a:gd name="connsiteY79" fmla="*/ 1617129 h 1783724"/>
              <a:gd name="connsiteX80" fmla="*/ 8074658 w 12192000"/>
              <a:gd name="connsiteY80" fmla="*/ 1626971 h 1783724"/>
              <a:gd name="connsiteX81" fmla="*/ 8068056 w 12192000"/>
              <a:gd name="connsiteY81" fmla="*/ 1627924 h 1783724"/>
              <a:gd name="connsiteX82" fmla="*/ 8046900 w 12192000"/>
              <a:gd name="connsiteY82" fmla="*/ 1634483 h 1783724"/>
              <a:gd name="connsiteX83" fmla="*/ 8034634 w 12192000"/>
              <a:gd name="connsiteY83" fmla="*/ 1637466 h 1783724"/>
              <a:gd name="connsiteX84" fmla="*/ 8029700 w 12192000"/>
              <a:gd name="connsiteY84" fmla="*/ 1638364 h 1783724"/>
              <a:gd name="connsiteX85" fmla="*/ 7987514 w 12192000"/>
              <a:gd name="connsiteY85" fmla="*/ 1638160 h 1783724"/>
              <a:gd name="connsiteX86" fmla="*/ 7960991 w 12192000"/>
              <a:gd name="connsiteY86" fmla="*/ 1648892 h 1783724"/>
              <a:gd name="connsiteX87" fmla="*/ 7937606 w 12192000"/>
              <a:gd name="connsiteY87" fmla="*/ 1650659 h 1783724"/>
              <a:gd name="connsiteX88" fmla="*/ 7931522 w 12192000"/>
              <a:gd name="connsiteY88" fmla="*/ 1653082 h 1783724"/>
              <a:gd name="connsiteX89" fmla="*/ 7872444 w 12192000"/>
              <a:gd name="connsiteY89" fmla="*/ 1652202 h 1783724"/>
              <a:gd name="connsiteX90" fmla="*/ 7832232 w 12192000"/>
              <a:gd name="connsiteY90" fmla="*/ 1658594 h 1783724"/>
              <a:gd name="connsiteX91" fmla="*/ 7744332 w 12192000"/>
              <a:gd name="connsiteY91" fmla="*/ 1657695 h 1783724"/>
              <a:gd name="connsiteX92" fmla="*/ 7723062 w 12192000"/>
              <a:gd name="connsiteY92" fmla="*/ 1658222 h 1783724"/>
              <a:gd name="connsiteX93" fmla="*/ 7705682 w 12192000"/>
              <a:gd name="connsiteY93" fmla="*/ 1664606 h 1783724"/>
              <a:gd name="connsiteX94" fmla="*/ 7702441 w 12192000"/>
              <a:gd name="connsiteY94" fmla="*/ 1671260 h 1783724"/>
              <a:gd name="connsiteX95" fmla="*/ 7690889 w 12192000"/>
              <a:gd name="connsiteY95" fmla="*/ 1672499 h 1783724"/>
              <a:gd name="connsiteX96" fmla="*/ 7688002 w 12192000"/>
              <a:gd name="connsiteY96" fmla="*/ 1674071 h 1783724"/>
              <a:gd name="connsiteX97" fmla="*/ 7671275 w 12192000"/>
              <a:gd name="connsiteY97" fmla="*/ 1681835 h 1783724"/>
              <a:gd name="connsiteX98" fmla="*/ 7585018 w 12192000"/>
              <a:gd name="connsiteY98" fmla="*/ 1675431 h 1783724"/>
              <a:gd name="connsiteX99" fmla="*/ 7471472 w 12192000"/>
              <a:gd name="connsiteY99" fmla="*/ 1682487 h 1783724"/>
              <a:gd name="connsiteX100" fmla="*/ 7381391 w 12192000"/>
              <a:gd name="connsiteY100" fmla="*/ 1689122 h 1783724"/>
              <a:gd name="connsiteX101" fmla="*/ 7292528 w 12192000"/>
              <a:gd name="connsiteY101" fmla="*/ 1689863 h 1783724"/>
              <a:gd name="connsiteX102" fmla="*/ 7204542 w 12192000"/>
              <a:gd name="connsiteY102" fmla="*/ 1667362 h 1783724"/>
              <a:gd name="connsiteX103" fmla="*/ 7179107 w 12192000"/>
              <a:gd name="connsiteY103" fmla="*/ 1664705 h 1783724"/>
              <a:gd name="connsiteX104" fmla="*/ 7176110 w 12192000"/>
              <a:gd name="connsiteY104" fmla="*/ 1667956 h 1783724"/>
              <a:gd name="connsiteX105" fmla="*/ 7149935 w 12192000"/>
              <a:gd name="connsiteY105" fmla="*/ 1671723 h 1783724"/>
              <a:gd name="connsiteX106" fmla="*/ 7076173 w 12192000"/>
              <a:gd name="connsiteY106" fmla="*/ 1681613 h 1783724"/>
              <a:gd name="connsiteX107" fmla="*/ 6997704 w 12192000"/>
              <a:gd name="connsiteY107" fmla="*/ 1681043 h 1783724"/>
              <a:gd name="connsiteX108" fmla="*/ 6883473 w 12192000"/>
              <a:gd name="connsiteY108" fmla="*/ 1705122 h 1783724"/>
              <a:gd name="connsiteX109" fmla="*/ 6687688 w 12192000"/>
              <a:gd name="connsiteY109" fmla="*/ 1727643 h 1783724"/>
              <a:gd name="connsiteX110" fmla="*/ 6529051 w 12192000"/>
              <a:gd name="connsiteY110" fmla="*/ 1750971 h 1783724"/>
              <a:gd name="connsiteX111" fmla="*/ 6306028 w 12192000"/>
              <a:gd name="connsiteY111" fmla="*/ 1761123 h 1783724"/>
              <a:gd name="connsiteX112" fmla="*/ 6183195 w 12192000"/>
              <a:gd name="connsiteY112" fmla="*/ 1758873 h 1783724"/>
              <a:gd name="connsiteX113" fmla="*/ 6123126 w 12192000"/>
              <a:gd name="connsiteY113" fmla="*/ 1768552 h 1783724"/>
              <a:gd name="connsiteX114" fmla="*/ 6096136 w 12192000"/>
              <a:gd name="connsiteY114" fmla="*/ 1767260 h 1783724"/>
              <a:gd name="connsiteX115" fmla="*/ 6032917 w 12192000"/>
              <a:gd name="connsiteY115" fmla="*/ 1757308 h 1783724"/>
              <a:gd name="connsiteX116" fmla="*/ 5977870 w 12192000"/>
              <a:gd name="connsiteY116" fmla="*/ 1771268 h 1783724"/>
              <a:gd name="connsiteX117" fmla="*/ 5916336 w 12192000"/>
              <a:gd name="connsiteY117" fmla="*/ 1780879 h 1783724"/>
              <a:gd name="connsiteX118" fmla="*/ 5867980 w 12192000"/>
              <a:gd name="connsiteY118" fmla="*/ 1783724 h 1783724"/>
              <a:gd name="connsiteX119" fmla="*/ 5743302 w 12192000"/>
              <a:gd name="connsiteY119" fmla="*/ 1782136 h 1783724"/>
              <a:gd name="connsiteX120" fmla="*/ 5607054 w 12192000"/>
              <a:gd name="connsiteY120" fmla="*/ 1775578 h 1783724"/>
              <a:gd name="connsiteX121" fmla="*/ 5464006 w 12192000"/>
              <a:gd name="connsiteY121" fmla="*/ 1763436 h 1783724"/>
              <a:gd name="connsiteX122" fmla="*/ 5412840 w 12192000"/>
              <a:gd name="connsiteY122" fmla="*/ 1767920 h 1783724"/>
              <a:gd name="connsiteX123" fmla="*/ 5361713 w 12192000"/>
              <a:gd name="connsiteY123" fmla="*/ 1773980 h 1783724"/>
              <a:gd name="connsiteX124" fmla="*/ 5241786 w 12192000"/>
              <a:gd name="connsiteY124" fmla="*/ 1756656 h 1783724"/>
              <a:gd name="connsiteX125" fmla="*/ 5202963 w 12192000"/>
              <a:gd name="connsiteY125" fmla="*/ 1747306 h 1783724"/>
              <a:gd name="connsiteX126" fmla="*/ 5154668 w 12192000"/>
              <a:gd name="connsiteY126" fmla="*/ 1744668 h 1783724"/>
              <a:gd name="connsiteX127" fmla="*/ 5136547 w 12192000"/>
              <a:gd name="connsiteY127" fmla="*/ 1738620 h 1783724"/>
              <a:gd name="connsiteX128" fmla="*/ 5122587 w 12192000"/>
              <a:gd name="connsiteY128" fmla="*/ 1735756 h 1783724"/>
              <a:gd name="connsiteX129" fmla="*/ 5119579 w 12192000"/>
              <a:gd name="connsiteY129" fmla="*/ 1734004 h 1783724"/>
              <a:gd name="connsiteX130" fmla="*/ 5101616 w 12192000"/>
              <a:gd name="connsiteY130" fmla="*/ 1724948 h 1783724"/>
              <a:gd name="connsiteX131" fmla="*/ 5045783 w 12192000"/>
              <a:gd name="connsiteY131" fmla="*/ 1730209 h 1783724"/>
              <a:gd name="connsiteX132" fmla="*/ 4991477 w 12192000"/>
              <a:gd name="connsiteY132" fmla="*/ 1716450 h 1783724"/>
              <a:gd name="connsiteX133" fmla="*/ 4820387 w 12192000"/>
              <a:gd name="connsiteY133" fmla="*/ 1695973 h 1783724"/>
              <a:gd name="connsiteX134" fmla="*/ 4742338 w 12192000"/>
              <a:gd name="connsiteY134" fmla="*/ 1672696 h 1783724"/>
              <a:gd name="connsiteX135" fmla="*/ 4703062 w 12192000"/>
              <a:gd name="connsiteY135" fmla="*/ 1665094 h 1783724"/>
              <a:gd name="connsiteX136" fmla="*/ 4701052 w 12192000"/>
              <a:gd name="connsiteY136" fmla="*/ 1664466 h 1783724"/>
              <a:gd name="connsiteX137" fmla="*/ 4701986 w 12192000"/>
              <a:gd name="connsiteY137" fmla="*/ 1664294 h 1783724"/>
              <a:gd name="connsiteX138" fmla="*/ 4697074 w 12192000"/>
              <a:gd name="connsiteY138" fmla="*/ 1663224 h 1783724"/>
              <a:gd name="connsiteX139" fmla="*/ 4701052 w 12192000"/>
              <a:gd name="connsiteY139" fmla="*/ 1664466 h 1783724"/>
              <a:gd name="connsiteX140" fmla="*/ 4695406 w 12192000"/>
              <a:gd name="connsiteY140" fmla="*/ 1665504 h 1783724"/>
              <a:gd name="connsiteX141" fmla="*/ 4495727 w 12192000"/>
              <a:gd name="connsiteY141" fmla="*/ 1656633 h 1783724"/>
              <a:gd name="connsiteX142" fmla="*/ 4428317 w 12192000"/>
              <a:gd name="connsiteY142" fmla="*/ 1646311 h 1783724"/>
              <a:gd name="connsiteX143" fmla="*/ 4424455 w 12192000"/>
              <a:gd name="connsiteY143" fmla="*/ 1646545 h 1783724"/>
              <a:gd name="connsiteX144" fmla="*/ 4418141 w 12192000"/>
              <a:gd name="connsiteY144" fmla="*/ 1643457 h 1783724"/>
              <a:gd name="connsiteX145" fmla="*/ 4389054 w 12192000"/>
              <a:gd name="connsiteY145" fmla="*/ 1635100 h 1783724"/>
              <a:gd name="connsiteX146" fmla="*/ 4243963 w 12192000"/>
              <a:gd name="connsiteY146" fmla="*/ 1600547 h 1783724"/>
              <a:gd name="connsiteX147" fmla="*/ 4230390 w 12192000"/>
              <a:gd name="connsiteY147" fmla="*/ 1596782 h 1783724"/>
              <a:gd name="connsiteX148" fmla="*/ 4151096 w 12192000"/>
              <a:gd name="connsiteY148" fmla="*/ 1589415 h 1783724"/>
              <a:gd name="connsiteX149" fmla="*/ 4091729 w 12192000"/>
              <a:gd name="connsiteY149" fmla="*/ 1565484 h 1783724"/>
              <a:gd name="connsiteX150" fmla="*/ 3994992 w 12192000"/>
              <a:gd name="connsiteY150" fmla="*/ 1554250 h 1783724"/>
              <a:gd name="connsiteX151" fmla="*/ 3898778 w 12192000"/>
              <a:gd name="connsiteY151" fmla="*/ 1546088 h 1783724"/>
              <a:gd name="connsiteX152" fmla="*/ 3863728 w 12192000"/>
              <a:gd name="connsiteY152" fmla="*/ 1544567 h 1783724"/>
              <a:gd name="connsiteX153" fmla="*/ 3729252 w 12192000"/>
              <a:gd name="connsiteY153" fmla="*/ 1544592 h 1783724"/>
              <a:gd name="connsiteX154" fmla="*/ 3716543 w 12192000"/>
              <a:gd name="connsiteY154" fmla="*/ 1541771 h 1783724"/>
              <a:gd name="connsiteX155" fmla="*/ 3715389 w 12192000"/>
              <a:gd name="connsiteY155" fmla="*/ 1538406 h 1783724"/>
              <a:gd name="connsiteX156" fmla="*/ 3682391 w 12192000"/>
              <a:gd name="connsiteY156" fmla="*/ 1529372 h 1783724"/>
              <a:gd name="connsiteX157" fmla="*/ 3669607 w 12192000"/>
              <a:gd name="connsiteY157" fmla="*/ 1534463 h 1783724"/>
              <a:gd name="connsiteX158" fmla="*/ 3669577 w 12192000"/>
              <a:gd name="connsiteY158" fmla="*/ 1534458 h 1783724"/>
              <a:gd name="connsiteX159" fmla="*/ 3660365 w 12192000"/>
              <a:gd name="connsiteY159" fmla="*/ 1531370 h 1783724"/>
              <a:gd name="connsiteX160" fmla="*/ 3637171 w 12192000"/>
              <a:gd name="connsiteY160" fmla="*/ 1523813 h 1783724"/>
              <a:gd name="connsiteX161" fmla="*/ 3636519 w 12192000"/>
              <a:gd name="connsiteY161" fmla="*/ 1523773 h 1783724"/>
              <a:gd name="connsiteX162" fmla="*/ 3589716 w 12192000"/>
              <a:gd name="connsiteY162" fmla="*/ 1506360 h 1783724"/>
              <a:gd name="connsiteX163" fmla="*/ 3583541 w 12192000"/>
              <a:gd name="connsiteY163" fmla="*/ 1507469 h 1783724"/>
              <a:gd name="connsiteX164" fmla="*/ 3574426 w 12192000"/>
              <a:gd name="connsiteY164" fmla="*/ 1507574 h 1783724"/>
              <a:gd name="connsiteX165" fmla="*/ 3574190 w 12192000"/>
              <a:gd name="connsiteY165" fmla="*/ 1507350 h 1783724"/>
              <a:gd name="connsiteX166" fmla="*/ 3565671 w 12192000"/>
              <a:gd name="connsiteY166" fmla="*/ 1507894 h 1783724"/>
              <a:gd name="connsiteX167" fmla="*/ 3515816 w 12192000"/>
              <a:gd name="connsiteY167" fmla="*/ 1499688 h 1783724"/>
              <a:gd name="connsiteX168" fmla="*/ 3452912 w 12192000"/>
              <a:gd name="connsiteY168" fmla="*/ 1496444 h 1783724"/>
              <a:gd name="connsiteX169" fmla="*/ 3380405 w 12192000"/>
              <a:gd name="connsiteY169" fmla="*/ 1486216 h 1783724"/>
              <a:gd name="connsiteX170" fmla="*/ 3343625 w 12192000"/>
              <a:gd name="connsiteY170" fmla="*/ 1500147 h 1783724"/>
              <a:gd name="connsiteX171" fmla="*/ 3323774 w 12192000"/>
              <a:gd name="connsiteY171" fmla="*/ 1501476 h 1783724"/>
              <a:gd name="connsiteX172" fmla="*/ 3321444 w 12192000"/>
              <a:gd name="connsiteY172" fmla="*/ 1500659 h 1783724"/>
              <a:gd name="connsiteX173" fmla="*/ 3242143 w 12192000"/>
              <a:gd name="connsiteY173" fmla="*/ 1505268 h 1783724"/>
              <a:gd name="connsiteX174" fmla="*/ 3122401 w 12192000"/>
              <a:gd name="connsiteY174" fmla="*/ 1511314 h 1783724"/>
              <a:gd name="connsiteX175" fmla="*/ 3010177 w 12192000"/>
              <a:gd name="connsiteY175" fmla="*/ 1513132 h 1783724"/>
              <a:gd name="connsiteX176" fmla="*/ 2782615 w 12192000"/>
              <a:gd name="connsiteY176" fmla="*/ 1509375 h 1783724"/>
              <a:gd name="connsiteX177" fmla="*/ 2668665 w 12192000"/>
              <a:gd name="connsiteY177" fmla="*/ 1517660 h 1783724"/>
              <a:gd name="connsiteX178" fmla="*/ 2548073 w 12192000"/>
              <a:gd name="connsiteY178" fmla="*/ 1516667 h 1783724"/>
              <a:gd name="connsiteX179" fmla="*/ 2423377 w 12192000"/>
              <a:gd name="connsiteY179" fmla="*/ 1527776 h 1783724"/>
              <a:gd name="connsiteX180" fmla="*/ 2295298 w 12192000"/>
              <a:gd name="connsiteY180" fmla="*/ 1534368 h 1783724"/>
              <a:gd name="connsiteX181" fmla="*/ 2188781 w 12192000"/>
              <a:gd name="connsiteY181" fmla="*/ 1529677 h 1783724"/>
              <a:gd name="connsiteX182" fmla="*/ 2074855 w 12192000"/>
              <a:gd name="connsiteY182" fmla="*/ 1515446 h 1783724"/>
              <a:gd name="connsiteX183" fmla="*/ 2012587 w 12192000"/>
              <a:gd name="connsiteY183" fmla="*/ 1522487 h 1783724"/>
              <a:gd name="connsiteX184" fmla="*/ 1932075 w 12192000"/>
              <a:gd name="connsiteY184" fmla="*/ 1517914 h 1783724"/>
              <a:gd name="connsiteX185" fmla="*/ 1908490 w 12192000"/>
              <a:gd name="connsiteY185" fmla="*/ 1526423 h 1783724"/>
              <a:gd name="connsiteX186" fmla="*/ 1908410 w 12192000"/>
              <a:gd name="connsiteY186" fmla="*/ 1526410 h 1783724"/>
              <a:gd name="connsiteX187" fmla="*/ 1901918 w 12192000"/>
              <a:gd name="connsiteY187" fmla="*/ 1522410 h 1783724"/>
              <a:gd name="connsiteX188" fmla="*/ 1876753 w 12192000"/>
              <a:gd name="connsiteY188" fmla="*/ 1517619 h 1783724"/>
              <a:gd name="connsiteX189" fmla="*/ 1858194 w 12192000"/>
              <a:gd name="connsiteY189" fmla="*/ 1522343 h 1783724"/>
              <a:gd name="connsiteX190" fmla="*/ 1702657 w 12192000"/>
              <a:gd name="connsiteY190" fmla="*/ 1510562 h 1783724"/>
              <a:gd name="connsiteX191" fmla="*/ 1701421 w 12192000"/>
              <a:gd name="connsiteY191" fmla="*/ 1510775 h 1783724"/>
              <a:gd name="connsiteX192" fmla="*/ 1699973 w 12192000"/>
              <a:gd name="connsiteY192" fmla="*/ 1507739 h 1783724"/>
              <a:gd name="connsiteX193" fmla="*/ 1682526 w 12192000"/>
              <a:gd name="connsiteY193" fmla="*/ 1504598 h 1783724"/>
              <a:gd name="connsiteX194" fmla="*/ 1677380 w 12192000"/>
              <a:gd name="connsiteY194" fmla="*/ 1504851 h 1783724"/>
              <a:gd name="connsiteX195" fmla="*/ 1670304 w 12192000"/>
              <a:gd name="connsiteY195" fmla="*/ 1503744 h 1783724"/>
              <a:gd name="connsiteX196" fmla="*/ 1670197 w 12192000"/>
              <a:gd name="connsiteY196" fmla="*/ 1503497 h 1783724"/>
              <a:gd name="connsiteX197" fmla="*/ 1626301 w 12192000"/>
              <a:gd name="connsiteY197" fmla="*/ 1474931 h 1783724"/>
              <a:gd name="connsiteX198" fmla="*/ 1535119 w 12192000"/>
              <a:gd name="connsiteY198" fmla="*/ 1463075 h 1783724"/>
              <a:gd name="connsiteX199" fmla="*/ 1531340 w 12192000"/>
              <a:gd name="connsiteY199" fmla="*/ 1461293 h 1783724"/>
              <a:gd name="connsiteX200" fmla="*/ 1498454 w 12192000"/>
              <a:gd name="connsiteY200" fmla="*/ 1463478 h 1783724"/>
              <a:gd name="connsiteX201" fmla="*/ 1478806 w 12192000"/>
              <a:gd name="connsiteY201" fmla="*/ 1464611 h 1783724"/>
              <a:gd name="connsiteX202" fmla="*/ 1358081 w 12192000"/>
              <a:gd name="connsiteY202" fmla="*/ 1455545 h 1783724"/>
              <a:gd name="connsiteX203" fmla="*/ 1222449 w 12192000"/>
              <a:gd name="connsiteY203" fmla="*/ 1455454 h 1783724"/>
              <a:gd name="connsiteX204" fmla="*/ 1180983 w 12192000"/>
              <a:gd name="connsiteY204" fmla="*/ 1440557 h 1783724"/>
              <a:gd name="connsiteX205" fmla="*/ 1018426 w 12192000"/>
              <a:gd name="connsiteY205" fmla="*/ 1400226 h 1783724"/>
              <a:gd name="connsiteX206" fmla="*/ 940021 w 12192000"/>
              <a:gd name="connsiteY206" fmla="*/ 1409452 h 1783724"/>
              <a:gd name="connsiteX207" fmla="*/ 940362 w 12192000"/>
              <a:gd name="connsiteY207" fmla="*/ 1408090 h 1783724"/>
              <a:gd name="connsiteX208" fmla="*/ 927147 w 12192000"/>
              <a:gd name="connsiteY208" fmla="*/ 1407436 h 1783724"/>
              <a:gd name="connsiteX209" fmla="*/ 915481 w 12192000"/>
              <a:gd name="connsiteY209" fmla="*/ 1395526 h 1783724"/>
              <a:gd name="connsiteX210" fmla="*/ 884363 w 12192000"/>
              <a:gd name="connsiteY210" fmla="*/ 1395024 h 1783724"/>
              <a:gd name="connsiteX211" fmla="*/ 883522 w 12192000"/>
              <a:gd name="connsiteY211" fmla="*/ 1400267 h 1783724"/>
              <a:gd name="connsiteX212" fmla="*/ 865903 w 12192000"/>
              <a:gd name="connsiteY212" fmla="*/ 1394324 h 1783724"/>
              <a:gd name="connsiteX213" fmla="*/ 790832 w 12192000"/>
              <a:gd name="connsiteY213" fmla="*/ 1370999 h 1783724"/>
              <a:gd name="connsiteX214" fmla="*/ 749766 w 12192000"/>
              <a:gd name="connsiteY214" fmla="*/ 1353216 h 1783724"/>
              <a:gd name="connsiteX215" fmla="*/ 705470 w 12192000"/>
              <a:gd name="connsiteY215" fmla="*/ 1354328 h 1783724"/>
              <a:gd name="connsiteX216" fmla="*/ 692371 w 12192000"/>
              <a:gd name="connsiteY216" fmla="*/ 1343942 h 1783724"/>
              <a:gd name="connsiteX217" fmla="*/ 690203 w 12192000"/>
              <a:gd name="connsiteY217" fmla="*/ 1341970 h 1783724"/>
              <a:gd name="connsiteX218" fmla="*/ 679574 w 12192000"/>
              <a:gd name="connsiteY218" fmla="*/ 1338069 h 1783724"/>
              <a:gd name="connsiteX219" fmla="*/ 679009 w 12192000"/>
              <a:gd name="connsiteY219" fmla="*/ 1331966 h 1783724"/>
              <a:gd name="connsiteX220" fmla="*/ 664756 w 12192000"/>
              <a:gd name="connsiteY220" fmla="*/ 1322509 h 1783724"/>
              <a:gd name="connsiteX221" fmla="*/ 644515 w 12192000"/>
              <a:gd name="connsiteY221" fmla="*/ 1316732 h 1783724"/>
              <a:gd name="connsiteX222" fmla="*/ 545716 w 12192000"/>
              <a:gd name="connsiteY222" fmla="*/ 1294878 h 1783724"/>
              <a:gd name="connsiteX223" fmla="*/ 488094 w 12192000"/>
              <a:gd name="connsiteY223" fmla="*/ 1278596 h 1783724"/>
              <a:gd name="connsiteX224" fmla="*/ 468538 w 12192000"/>
              <a:gd name="connsiteY224" fmla="*/ 1267376 h 1783724"/>
              <a:gd name="connsiteX225" fmla="*/ 439655 w 12192000"/>
              <a:gd name="connsiteY225" fmla="*/ 1255090 h 1783724"/>
              <a:gd name="connsiteX226" fmla="*/ 390496 w 12192000"/>
              <a:gd name="connsiteY226" fmla="*/ 1229512 h 1783724"/>
              <a:gd name="connsiteX227" fmla="*/ 362616 w 12192000"/>
              <a:gd name="connsiteY227" fmla="*/ 1221981 h 1783724"/>
              <a:gd name="connsiteX228" fmla="*/ 348184 w 12192000"/>
              <a:gd name="connsiteY228" fmla="*/ 1213437 h 1783724"/>
              <a:gd name="connsiteX229" fmla="*/ 341576 w 12192000"/>
              <a:gd name="connsiteY229" fmla="*/ 1212583 h 1783724"/>
              <a:gd name="connsiteX230" fmla="*/ 320370 w 12192000"/>
              <a:gd name="connsiteY230" fmla="*/ 1206827 h 1783724"/>
              <a:gd name="connsiteX231" fmla="*/ 308082 w 12192000"/>
              <a:gd name="connsiteY231" fmla="*/ 1204195 h 1783724"/>
              <a:gd name="connsiteX232" fmla="*/ 303141 w 12192000"/>
              <a:gd name="connsiteY232" fmla="*/ 1203396 h 1783724"/>
              <a:gd name="connsiteX233" fmla="*/ 260955 w 12192000"/>
              <a:gd name="connsiteY233" fmla="*/ 1203345 h 1783724"/>
              <a:gd name="connsiteX234" fmla="*/ 234352 w 12192000"/>
              <a:gd name="connsiteY234" fmla="*/ 1193972 h 1783724"/>
              <a:gd name="connsiteX235" fmla="*/ 210954 w 12192000"/>
              <a:gd name="connsiteY235" fmla="*/ 1192326 h 1783724"/>
              <a:gd name="connsiteX236" fmla="*/ 204851 w 12192000"/>
              <a:gd name="connsiteY236" fmla="*/ 1190210 h 1783724"/>
              <a:gd name="connsiteX237" fmla="*/ 145778 w 12192000"/>
              <a:gd name="connsiteY237" fmla="*/ 1190651 h 1783724"/>
              <a:gd name="connsiteX238" fmla="*/ 105518 w 12192000"/>
              <a:gd name="connsiteY238" fmla="*/ 1184937 h 1783724"/>
              <a:gd name="connsiteX239" fmla="*/ 17623 w 12192000"/>
              <a:gd name="connsiteY239" fmla="*/ 1185238 h 1783724"/>
              <a:gd name="connsiteX240" fmla="*/ 0 w 12192000"/>
              <a:gd name="connsiteY240" fmla="*/ 1184768 h 1783724"/>
              <a:gd name="connsiteX241" fmla="*/ 0 w 12192000"/>
              <a:gd name="connsiteY241" fmla="*/ 0 h 1783724"/>
              <a:gd name="connsiteX0" fmla="*/ 0 w 12192000"/>
              <a:gd name="connsiteY0" fmla="*/ 0 h 1783724"/>
              <a:gd name="connsiteX1" fmla="*/ 12192000 w 12192000"/>
              <a:gd name="connsiteY1" fmla="*/ 0 h 1783724"/>
              <a:gd name="connsiteX2" fmla="*/ 12192000 w 12192000"/>
              <a:gd name="connsiteY2" fmla="*/ 1129867 h 1783724"/>
              <a:gd name="connsiteX3" fmla="*/ 12174158 w 12192000"/>
              <a:gd name="connsiteY3" fmla="*/ 1133797 h 1783724"/>
              <a:gd name="connsiteX4" fmla="*/ 12111983 w 12192000"/>
              <a:gd name="connsiteY4" fmla="*/ 1161939 h 1783724"/>
              <a:gd name="connsiteX5" fmla="*/ 11967186 w 12192000"/>
              <a:gd name="connsiteY5" fmla="*/ 1201206 h 1783724"/>
              <a:gd name="connsiteX6" fmla="*/ 11953646 w 12192000"/>
              <a:gd name="connsiteY6" fmla="*/ 1205499 h 1783724"/>
              <a:gd name="connsiteX7" fmla="*/ 11874413 w 12192000"/>
              <a:gd name="connsiteY7" fmla="*/ 1213569 h 1783724"/>
              <a:gd name="connsiteX8" fmla="*/ 11815251 w 12192000"/>
              <a:gd name="connsiteY8" fmla="*/ 1241020 h 1783724"/>
              <a:gd name="connsiteX9" fmla="*/ 11718610 w 12192000"/>
              <a:gd name="connsiteY9" fmla="*/ 1253479 h 1783724"/>
              <a:gd name="connsiteX10" fmla="*/ 11622463 w 12192000"/>
              <a:gd name="connsiteY10" fmla="*/ 1262368 h 1783724"/>
              <a:gd name="connsiteX11" fmla="*/ 11587426 w 12192000"/>
              <a:gd name="connsiteY11" fmla="*/ 1263916 h 1783724"/>
              <a:gd name="connsiteX12" fmla="*/ 11441207 w 12192000"/>
              <a:gd name="connsiteY12" fmla="*/ 1262974 h 1783724"/>
              <a:gd name="connsiteX13" fmla="*/ 11406215 w 12192000"/>
              <a:gd name="connsiteY13" fmla="*/ 1280453 h 1783724"/>
              <a:gd name="connsiteX14" fmla="*/ 11361043 w 12192000"/>
              <a:gd name="connsiteY14" fmla="*/ 1286632 h 1783724"/>
              <a:gd name="connsiteX15" fmla="*/ 11259450 w 12192000"/>
              <a:gd name="connsiteY15" fmla="*/ 1286738 h 1783724"/>
              <a:gd name="connsiteX16" fmla="*/ 11128948 w 12192000"/>
              <a:gd name="connsiteY16" fmla="*/ 1245981 h 1783724"/>
              <a:gd name="connsiteX17" fmla="*/ 11090810 w 12192000"/>
              <a:gd name="connsiteY17" fmla="*/ 1243590 h 1783724"/>
              <a:gd name="connsiteX18" fmla="*/ 11085499 w 12192000"/>
              <a:gd name="connsiteY18" fmla="*/ 1248151 h 1783724"/>
              <a:gd name="connsiteX19" fmla="*/ 11031924 w 12192000"/>
              <a:gd name="connsiteY19" fmla="*/ 1225704 h 1783724"/>
              <a:gd name="connsiteX20" fmla="*/ 10955096 w 12192000"/>
              <a:gd name="connsiteY20" fmla="*/ 1231768 h 1783724"/>
              <a:gd name="connsiteX21" fmla="*/ 10864884 w 12192000"/>
              <a:gd name="connsiteY21" fmla="*/ 1245957 h 1783724"/>
              <a:gd name="connsiteX22" fmla="*/ 10841363 w 12192000"/>
              <a:gd name="connsiteY22" fmla="*/ 1251400 h 1783724"/>
              <a:gd name="connsiteX23" fmla="*/ 10780910 w 12192000"/>
              <a:gd name="connsiteY23" fmla="*/ 1249166 h 1783724"/>
              <a:gd name="connsiteX24" fmla="*/ 10696254 w 12192000"/>
              <a:gd name="connsiteY24" fmla="*/ 1259247 h 1783724"/>
              <a:gd name="connsiteX25" fmla="*/ 10577832 w 12192000"/>
              <a:gd name="connsiteY25" fmla="*/ 1255994 h 1783724"/>
              <a:gd name="connsiteX26" fmla="*/ 10531976 w 12192000"/>
              <a:gd name="connsiteY26" fmla="*/ 1249692 h 1783724"/>
              <a:gd name="connsiteX27" fmla="*/ 10453101 w 12192000"/>
              <a:gd name="connsiteY27" fmla="*/ 1241000 h 1783724"/>
              <a:gd name="connsiteX28" fmla="*/ 10407706 w 12192000"/>
              <a:gd name="connsiteY28" fmla="*/ 1235650 h 1783724"/>
              <a:gd name="connsiteX29" fmla="*/ 10368559 w 12192000"/>
              <a:gd name="connsiteY29" fmla="*/ 1235686 h 1783724"/>
              <a:gd name="connsiteX30" fmla="*/ 10352542 w 12192000"/>
              <a:gd name="connsiteY30" fmla="*/ 1245817 h 1783724"/>
              <a:gd name="connsiteX31" fmla="*/ 10294918 w 12192000"/>
              <a:gd name="connsiteY31" fmla="*/ 1263549 h 1783724"/>
              <a:gd name="connsiteX32" fmla="*/ 10271059 w 12192000"/>
              <a:gd name="connsiteY32" fmla="*/ 1265010 h 1783724"/>
              <a:gd name="connsiteX33" fmla="*/ 10239064 w 12192000"/>
              <a:gd name="connsiteY33" fmla="*/ 1270598 h 1783724"/>
              <a:gd name="connsiteX34" fmla="*/ 10181078 w 12192000"/>
              <a:gd name="connsiteY34" fmla="*/ 1276374 h 1783724"/>
              <a:gd name="connsiteX35" fmla="*/ 10153458 w 12192000"/>
              <a:gd name="connsiteY35" fmla="*/ 1285229 h 1783724"/>
              <a:gd name="connsiteX36" fmla="*/ 10140775 w 12192000"/>
              <a:gd name="connsiteY36" fmla="*/ 1285847 h 1783724"/>
              <a:gd name="connsiteX37" fmla="*/ 10132055 w 12192000"/>
              <a:gd name="connsiteY37" fmla="*/ 1297214 h 1783724"/>
              <a:gd name="connsiteX38" fmla="*/ 10094093 w 12192000"/>
              <a:gd name="connsiteY38" fmla="*/ 1316697 h 1783724"/>
              <a:gd name="connsiteX39" fmla="*/ 10054855 w 12192000"/>
              <a:gd name="connsiteY39" fmla="*/ 1316203 h 1783724"/>
              <a:gd name="connsiteX40" fmla="*/ 10016268 w 12192000"/>
              <a:gd name="connsiteY40" fmla="*/ 1325133 h 1783724"/>
              <a:gd name="connsiteX41" fmla="*/ 9937115 w 12192000"/>
              <a:gd name="connsiteY41" fmla="*/ 1337731 h 1783724"/>
              <a:gd name="connsiteX42" fmla="*/ 9824942 w 12192000"/>
              <a:gd name="connsiteY42" fmla="*/ 1342969 h 1783724"/>
              <a:gd name="connsiteX43" fmla="*/ 9705553 w 12192000"/>
              <a:gd name="connsiteY43" fmla="*/ 1359323 h 1783724"/>
              <a:gd name="connsiteX44" fmla="*/ 9589915 w 12192000"/>
              <a:gd name="connsiteY44" fmla="*/ 1382355 h 1783724"/>
              <a:gd name="connsiteX45" fmla="*/ 9315048 w 12192000"/>
              <a:gd name="connsiteY45" fmla="*/ 1428626 h 1783724"/>
              <a:gd name="connsiteX46" fmla="*/ 9209077 w 12192000"/>
              <a:gd name="connsiteY46" fmla="*/ 1448049 h 1783724"/>
              <a:gd name="connsiteX47" fmla="*/ 9133300 w 12192000"/>
              <a:gd name="connsiteY47" fmla="*/ 1456152 h 1783724"/>
              <a:gd name="connsiteX48" fmla="*/ 9031264 w 12192000"/>
              <a:gd name="connsiteY48" fmla="*/ 1462053 h 1783724"/>
              <a:gd name="connsiteX49" fmla="*/ 8983321 w 12192000"/>
              <a:gd name="connsiteY49" fmla="*/ 1464616 h 1783724"/>
              <a:gd name="connsiteX50" fmla="*/ 8983035 w 12192000"/>
              <a:gd name="connsiteY50" fmla="*/ 1464417 h 1783724"/>
              <a:gd name="connsiteX51" fmla="*/ 8974072 w 12192000"/>
              <a:gd name="connsiteY51" fmla="*/ 1465390 h 1783724"/>
              <a:gd name="connsiteX52" fmla="*/ 8968242 w 12192000"/>
              <a:gd name="connsiteY52" fmla="*/ 1467079 h 1783724"/>
              <a:gd name="connsiteX53" fmla="*/ 8952199 w 12192000"/>
              <a:gd name="connsiteY53" fmla="*/ 1469700 h 1783724"/>
              <a:gd name="connsiteX54" fmla="*/ 8945873 w 12192000"/>
              <a:gd name="connsiteY54" fmla="*/ 1469099 h 1783724"/>
              <a:gd name="connsiteX55" fmla="*/ 8940905 w 12192000"/>
              <a:gd name="connsiteY55" fmla="*/ 1467238 h 1783724"/>
              <a:gd name="connsiteX56" fmla="*/ 8906846 w 12192000"/>
              <a:gd name="connsiteY56" fmla="*/ 1464481 h 1783724"/>
              <a:gd name="connsiteX57" fmla="*/ 8730411 w 12192000"/>
              <a:gd name="connsiteY57" fmla="*/ 1479838 h 1783724"/>
              <a:gd name="connsiteX58" fmla="*/ 8685834 w 12192000"/>
              <a:gd name="connsiteY58" fmla="*/ 1481431 h 1783724"/>
              <a:gd name="connsiteX59" fmla="*/ 8574116 w 12192000"/>
              <a:gd name="connsiteY59" fmla="*/ 1488166 h 1783724"/>
              <a:gd name="connsiteX60" fmla="*/ 8503254 w 12192000"/>
              <a:gd name="connsiteY60" fmla="*/ 1475627 h 1783724"/>
              <a:gd name="connsiteX61" fmla="*/ 8489028 w 12192000"/>
              <a:gd name="connsiteY61" fmla="*/ 1480483 h 1783724"/>
              <a:gd name="connsiteX62" fmla="*/ 8484222 w 12192000"/>
              <a:gd name="connsiteY62" fmla="*/ 1482955 h 1783724"/>
              <a:gd name="connsiteX63" fmla="*/ 8476034 w 12192000"/>
              <a:gd name="connsiteY63" fmla="*/ 1485197 h 1783724"/>
              <a:gd name="connsiteX64" fmla="*/ 8475659 w 12192000"/>
              <a:gd name="connsiteY64" fmla="*/ 1485048 h 1783724"/>
              <a:gd name="connsiteX65" fmla="*/ 8468325 w 12192000"/>
              <a:gd name="connsiteY65" fmla="*/ 1487552 h 1783724"/>
              <a:gd name="connsiteX66" fmla="*/ 8401298 w 12192000"/>
              <a:gd name="connsiteY66" fmla="*/ 1493672 h 1783724"/>
              <a:gd name="connsiteX67" fmla="*/ 8390295 w 12192000"/>
              <a:gd name="connsiteY67" fmla="*/ 1502138 h 1783724"/>
              <a:gd name="connsiteX68" fmla="*/ 8370102 w 12192000"/>
              <a:gd name="connsiteY68" fmla="*/ 1508730 h 1783724"/>
              <a:gd name="connsiteX69" fmla="*/ 8271491 w 12192000"/>
              <a:gd name="connsiteY69" fmla="*/ 1533520 h 1783724"/>
              <a:gd name="connsiteX70" fmla="*/ 8248843 w 12192000"/>
              <a:gd name="connsiteY70" fmla="*/ 1537060 h 1783724"/>
              <a:gd name="connsiteX71" fmla="*/ 8244399 w 12192000"/>
              <a:gd name="connsiteY71" fmla="*/ 1538596 h 1783724"/>
              <a:gd name="connsiteX72" fmla="*/ 8241700 w 12192000"/>
              <a:gd name="connsiteY72" fmla="*/ 1538396 h 1783724"/>
              <a:gd name="connsiteX73" fmla="*/ 8230388 w 12192000"/>
              <a:gd name="connsiteY73" fmla="*/ 1546517 h 1783724"/>
              <a:gd name="connsiteX74" fmla="*/ 8224228 w 12192000"/>
              <a:gd name="connsiteY74" fmla="*/ 1557267 h 1783724"/>
              <a:gd name="connsiteX75" fmla="*/ 8199666 w 12192000"/>
              <a:gd name="connsiteY75" fmla="*/ 1559012 h 1783724"/>
              <a:gd name="connsiteX76" fmla="*/ 8194548 w 12192000"/>
              <a:gd name="connsiteY76" fmla="*/ 1565013 h 1783724"/>
              <a:gd name="connsiteX77" fmla="*/ 8165771 w 12192000"/>
              <a:gd name="connsiteY77" fmla="*/ 1579116 h 1783724"/>
              <a:gd name="connsiteX78" fmla="*/ 8116832 w 12192000"/>
              <a:gd name="connsiteY78" fmla="*/ 1608547 h 1783724"/>
              <a:gd name="connsiteX79" fmla="*/ 8089016 w 12192000"/>
              <a:gd name="connsiteY79" fmla="*/ 1617129 h 1783724"/>
              <a:gd name="connsiteX80" fmla="*/ 8074658 w 12192000"/>
              <a:gd name="connsiteY80" fmla="*/ 1626971 h 1783724"/>
              <a:gd name="connsiteX81" fmla="*/ 8068056 w 12192000"/>
              <a:gd name="connsiteY81" fmla="*/ 1627924 h 1783724"/>
              <a:gd name="connsiteX82" fmla="*/ 8046900 w 12192000"/>
              <a:gd name="connsiteY82" fmla="*/ 1634483 h 1783724"/>
              <a:gd name="connsiteX83" fmla="*/ 8034634 w 12192000"/>
              <a:gd name="connsiteY83" fmla="*/ 1637466 h 1783724"/>
              <a:gd name="connsiteX84" fmla="*/ 8029700 w 12192000"/>
              <a:gd name="connsiteY84" fmla="*/ 1638364 h 1783724"/>
              <a:gd name="connsiteX85" fmla="*/ 7987514 w 12192000"/>
              <a:gd name="connsiteY85" fmla="*/ 1638160 h 1783724"/>
              <a:gd name="connsiteX86" fmla="*/ 7960991 w 12192000"/>
              <a:gd name="connsiteY86" fmla="*/ 1648892 h 1783724"/>
              <a:gd name="connsiteX87" fmla="*/ 7937606 w 12192000"/>
              <a:gd name="connsiteY87" fmla="*/ 1650659 h 1783724"/>
              <a:gd name="connsiteX88" fmla="*/ 7931522 w 12192000"/>
              <a:gd name="connsiteY88" fmla="*/ 1653082 h 1783724"/>
              <a:gd name="connsiteX89" fmla="*/ 7872444 w 12192000"/>
              <a:gd name="connsiteY89" fmla="*/ 1652202 h 1783724"/>
              <a:gd name="connsiteX90" fmla="*/ 7832232 w 12192000"/>
              <a:gd name="connsiteY90" fmla="*/ 1658594 h 1783724"/>
              <a:gd name="connsiteX91" fmla="*/ 7744332 w 12192000"/>
              <a:gd name="connsiteY91" fmla="*/ 1657695 h 1783724"/>
              <a:gd name="connsiteX92" fmla="*/ 7723062 w 12192000"/>
              <a:gd name="connsiteY92" fmla="*/ 1658222 h 1783724"/>
              <a:gd name="connsiteX93" fmla="*/ 7705682 w 12192000"/>
              <a:gd name="connsiteY93" fmla="*/ 1664606 h 1783724"/>
              <a:gd name="connsiteX94" fmla="*/ 7702441 w 12192000"/>
              <a:gd name="connsiteY94" fmla="*/ 1671260 h 1783724"/>
              <a:gd name="connsiteX95" fmla="*/ 7690889 w 12192000"/>
              <a:gd name="connsiteY95" fmla="*/ 1672499 h 1783724"/>
              <a:gd name="connsiteX96" fmla="*/ 7688002 w 12192000"/>
              <a:gd name="connsiteY96" fmla="*/ 1674071 h 1783724"/>
              <a:gd name="connsiteX97" fmla="*/ 7671275 w 12192000"/>
              <a:gd name="connsiteY97" fmla="*/ 1681835 h 1783724"/>
              <a:gd name="connsiteX98" fmla="*/ 7585018 w 12192000"/>
              <a:gd name="connsiteY98" fmla="*/ 1675431 h 1783724"/>
              <a:gd name="connsiteX99" fmla="*/ 7471472 w 12192000"/>
              <a:gd name="connsiteY99" fmla="*/ 1682487 h 1783724"/>
              <a:gd name="connsiteX100" fmla="*/ 7381391 w 12192000"/>
              <a:gd name="connsiteY100" fmla="*/ 1689122 h 1783724"/>
              <a:gd name="connsiteX101" fmla="*/ 7292528 w 12192000"/>
              <a:gd name="connsiteY101" fmla="*/ 1689863 h 1783724"/>
              <a:gd name="connsiteX102" fmla="*/ 7204542 w 12192000"/>
              <a:gd name="connsiteY102" fmla="*/ 1667362 h 1783724"/>
              <a:gd name="connsiteX103" fmla="*/ 7179107 w 12192000"/>
              <a:gd name="connsiteY103" fmla="*/ 1664705 h 1783724"/>
              <a:gd name="connsiteX104" fmla="*/ 7176110 w 12192000"/>
              <a:gd name="connsiteY104" fmla="*/ 1667956 h 1783724"/>
              <a:gd name="connsiteX105" fmla="*/ 7149935 w 12192000"/>
              <a:gd name="connsiteY105" fmla="*/ 1671723 h 1783724"/>
              <a:gd name="connsiteX106" fmla="*/ 7076173 w 12192000"/>
              <a:gd name="connsiteY106" fmla="*/ 1681613 h 1783724"/>
              <a:gd name="connsiteX107" fmla="*/ 6997704 w 12192000"/>
              <a:gd name="connsiteY107" fmla="*/ 1681043 h 1783724"/>
              <a:gd name="connsiteX108" fmla="*/ 6883473 w 12192000"/>
              <a:gd name="connsiteY108" fmla="*/ 1705122 h 1783724"/>
              <a:gd name="connsiteX109" fmla="*/ 6687688 w 12192000"/>
              <a:gd name="connsiteY109" fmla="*/ 1727643 h 1783724"/>
              <a:gd name="connsiteX110" fmla="*/ 6529051 w 12192000"/>
              <a:gd name="connsiteY110" fmla="*/ 1750971 h 1783724"/>
              <a:gd name="connsiteX111" fmla="*/ 6306028 w 12192000"/>
              <a:gd name="connsiteY111" fmla="*/ 1761123 h 1783724"/>
              <a:gd name="connsiteX112" fmla="*/ 6183195 w 12192000"/>
              <a:gd name="connsiteY112" fmla="*/ 1758873 h 1783724"/>
              <a:gd name="connsiteX113" fmla="*/ 6123126 w 12192000"/>
              <a:gd name="connsiteY113" fmla="*/ 1768552 h 1783724"/>
              <a:gd name="connsiteX114" fmla="*/ 6096136 w 12192000"/>
              <a:gd name="connsiteY114" fmla="*/ 1767260 h 1783724"/>
              <a:gd name="connsiteX115" fmla="*/ 6032917 w 12192000"/>
              <a:gd name="connsiteY115" fmla="*/ 1757308 h 1783724"/>
              <a:gd name="connsiteX116" fmla="*/ 5977870 w 12192000"/>
              <a:gd name="connsiteY116" fmla="*/ 1771268 h 1783724"/>
              <a:gd name="connsiteX117" fmla="*/ 5916336 w 12192000"/>
              <a:gd name="connsiteY117" fmla="*/ 1780879 h 1783724"/>
              <a:gd name="connsiteX118" fmla="*/ 5867980 w 12192000"/>
              <a:gd name="connsiteY118" fmla="*/ 1783724 h 1783724"/>
              <a:gd name="connsiteX119" fmla="*/ 5743302 w 12192000"/>
              <a:gd name="connsiteY119" fmla="*/ 1782136 h 1783724"/>
              <a:gd name="connsiteX120" fmla="*/ 5607054 w 12192000"/>
              <a:gd name="connsiteY120" fmla="*/ 1775578 h 1783724"/>
              <a:gd name="connsiteX121" fmla="*/ 5464006 w 12192000"/>
              <a:gd name="connsiteY121" fmla="*/ 1763436 h 1783724"/>
              <a:gd name="connsiteX122" fmla="*/ 5412840 w 12192000"/>
              <a:gd name="connsiteY122" fmla="*/ 1767920 h 1783724"/>
              <a:gd name="connsiteX123" fmla="*/ 5361713 w 12192000"/>
              <a:gd name="connsiteY123" fmla="*/ 1773980 h 1783724"/>
              <a:gd name="connsiteX124" fmla="*/ 5241786 w 12192000"/>
              <a:gd name="connsiteY124" fmla="*/ 1756656 h 1783724"/>
              <a:gd name="connsiteX125" fmla="*/ 5202963 w 12192000"/>
              <a:gd name="connsiteY125" fmla="*/ 1747306 h 1783724"/>
              <a:gd name="connsiteX126" fmla="*/ 5154668 w 12192000"/>
              <a:gd name="connsiteY126" fmla="*/ 1744668 h 1783724"/>
              <a:gd name="connsiteX127" fmla="*/ 5136547 w 12192000"/>
              <a:gd name="connsiteY127" fmla="*/ 1738620 h 1783724"/>
              <a:gd name="connsiteX128" fmla="*/ 5122587 w 12192000"/>
              <a:gd name="connsiteY128" fmla="*/ 1735756 h 1783724"/>
              <a:gd name="connsiteX129" fmla="*/ 5119579 w 12192000"/>
              <a:gd name="connsiteY129" fmla="*/ 1734004 h 1783724"/>
              <a:gd name="connsiteX130" fmla="*/ 5101616 w 12192000"/>
              <a:gd name="connsiteY130" fmla="*/ 1724948 h 1783724"/>
              <a:gd name="connsiteX131" fmla="*/ 5045783 w 12192000"/>
              <a:gd name="connsiteY131" fmla="*/ 1730209 h 1783724"/>
              <a:gd name="connsiteX132" fmla="*/ 4991477 w 12192000"/>
              <a:gd name="connsiteY132" fmla="*/ 1716450 h 1783724"/>
              <a:gd name="connsiteX133" fmla="*/ 4820387 w 12192000"/>
              <a:gd name="connsiteY133" fmla="*/ 1695973 h 1783724"/>
              <a:gd name="connsiteX134" fmla="*/ 4742338 w 12192000"/>
              <a:gd name="connsiteY134" fmla="*/ 1672696 h 1783724"/>
              <a:gd name="connsiteX135" fmla="*/ 4703062 w 12192000"/>
              <a:gd name="connsiteY135" fmla="*/ 1665094 h 1783724"/>
              <a:gd name="connsiteX136" fmla="*/ 4701052 w 12192000"/>
              <a:gd name="connsiteY136" fmla="*/ 1664466 h 1783724"/>
              <a:gd name="connsiteX137" fmla="*/ 4701986 w 12192000"/>
              <a:gd name="connsiteY137" fmla="*/ 1664294 h 1783724"/>
              <a:gd name="connsiteX138" fmla="*/ 4697074 w 12192000"/>
              <a:gd name="connsiteY138" fmla="*/ 1663224 h 1783724"/>
              <a:gd name="connsiteX139" fmla="*/ 4701052 w 12192000"/>
              <a:gd name="connsiteY139" fmla="*/ 1664466 h 1783724"/>
              <a:gd name="connsiteX140" fmla="*/ 4695406 w 12192000"/>
              <a:gd name="connsiteY140" fmla="*/ 1665504 h 1783724"/>
              <a:gd name="connsiteX141" fmla="*/ 4495727 w 12192000"/>
              <a:gd name="connsiteY141" fmla="*/ 1656633 h 1783724"/>
              <a:gd name="connsiteX142" fmla="*/ 4428317 w 12192000"/>
              <a:gd name="connsiteY142" fmla="*/ 1646311 h 1783724"/>
              <a:gd name="connsiteX143" fmla="*/ 4424455 w 12192000"/>
              <a:gd name="connsiteY143" fmla="*/ 1646545 h 1783724"/>
              <a:gd name="connsiteX144" fmla="*/ 4418141 w 12192000"/>
              <a:gd name="connsiteY144" fmla="*/ 1643457 h 1783724"/>
              <a:gd name="connsiteX145" fmla="*/ 4389054 w 12192000"/>
              <a:gd name="connsiteY145" fmla="*/ 1635100 h 1783724"/>
              <a:gd name="connsiteX146" fmla="*/ 4243963 w 12192000"/>
              <a:gd name="connsiteY146" fmla="*/ 1600547 h 1783724"/>
              <a:gd name="connsiteX147" fmla="*/ 4230390 w 12192000"/>
              <a:gd name="connsiteY147" fmla="*/ 1596782 h 1783724"/>
              <a:gd name="connsiteX148" fmla="*/ 4151096 w 12192000"/>
              <a:gd name="connsiteY148" fmla="*/ 1589415 h 1783724"/>
              <a:gd name="connsiteX149" fmla="*/ 4091729 w 12192000"/>
              <a:gd name="connsiteY149" fmla="*/ 1565484 h 1783724"/>
              <a:gd name="connsiteX150" fmla="*/ 3994992 w 12192000"/>
              <a:gd name="connsiteY150" fmla="*/ 1554250 h 1783724"/>
              <a:gd name="connsiteX151" fmla="*/ 3898778 w 12192000"/>
              <a:gd name="connsiteY151" fmla="*/ 1546088 h 1783724"/>
              <a:gd name="connsiteX152" fmla="*/ 3863728 w 12192000"/>
              <a:gd name="connsiteY152" fmla="*/ 1544567 h 1783724"/>
              <a:gd name="connsiteX153" fmla="*/ 3729252 w 12192000"/>
              <a:gd name="connsiteY153" fmla="*/ 1544592 h 1783724"/>
              <a:gd name="connsiteX154" fmla="*/ 3716543 w 12192000"/>
              <a:gd name="connsiteY154" fmla="*/ 1541771 h 1783724"/>
              <a:gd name="connsiteX155" fmla="*/ 3715389 w 12192000"/>
              <a:gd name="connsiteY155" fmla="*/ 1538406 h 1783724"/>
              <a:gd name="connsiteX156" fmla="*/ 3682391 w 12192000"/>
              <a:gd name="connsiteY156" fmla="*/ 1529372 h 1783724"/>
              <a:gd name="connsiteX157" fmla="*/ 3669607 w 12192000"/>
              <a:gd name="connsiteY157" fmla="*/ 1534463 h 1783724"/>
              <a:gd name="connsiteX158" fmla="*/ 3669577 w 12192000"/>
              <a:gd name="connsiteY158" fmla="*/ 1534458 h 1783724"/>
              <a:gd name="connsiteX159" fmla="*/ 3660365 w 12192000"/>
              <a:gd name="connsiteY159" fmla="*/ 1531370 h 1783724"/>
              <a:gd name="connsiteX160" fmla="*/ 3637171 w 12192000"/>
              <a:gd name="connsiteY160" fmla="*/ 1523813 h 1783724"/>
              <a:gd name="connsiteX161" fmla="*/ 3636519 w 12192000"/>
              <a:gd name="connsiteY161" fmla="*/ 1523773 h 1783724"/>
              <a:gd name="connsiteX162" fmla="*/ 3589716 w 12192000"/>
              <a:gd name="connsiteY162" fmla="*/ 1506360 h 1783724"/>
              <a:gd name="connsiteX163" fmla="*/ 3583541 w 12192000"/>
              <a:gd name="connsiteY163" fmla="*/ 1507469 h 1783724"/>
              <a:gd name="connsiteX164" fmla="*/ 3574426 w 12192000"/>
              <a:gd name="connsiteY164" fmla="*/ 1507574 h 1783724"/>
              <a:gd name="connsiteX165" fmla="*/ 3574190 w 12192000"/>
              <a:gd name="connsiteY165" fmla="*/ 1507350 h 1783724"/>
              <a:gd name="connsiteX166" fmla="*/ 3565671 w 12192000"/>
              <a:gd name="connsiteY166" fmla="*/ 1507894 h 1783724"/>
              <a:gd name="connsiteX167" fmla="*/ 3515816 w 12192000"/>
              <a:gd name="connsiteY167" fmla="*/ 1499688 h 1783724"/>
              <a:gd name="connsiteX168" fmla="*/ 3452912 w 12192000"/>
              <a:gd name="connsiteY168" fmla="*/ 1496444 h 1783724"/>
              <a:gd name="connsiteX169" fmla="*/ 3380405 w 12192000"/>
              <a:gd name="connsiteY169" fmla="*/ 1486216 h 1783724"/>
              <a:gd name="connsiteX170" fmla="*/ 3343625 w 12192000"/>
              <a:gd name="connsiteY170" fmla="*/ 1500147 h 1783724"/>
              <a:gd name="connsiteX171" fmla="*/ 3323774 w 12192000"/>
              <a:gd name="connsiteY171" fmla="*/ 1501476 h 1783724"/>
              <a:gd name="connsiteX172" fmla="*/ 3321444 w 12192000"/>
              <a:gd name="connsiteY172" fmla="*/ 1500659 h 1783724"/>
              <a:gd name="connsiteX173" fmla="*/ 3242143 w 12192000"/>
              <a:gd name="connsiteY173" fmla="*/ 1505268 h 1783724"/>
              <a:gd name="connsiteX174" fmla="*/ 3122401 w 12192000"/>
              <a:gd name="connsiteY174" fmla="*/ 1511314 h 1783724"/>
              <a:gd name="connsiteX175" fmla="*/ 3010177 w 12192000"/>
              <a:gd name="connsiteY175" fmla="*/ 1513132 h 1783724"/>
              <a:gd name="connsiteX176" fmla="*/ 2782615 w 12192000"/>
              <a:gd name="connsiteY176" fmla="*/ 1509375 h 1783724"/>
              <a:gd name="connsiteX177" fmla="*/ 2668665 w 12192000"/>
              <a:gd name="connsiteY177" fmla="*/ 1517660 h 1783724"/>
              <a:gd name="connsiteX178" fmla="*/ 2548073 w 12192000"/>
              <a:gd name="connsiteY178" fmla="*/ 1516667 h 1783724"/>
              <a:gd name="connsiteX179" fmla="*/ 2423377 w 12192000"/>
              <a:gd name="connsiteY179" fmla="*/ 1527776 h 1783724"/>
              <a:gd name="connsiteX180" fmla="*/ 2295298 w 12192000"/>
              <a:gd name="connsiteY180" fmla="*/ 1534368 h 1783724"/>
              <a:gd name="connsiteX181" fmla="*/ 2188781 w 12192000"/>
              <a:gd name="connsiteY181" fmla="*/ 1529677 h 1783724"/>
              <a:gd name="connsiteX182" fmla="*/ 2074855 w 12192000"/>
              <a:gd name="connsiteY182" fmla="*/ 1515446 h 1783724"/>
              <a:gd name="connsiteX183" fmla="*/ 2012587 w 12192000"/>
              <a:gd name="connsiteY183" fmla="*/ 1522487 h 1783724"/>
              <a:gd name="connsiteX184" fmla="*/ 1932075 w 12192000"/>
              <a:gd name="connsiteY184" fmla="*/ 1517914 h 1783724"/>
              <a:gd name="connsiteX185" fmla="*/ 1908490 w 12192000"/>
              <a:gd name="connsiteY185" fmla="*/ 1526423 h 1783724"/>
              <a:gd name="connsiteX186" fmla="*/ 1908410 w 12192000"/>
              <a:gd name="connsiteY186" fmla="*/ 1526410 h 1783724"/>
              <a:gd name="connsiteX187" fmla="*/ 1901918 w 12192000"/>
              <a:gd name="connsiteY187" fmla="*/ 1522410 h 1783724"/>
              <a:gd name="connsiteX188" fmla="*/ 1876753 w 12192000"/>
              <a:gd name="connsiteY188" fmla="*/ 1517619 h 1783724"/>
              <a:gd name="connsiteX189" fmla="*/ 1858194 w 12192000"/>
              <a:gd name="connsiteY189" fmla="*/ 1522343 h 1783724"/>
              <a:gd name="connsiteX190" fmla="*/ 1702657 w 12192000"/>
              <a:gd name="connsiteY190" fmla="*/ 1510562 h 1783724"/>
              <a:gd name="connsiteX191" fmla="*/ 1701421 w 12192000"/>
              <a:gd name="connsiteY191" fmla="*/ 1510775 h 1783724"/>
              <a:gd name="connsiteX192" fmla="*/ 1699973 w 12192000"/>
              <a:gd name="connsiteY192" fmla="*/ 1507739 h 1783724"/>
              <a:gd name="connsiteX193" fmla="*/ 1682526 w 12192000"/>
              <a:gd name="connsiteY193" fmla="*/ 1504598 h 1783724"/>
              <a:gd name="connsiteX194" fmla="*/ 1677380 w 12192000"/>
              <a:gd name="connsiteY194" fmla="*/ 1504851 h 1783724"/>
              <a:gd name="connsiteX195" fmla="*/ 1670304 w 12192000"/>
              <a:gd name="connsiteY195" fmla="*/ 1503744 h 1783724"/>
              <a:gd name="connsiteX196" fmla="*/ 1670197 w 12192000"/>
              <a:gd name="connsiteY196" fmla="*/ 1503497 h 1783724"/>
              <a:gd name="connsiteX197" fmla="*/ 1626301 w 12192000"/>
              <a:gd name="connsiteY197" fmla="*/ 1474931 h 1783724"/>
              <a:gd name="connsiteX198" fmla="*/ 1535119 w 12192000"/>
              <a:gd name="connsiteY198" fmla="*/ 1463075 h 1783724"/>
              <a:gd name="connsiteX199" fmla="*/ 1531340 w 12192000"/>
              <a:gd name="connsiteY199" fmla="*/ 1461293 h 1783724"/>
              <a:gd name="connsiteX200" fmla="*/ 1498454 w 12192000"/>
              <a:gd name="connsiteY200" fmla="*/ 1463478 h 1783724"/>
              <a:gd name="connsiteX201" fmla="*/ 1478806 w 12192000"/>
              <a:gd name="connsiteY201" fmla="*/ 1464611 h 1783724"/>
              <a:gd name="connsiteX202" fmla="*/ 1358081 w 12192000"/>
              <a:gd name="connsiteY202" fmla="*/ 1455545 h 1783724"/>
              <a:gd name="connsiteX203" fmla="*/ 1222449 w 12192000"/>
              <a:gd name="connsiteY203" fmla="*/ 1455454 h 1783724"/>
              <a:gd name="connsiteX204" fmla="*/ 1180983 w 12192000"/>
              <a:gd name="connsiteY204" fmla="*/ 1440557 h 1783724"/>
              <a:gd name="connsiteX205" fmla="*/ 1018426 w 12192000"/>
              <a:gd name="connsiteY205" fmla="*/ 1400226 h 1783724"/>
              <a:gd name="connsiteX206" fmla="*/ 940021 w 12192000"/>
              <a:gd name="connsiteY206" fmla="*/ 1409452 h 1783724"/>
              <a:gd name="connsiteX207" fmla="*/ 940362 w 12192000"/>
              <a:gd name="connsiteY207" fmla="*/ 1408090 h 1783724"/>
              <a:gd name="connsiteX208" fmla="*/ 927147 w 12192000"/>
              <a:gd name="connsiteY208" fmla="*/ 1407436 h 1783724"/>
              <a:gd name="connsiteX209" fmla="*/ 915481 w 12192000"/>
              <a:gd name="connsiteY209" fmla="*/ 1395526 h 1783724"/>
              <a:gd name="connsiteX210" fmla="*/ 884363 w 12192000"/>
              <a:gd name="connsiteY210" fmla="*/ 1395024 h 1783724"/>
              <a:gd name="connsiteX211" fmla="*/ 883522 w 12192000"/>
              <a:gd name="connsiteY211" fmla="*/ 1400267 h 1783724"/>
              <a:gd name="connsiteX212" fmla="*/ 865903 w 12192000"/>
              <a:gd name="connsiteY212" fmla="*/ 1394324 h 1783724"/>
              <a:gd name="connsiteX213" fmla="*/ 790832 w 12192000"/>
              <a:gd name="connsiteY213" fmla="*/ 1370999 h 1783724"/>
              <a:gd name="connsiteX214" fmla="*/ 749766 w 12192000"/>
              <a:gd name="connsiteY214" fmla="*/ 1353216 h 1783724"/>
              <a:gd name="connsiteX215" fmla="*/ 705470 w 12192000"/>
              <a:gd name="connsiteY215" fmla="*/ 1354328 h 1783724"/>
              <a:gd name="connsiteX216" fmla="*/ 692371 w 12192000"/>
              <a:gd name="connsiteY216" fmla="*/ 1343942 h 1783724"/>
              <a:gd name="connsiteX217" fmla="*/ 690203 w 12192000"/>
              <a:gd name="connsiteY217" fmla="*/ 1341970 h 1783724"/>
              <a:gd name="connsiteX218" fmla="*/ 679574 w 12192000"/>
              <a:gd name="connsiteY218" fmla="*/ 1338069 h 1783724"/>
              <a:gd name="connsiteX219" fmla="*/ 679009 w 12192000"/>
              <a:gd name="connsiteY219" fmla="*/ 1331966 h 1783724"/>
              <a:gd name="connsiteX220" fmla="*/ 664756 w 12192000"/>
              <a:gd name="connsiteY220" fmla="*/ 1322509 h 1783724"/>
              <a:gd name="connsiteX221" fmla="*/ 644515 w 12192000"/>
              <a:gd name="connsiteY221" fmla="*/ 1316732 h 1783724"/>
              <a:gd name="connsiteX222" fmla="*/ 545716 w 12192000"/>
              <a:gd name="connsiteY222" fmla="*/ 1294878 h 1783724"/>
              <a:gd name="connsiteX223" fmla="*/ 488094 w 12192000"/>
              <a:gd name="connsiteY223" fmla="*/ 1278596 h 1783724"/>
              <a:gd name="connsiteX224" fmla="*/ 468538 w 12192000"/>
              <a:gd name="connsiteY224" fmla="*/ 1267376 h 1783724"/>
              <a:gd name="connsiteX225" fmla="*/ 439655 w 12192000"/>
              <a:gd name="connsiteY225" fmla="*/ 1255090 h 1783724"/>
              <a:gd name="connsiteX226" fmla="*/ 390496 w 12192000"/>
              <a:gd name="connsiteY226" fmla="*/ 1229512 h 1783724"/>
              <a:gd name="connsiteX227" fmla="*/ 362616 w 12192000"/>
              <a:gd name="connsiteY227" fmla="*/ 1221981 h 1783724"/>
              <a:gd name="connsiteX228" fmla="*/ 348184 w 12192000"/>
              <a:gd name="connsiteY228" fmla="*/ 1213437 h 1783724"/>
              <a:gd name="connsiteX229" fmla="*/ 341576 w 12192000"/>
              <a:gd name="connsiteY229" fmla="*/ 1212583 h 1783724"/>
              <a:gd name="connsiteX230" fmla="*/ 320370 w 12192000"/>
              <a:gd name="connsiteY230" fmla="*/ 1206827 h 1783724"/>
              <a:gd name="connsiteX231" fmla="*/ 308082 w 12192000"/>
              <a:gd name="connsiteY231" fmla="*/ 1204195 h 1783724"/>
              <a:gd name="connsiteX232" fmla="*/ 303141 w 12192000"/>
              <a:gd name="connsiteY232" fmla="*/ 1203396 h 1783724"/>
              <a:gd name="connsiteX233" fmla="*/ 260955 w 12192000"/>
              <a:gd name="connsiteY233" fmla="*/ 1203345 h 1783724"/>
              <a:gd name="connsiteX234" fmla="*/ 234352 w 12192000"/>
              <a:gd name="connsiteY234" fmla="*/ 1193972 h 1783724"/>
              <a:gd name="connsiteX235" fmla="*/ 210954 w 12192000"/>
              <a:gd name="connsiteY235" fmla="*/ 1192326 h 1783724"/>
              <a:gd name="connsiteX236" fmla="*/ 204851 w 12192000"/>
              <a:gd name="connsiteY236" fmla="*/ 1190210 h 1783724"/>
              <a:gd name="connsiteX237" fmla="*/ 145778 w 12192000"/>
              <a:gd name="connsiteY237" fmla="*/ 1190651 h 1783724"/>
              <a:gd name="connsiteX238" fmla="*/ 105518 w 12192000"/>
              <a:gd name="connsiteY238" fmla="*/ 1184937 h 1783724"/>
              <a:gd name="connsiteX239" fmla="*/ 17623 w 12192000"/>
              <a:gd name="connsiteY239" fmla="*/ 1185238 h 1783724"/>
              <a:gd name="connsiteX240" fmla="*/ 0 w 12192000"/>
              <a:gd name="connsiteY240" fmla="*/ 1184768 h 1783724"/>
              <a:gd name="connsiteX241" fmla="*/ 0 w 12192000"/>
              <a:gd name="connsiteY241" fmla="*/ 0 h 1783724"/>
              <a:gd name="connsiteX0" fmla="*/ 0 w 12192000"/>
              <a:gd name="connsiteY0" fmla="*/ 0 h 1783724"/>
              <a:gd name="connsiteX1" fmla="*/ 12192000 w 12192000"/>
              <a:gd name="connsiteY1" fmla="*/ 0 h 1783724"/>
              <a:gd name="connsiteX2" fmla="*/ 12192000 w 12192000"/>
              <a:gd name="connsiteY2" fmla="*/ 1129867 h 1783724"/>
              <a:gd name="connsiteX3" fmla="*/ 12174158 w 12192000"/>
              <a:gd name="connsiteY3" fmla="*/ 1133797 h 1783724"/>
              <a:gd name="connsiteX4" fmla="*/ 12111983 w 12192000"/>
              <a:gd name="connsiteY4" fmla="*/ 1161939 h 1783724"/>
              <a:gd name="connsiteX5" fmla="*/ 11967186 w 12192000"/>
              <a:gd name="connsiteY5" fmla="*/ 1201206 h 1783724"/>
              <a:gd name="connsiteX6" fmla="*/ 11953646 w 12192000"/>
              <a:gd name="connsiteY6" fmla="*/ 1205499 h 1783724"/>
              <a:gd name="connsiteX7" fmla="*/ 11874413 w 12192000"/>
              <a:gd name="connsiteY7" fmla="*/ 1213569 h 1783724"/>
              <a:gd name="connsiteX8" fmla="*/ 11815251 w 12192000"/>
              <a:gd name="connsiteY8" fmla="*/ 1241020 h 1783724"/>
              <a:gd name="connsiteX9" fmla="*/ 11718610 w 12192000"/>
              <a:gd name="connsiteY9" fmla="*/ 1253479 h 1783724"/>
              <a:gd name="connsiteX10" fmla="*/ 11622463 w 12192000"/>
              <a:gd name="connsiteY10" fmla="*/ 1262368 h 1783724"/>
              <a:gd name="connsiteX11" fmla="*/ 11587426 w 12192000"/>
              <a:gd name="connsiteY11" fmla="*/ 1263916 h 1783724"/>
              <a:gd name="connsiteX12" fmla="*/ 11441207 w 12192000"/>
              <a:gd name="connsiteY12" fmla="*/ 1262974 h 1783724"/>
              <a:gd name="connsiteX13" fmla="*/ 11406215 w 12192000"/>
              <a:gd name="connsiteY13" fmla="*/ 1280453 h 1783724"/>
              <a:gd name="connsiteX14" fmla="*/ 11361043 w 12192000"/>
              <a:gd name="connsiteY14" fmla="*/ 1286632 h 1783724"/>
              <a:gd name="connsiteX15" fmla="*/ 11259450 w 12192000"/>
              <a:gd name="connsiteY15" fmla="*/ 1286738 h 1783724"/>
              <a:gd name="connsiteX16" fmla="*/ 11128948 w 12192000"/>
              <a:gd name="connsiteY16" fmla="*/ 1245981 h 1783724"/>
              <a:gd name="connsiteX17" fmla="*/ 11090810 w 12192000"/>
              <a:gd name="connsiteY17" fmla="*/ 1243590 h 1783724"/>
              <a:gd name="connsiteX18" fmla="*/ 11085499 w 12192000"/>
              <a:gd name="connsiteY18" fmla="*/ 1248151 h 1783724"/>
              <a:gd name="connsiteX19" fmla="*/ 11031924 w 12192000"/>
              <a:gd name="connsiteY19" fmla="*/ 1225704 h 1783724"/>
              <a:gd name="connsiteX20" fmla="*/ 10955096 w 12192000"/>
              <a:gd name="connsiteY20" fmla="*/ 1231768 h 1783724"/>
              <a:gd name="connsiteX21" fmla="*/ 10864884 w 12192000"/>
              <a:gd name="connsiteY21" fmla="*/ 1245957 h 1783724"/>
              <a:gd name="connsiteX22" fmla="*/ 10841363 w 12192000"/>
              <a:gd name="connsiteY22" fmla="*/ 1251400 h 1783724"/>
              <a:gd name="connsiteX23" fmla="*/ 10780910 w 12192000"/>
              <a:gd name="connsiteY23" fmla="*/ 1249166 h 1783724"/>
              <a:gd name="connsiteX24" fmla="*/ 10696254 w 12192000"/>
              <a:gd name="connsiteY24" fmla="*/ 1259247 h 1783724"/>
              <a:gd name="connsiteX25" fmla="*/ 10577832 w 12192000"/>
              <a:gd name="connsiteY25" fmla="*/ 1255994 h 1783724"/>
              <a:gd name="connsiteX26" fmla="*/ 10531976 w 12192000"/>
              <a:gd name="connsiteY26" fmla="*/ 1249692 h 1783724"/>
              <a:gd name="connsiteX27" fmla="*/ 10453101 w 12192000"/>
              <a:gd name="connsiteY27" fmla="*/ 1241000 h 1783724"/>
              <a:gd name="connsiteX28" fmla="*/ 10407706 w 12192000"/>
              <a:gd name="connsiteY28" fmla="*/ 1235650 h 1783724"/>
              <a:gd name="connsiteX29" fmla="*/ 10368559 w 12192000"/>
              <a:gd name="connsiteY29" fmla="*/ 1235686 h 1783724"/>
              <a:gd name="connsiteX30" fmla="*/ 10352542 w 12192000"/>
              <a:gd name="connsiteY30" fmla="*/ 1245817 h 1783724"/>
              <a:gd name="connsiteX31" fmla="*/ 10294918 w 12192000"/>
              <a:gd name="connsiteY31" fmla="*/ 1263549 h 1783724"/>
              <a:gd name="connsiteX32" fmla="*/ 10271059 w 12192000"/>
              <a:gd name="connsiteY32" fmla="*/ 1265010 h 1783724"/>
              <a:gd name="connsiteX33" fmla="*/ 10239064 w 12192000"/>
              <a:gd name="connsiteY33" fmla="*/ 1270598 h 1783724"/>
              <a:gd name="connsiteX34" fmla="*/ 10181078 w 12192000"/>
              <a:gd name="connsiteY34" fmla="*/ 1276374 h 1783724"/>
              <a:gd name="connsiteX35" fmla="*/ 10153458 w 12192000"/>
              <a:gd name="connsiteY35" fmla="*/ 1285229 h 1783724"/>
              <a:gd name="connsiteX36" fmla="*/ 10140775 w 12192000"/>
              <a:gd name="connsiteY36" fmla="*/ 1285847 h 1783724"/>
              <a:gd name="connsiteX37" fmla="*/ 10132055 w 12192000"/>
              <a:gd name="connsiteY37" fmla="*/ 1297214 h 1783724"/>
              <a:gd name="connsiteX38" fmla="*/ 10094093 w 12192000"/>
              <a:gd name="connsiteY38" fmla="*/ 1316697 h 1783724"/>
              <a:gd name="connsiteX39" fmla="*/ 10054855 w 12192000"/>
              <a:gd name="connsiteY39" fmla="*/ 1316203 h 1783724"/>
              <a:gd name="connsiteX40" fmla="*/ 10016268 w 12192000"/>
              <a:gd name="connsiteY40" fmla="*/ 1325133 h 1783724"/>
              <a:gd name="connsiteX41" fmla="*/ 9937115 w 12192000"/>
              <a:gd name="connsiteY41" fmla="*/ 1337731 h 1783724"/>
              <a:gd name="connsiteX42" fmla="*/ 9824942 w 12192000"/>
              <a:gd name="connsiteY42" fmla="*/ 1342969 h 1783724"/>
              <a:gd name="connsiteX43" fmla="*/ 9705553 w 12192000"/>
              <a:gd name="connsiteY43" fmla="*/ 1359323 h 1783724"/>
              <a:gd name="connsiteX44" fmla="*/ 9589915 w 12192000"/>
              <a:gd name="connsiteY44" fmla="*/ 1382355 h 1783724"/>
              <a:gd name="connsiteX45" fmla="*/ 9315048 w 12192000"/>
              <a:gd name="connsiteY45" fmla="*/ 1428626 h 1783724"/>
              <a:gd name="connsiteX46" fmla="*/ 9209077 w 12192000"/>
              <a:gd name="connsiteY46" fmla="*/ 1448049 h 1783724"/>
              <a:gd name="connsiteX47" fmla="*/ 9133300 w 12192000"/>
              <a:gd name="connsiteY47" fmla="*/ 1456152 h 1783724"/>
              <a:gd name="connsiteX48" fmla="*/ 9031264 w 12192000"/>
              <a:gd name="connsiteY48" fmla="*/ 1462053 h 1783724"/>
              <a:gd name="connsiteX49" fmla="*/ 8983321 w 12192000"/>
              <a:gd name="connsiteY49" fmla="*/ 1464616 h 1783724"/>
              <a:gd name="connsiteX50" fmla="*/ 8983035 w 12192000"/>
              <a:gd name="connsiteY50" fmla="*/ 1464417 h 1783724"/>
              <a:gd name="connsiteX51" fmla="*/ 8974072 w 12192000"/>
              <a:gd name="connsiteY51" fmla="*/ 1465390 h 1783724"/>
              <a:gd name="connsiteX52" fmla="*/ 8968242 w 12192000"/>
              <a:gd name="connsiteY52" fmla="*/ 1467079 h 1783724"/>
              <a:gd name="connsiteX53" fmla="*/ 8952199 w 12192000"/>
              <a:gd name="connsiteY53" fmla="*/ 1469700 h 1783724"/>
              <a:gd name="connsiteX54" fmla="*/ 8945873 w 12192000"/>
              <a:gd name="connsiteY54" fmla="*/ 1469099 h 1783724"/>
              <a:gd name="connsiteX55" fmla="*/ 8940905 w 12192000"/>
              <a:gd name="connsiteY55" fmla="*/ 1467238 h 1783724"/>
              <a:gd name="connsiteX56" fmla="*/ 8906846 w 12192000"/>
              <a:gd name="connsiteY56" fmla="*/ 1464481 h 1783724"/>
              <a:gd name="connsiteX57" fmla="*/ 8730411 w 12192000"/>
              <a:gd name="connsiteY57" fmla="*/ 1479838 h 1783724"/>
              <a:gd name="connsiteX58" fmla="*/ 8685834 w 12192000"/>
              <a:gd name="connsiteY58" fmla="*/ 1481431 h 1783724"/>
              <a:gd name="connsiteX59" fmla="*/ 8574116 w 12192000"/>
              <a:gd name="connsiteY59" fmla="*/ 1488166 h 1783724"/>
              <a:gd name="connsiteX60" fmla="*/ 8503254 w 12192000"/>
              <a:gd name="connsiteY60" fmla="*/ 1475627 h 1783724"/>
              <a:gd name="connsiteX61" fmla="*/ 8489028 w 12192000"/>
              <a:gd name="connsiteY61" fmla="*/ 1480483 h 1783724"/>
              <a:gd name="connsiteX62" fmla="*/ 8484222 w 12192000"/>
              <a:gd name="connsiteY62" fmla="*/ 1482955 h 1783724"/>
              <a:gd name="connsiteX63" fmla="*/ 8476034 w 12192000"/>
              <a:gd name="connsiteY63" fmla="*/ 1485197 h 1783724"/>
              <a:gd name="connsiteX64" fmla="*/ 8475659 w 12192000"/>
              <a:gd name="connsiteY64" fmla="*/ 1485048 h 1783724"/>
              <a:gd name="connsiteX65" fmla="*/ 8468325 w 12192000"/>
              <a:gd name="connsiteY65" fmla="*/ 1487552 h 1783724"/>
              <a:gd name="connsiteX66" fmla="*/ 8401298 w 12192000"/>
              <a:gd name="connsiteY66" fmla="*/ 1493672 h 1783724"/>
              <a:gd name="connsiteX67" fmla="*/ 8390295 w 12192000"/>
              <a:gd name="connsiteY67" fmla="*/ 1502138 h 1783724"/>
              <a:gd name="connsiteX68" fmla="*/ 8370102 w 12192000"/>
              <a:gd name="connsiteY68" fmla="*/ 1508730 h 1783724"/>
              <a:gd name="connsiteX69" fmla="*/ 8248843 w 12192000"/>
              <a:gd name="connsiteY69" fmla="*/ 1537060 h 1783724"/>
              <a:gd name="connsiteX70" fmla="*/ 8244399 w 12192000"/>
              <a:gd name="connsiteY70" fmla="*/ 1538596 h 1783724"/>
              <a:gd name="connsiteX71" fmla="*/ 8241700 w 12192000"/>
              <a:gd name="connsiteY71" fmla="*/ 1538396 h 1783724"/>
              <a:gd name="connsiteX72" fmla="*/ 8230388 w 12192000"/>
              <a:gd name="connsiteY72" fmla="*/ 1546517 h 1783724"/>
              <a:gd name="connsiteX73" fmla="*/ 8224228 w 12192000"/>
              <a:gd name="connsiteY73" fmla="*/ 1557267 h 1783724"/>
              <a:gd name="connsiteX74" fmla="*/ 8199666 w 12192000"/>
              <a:gd name="connsiteY74" fmla="*/ 1559012 h 1783724"/>
              <a:gd name="connsiteX75" fmla="*/ 8194548 w 12192000"/>
              <a:gd name="connsiteY75" fmla="*/ 1565013 h 1783724"/>
              <a:gd name="connsiteX76" fmla="*/ 8165771 w 12192000"/>
              <a:gd name="connsiteY76" fmla="*/ 1579116 h 1783724"/>
              <a:gd name="connsiteX77" fmla="*/ 8116832 w 12192000"/>
              <a:gd name="connsiteY77" fmla="*/ 1608547 h 1783724"/>
              <a:gd name="connsiteX78" fmla="*/ 8089016 w 12192000"/>
              <a:gd name="connsiteY78" fmla="*/ 1617129 h 1783724"/>
              <a:gd name="connsiteX79" fmla="*/ 8074658 w 12192000"/>
              <a:gd name="connsiteY79" fmla="*/ 1626971 h 1783724"/>
              <a:gd name="connsiteX80" fmla="*/ 8068056 w 12192000"/>
              <a:gd name="connsiteY80" fmla="*/ 1627924 h 1783724"/>
              <a:gd name="connsiteX81" fmla="*/ 8046900 w 12192000"/>
              <a:gd name="connsiteY81" fmla="*/ 1634483 h 1783724"/>
              <a:gd name="connsiteX82" fmla="*/ 8034634 w 12192000"/>
              <a:gd name="connsiteY82" fmla="*/ 1637466 h 1783724"/>
              <a:gd name="connsiteX83" fmla="*/ 8029700 w 12192000"/>
              <a:gd name="connsiteY83" fmla="*/ 1638364 h 1783724"/>
              <a:gd name="connsiteX84" fmla="*/ 7987514 w 12192000"/>
              <a:gd name="connsiteY84" fmla="*/ 1638160 h 1783724"/>
              <a:gd name="connsiteX85" fmla="*/ 7960991 w 12192000"/>
              <a:gd name="connsiteY85" fmla="*/ 1648892 h 1783724"/>
              <a:gd name="connsiteX86" fmla="*/ 7937606 w 12192000"/>
              <a:gd name="connsiteY86" fmla="*/ 1650659 h 1783724"/>
              <a:gd name="connsiteX87" fmla="*/ 7931522 w 12192000"/>
              <a:gd name="connsiteY87" fmla="*/ 1653082 h 1783724"/>
              <a:gd name="connsiteX88" fmla="*/ 7872444 w 12192000"/>
              <a:gd name="connsiteY88" fmla="*/ 1652202 h 1783724"/>
              <a:gd name="connsiteX89" fmla="*/ 7832232 w 12192000"/>
              <a:gd name="connsiteY89" fmla="*/ 1658594 h 1783724"/>
              <a:gd name="connsiteX90" fmla="*/ 7744332 w 12192000"/>
              <a:gd name="connsiteY90" fmla="*/ 1657695 h 1783724"/>
              <a:gd name="connsiteX91" fmla="*/ 7723062 w 12192000"/>
              <a:gd name="connsiteY91" fmla="*/ 1658222 h 1783724"/>
              <a:gd name="connsiteX92" fmla="*/ 7705682 w 12192000"/>
              <a:gd name="connsiteY92" fmla="*/ 1664606 h 1783724"/>
              <a:gd name="connsiteX93" fmla="*/ 7702441 w 12192000"/>
              <a:gd name="connsiteY93" fmla="*/ 1671260 h 1783724"/>
              <a:gd name="connsiteX94" fmla="*/ 7690889 w 12192000"/>
              <a:gd name="connsiteY94" fmla="*/ 1672499 h 1783724"/>
              <a:gd name="connsiteX95" fmla="*/ 7688002 w 12192000"/>
              <a:gd name="connsiteY95" fmla="*/ 1674071 h 1783724"/>
              <a:gd name="connsiteX96" fmla="*/ 7671275 w 12192000"/>
              <a:gd name="connsiteY96" fmla="*/ 1681835 h 1783724"/>
              <a:gd name="connsiteX97" fmla="*/ 7585018 w 12192000"/>
              <a:gd name="connsiteY97" fmla="*/ 1675431 h 1783724"/>
              <a:gd name="connsiteX98" fmla="*/ 7471472 w 12192000"/>
              <a:gd name="connsiteY98" fmla="*/ 1682487 h 1783724"/>
              <a:gd name="connsiteX99" fmla="*/ 7381391 w 12192000"/>
              <a:gd name="connsiteY99" fmla="*/ 1689122 h 1783724"/>
              <a:gd name="connsiteX100" fmla="*/ 7292528 w 12192000"/>
              <a:gd name="connsiteY100" fmla="*/ 1689863 h 1783724"/>
              <a:gd name="connsiteX101" fmla="*/ 7204542 w 12192000"/>
              <a:gd name="connsiteY101" fmla="*/ 1667362 h 1783724"/>
              <a:gd name="connsiteX102" fmla="*/ 7179107 w 12192000"/>
              <a:gd name="connsiteY102" fmla="*/ 1664705 h 1783724"/>
              <a:gd name="connsiteX103" fmla="*/ 7176110 w 12192000"/>
              <a:gd name="connsiteY103" fmla="*/ 1667956 h 1783724"/>
              <a:gd name="connsiteX104" fmla="*/ 7149935 w 12192000"/>
              <a:gd name="connsiteY104" fmla="*/ 1671723 h 1783724"/>
              <a:gd name="connsiteX105" fmla="*/ 7076173 w 12192000"/>
              <a:gd name="connsiteY105" fmla="*/ 1681613 h 1783724"/>
              <a:gd name="connsiteX106" fmla="*/ 6997704 w 12192000"/>
              <a:gd name="connsiteY106" fmla="*/ 1681043 h 1783724"/>
              <a:gd name="connsiteX107" fmla="*/ 6883473 w 12192000"/>
              <a:gd name="connsiteY107" fmla="*/ 1705122 h 1783724"/>
              <a:gd name="connsiteX108" fmla="*/ 6687688 w 12192000"/>
              <a:gd name="connsiteY108" fmla="*/ 1727643 h 1783724"/>
              <a:gd name="connsiteX109" fmla="*/ 6529051 w 12192000"/>
              <a:gd name="connsiteY109" fmla="*/ 1750971 h 1783724"/>
              <a:gd name="connsiteX110" fmla="*/ 6306028 w 12192000"/>
              <a:gd name="connsiteY110" fmla="*/ 1761123 h 1783724"/>
              <a:gd name="connsiteX111" fmla="*/ 6183195 w 12192000"/>
              <a:gd name="connsiteY111" fmla="*/ 1758873 h 1783724"/>
              <a:gd name="connsiteX112" fmla="*/ 6123126 w 12192000"/>
              <a:gd name="connsiteY112" fmla="*/ 1768552 h 1783724"/>
              <a:gd name="connsiteX113" fmla="*/ 6096136 w 12192000"/>
              <a:gd name="connsiteY113" fmla="*/ 1767260 h 1783724"/>
              <a:gd name="connsiteX114" fmla="*/ 6032917 w 12192000"/>
              <a:gd name="connsiteY114" fmla="*/ 1757308 h 1783724"/>
              <a:gd name="connsiteX115" fmla="*/ 5977870 w 12192000"/>
              <a:gd name="connsiteY115" fmla="*/ 1771268 h 1783724"/>
              <a:gd name="connsiteX116" fmla="*/ 5916336 w 12192000"/>
              <a:gd name="connsiteY116" fmla="*/ 1780879 h 1783724"/>
              <a:gd name="connsiteX117" fmla="*/ 5867980 w 12192000"/>
              <a:gd name="connsiteY117" fmla="*/ 1783724 h 1783724"/>
              <a:gd name="connsiteX118" fmla="*/ 5743302 w 12192000"/>
              <a:gd name="connsiteY118" fmla="*/ 1782136 h 1783724"/>
              <a:gd name="connsiteX119" fmla="*/ 5607054 w 12192000"/>
              <a:gd name="connsiteY119" fmla="*/ 1775578 h 1783724"/>
              <a:gd name="connsiteX120" fmla="*/ 5464006 w 12192000"/>
              <a:gd name="connsiteY120" fmla="*/ 1763436 h 1783724"/>
              <a:gd name="connsiteX121" fmla="*/ 5412840 w 12192000"/>
              <a:gd name="connsiteY121" fmla="*/ 1767920 h 1783724"/>
              <a:gd name="connsiteX122" fmla="*/ 5361713 w 12192000"/>
              <a:gd name="connsiteY122" fmla="*/ 1773980 h 1783724"/>
              <a:gd name="connsiteX123" fmla="*/ 5241786 w 12192000"/>
              <a:gd name="connsiteY123" fmla="*/ 1756656 h 1783724"/>
              <a:gd name="connsiteX124" fmla="*/ 5202963 w 12192000"/>
              <a:gd name="connsiteY124" fmla="*/ 1747306 h 1783724"/>
              <a:gd name="connsiteX125" fmla="*/ 5154668 w 12192000"/>
              <a:gd name="connsiteY125" fmla="*/ 1744668 h 1783724"/>
              <a:gd name="connsiteX126" fmla="*/ 5136547 w 12192000"/>
              <a:gd name="connsiteY126" fmla="*/ 1738620 h 1783724"/>
              <a:gd name="connsiteX127" fmla="*/ 5122587 w 12192000"/>
              <a:gd name="connsiteY127" fmla="*/ 1735756 h 1783724"/>
              <a:gd name="connsiteX128" fmla="*/ 5119579 w 12192000"/>
              <a:gd name="connsiteY128" fmla="*/ 1734004 h 1783724"/>
              <a:gd name="connsiteX129" fmla="*/ 5101616 w 12192000"/>
              <a:gd name="connsiteY129" fmla="*/ 1724948 h 1783724"/>
              <a:gd name="connsiteX130" fmla="*/ 5045783 w 12192000"/>
              <a:gd name="connsiteY130" fmla="*/ 1730209 h 1783724"/>
              <a:gd name="connsiteX131" fmla="*/ 4991477 w 12192000"/>
              <a:gd name="connsiteY131" fmla="*/ 1716450 h 1783724"/>
              <a:gd name="connsiteX132" fmla="*/ 4820387 w 12192000"/>
              <a:gd name="connsiteY132" fmla="*/ 1695973 h 1783724"/>
              <a:gd name="connsiteX133" fmla="*/ 4742338 w 12192000"/>
              <a:gd name="connsiteY133" fmla="*/ 1672696 h 1783724"/>
              <a:gd name="connsiteX134" fmla="*/ 4703062 w 12192000"/>
              <a:gd name="connsiteY134" fmla="*/ 1665094 h 1783724"/>
              <a:gd name="connsiteX135" fmla="*/ 4701052 w 12192000"/>
              <a:gd name="connsiteY135" fmla="*/ 1664466 h 1783724"/>
              <a:gd name="connsiteX136" fmla="*/ 4701986 w 12192000"/>
              <a:gd name="connsiteY136" fmla="*/ 1664294 h 1783724"/>
              <a:gd name="connsiteX137" fmla="*/ 4697074 w 12192000"/>
              <a:gd name="connsiteY137" fmla="*/ 1663224 h 1783724"/>
              <a:gd name="connsiteX138" fmla="*/ 4701052 w 12192000"/>
              <a:gd name="connsiteY138" fmla="*/ 1664466 h 1783724"/>
              <a:gd name="connsiteX139" fmla="*/ 4695406 w 12192000"/>
              <a:gd name="connsiteY139" fmla="*/ 1665504 h 1783724"/>
              <a:gd name="connsiteX140" fmla="*/ 4495727 w 12192000"/>
              <a:gd name="connsiteY140" fmla="*/ 1656633 h 1783724"/>
              <a:gd name="connsiteX141" fmla="*/ 4428317 w 12192000"/>
              <a:gd name="connsiteY141" fmla="*/ 1646311 h 1783724"/>
              <a:gd name="connsiteX142" fmla="*/ 4424455 w 12192000"/>
              <a:gd name="connsiteY142" fmla="*/ 1646545 h 1783724"/>
              <a:gd name="connsiteX143" fmla="*/ 4418141 w 12192000"/>
              <a:gd name="connsiteY143" fmla="*/ 1643457 h 1783724"/>
              <a:gd name="connsiteX144" fmla="*/ 4389054 w 12192000"/>
              <a:gd name="connsiteY144" fmla="*/ 1635100 h 1783724"/>
              <a:gd name="connsiteX145" fmla="*/ 4243963 w 12192000"/>
              <a:gd name="connsiteY145" fmla="*/ 1600547 h 1783724"/>
              <a:gd name="connsiteX146" fmla="*/ 4230390 w 12192000"/>
              <a:gd name="connsiteY146" fmla="*/ 1596782 h 1783724"/>
              <a:gd name="connsiteX147" fmla="*/ 4151096 w 12192000"/>
              <a:gd name="connsiteY147" fmla="*/ 1589415 h 1783724"/>
              <a:gd name="connsiteX148" fmla="*/ 4091729 w 12192000"/>
              <a:gd name="connsiteY148" fmla="*/ 1565484 h 1783724"/>
              <a:gd name="connsiteX149" fmla="*/ 3994992 w 12192000"/>
              <a:gd name="connsiteY149" fmla="*/ 1554250 h 1783724"/>
              <a:gd name="connsiteX150" fmla="*/ 3898778 w 12192000"/>
              <a:gd name="connsiteY150" fmla="*/ 1546088 h 1783724"/>
              <a:gd name="connsiteX151" fmla="*/ 3863728 w 12192000"/>
              <a:gd name="connsiteY151" fmla="*/ 1544567 h 1783724"/>
              <a:gd name="connsiteX152" fmla="*/ 3729252 w 12192000"/>
              <a:gd name="connsiteY152" fmla="*/ 1544592 h 1783724"/>
              <a:gd name="connsiteX153" fmla="*/ 3716543 w 12192000"/>
              <a:gd name="connsiteY153" fmla="*/ 1541771 h 1783724"/>
              <a:gd name="connsiteX154" fmla="*/ 3715389 w 12192000"/>
              <a:gd name="connsiteY154" fmla="*/ 1538406 h 1783724"/>
              <a:gd name="connsiteX155" fmla="*/ 3682391 w 12192000"/>
              <a:gd name="connsiteY155" fmla="*/ 1529372 h 1783724"/>
              <a:gd name="connsiteX156" fmla="*/ 3669607 w 12192000"/>
              <a:gd name="connsiteY156" fmla="*/ 1534463 h 1783724"/>
              <a:gd name="connsiteX157" fmla="*/ 3669577 w 12192000"/>
              <a:gd name="connsiteY157" fmla="*/ 1534458 h 1783724"/>
              <a:gd name="connsiteX158" fmla="*/ 3660365 w 12192000"/>
              <a:gd name="connsiteY158" fmla="*/ 1531370 h 1783724"/>
              <a:gd name="connsiteX159" fmla="*/ 3637171 w 12192000"/>
              <a:gd name="connsiteY159" fmla="*/ 1523813 h 1783724"/>
              <a:gd name="connsiteX160" fmla="*/ 3636519 w 12192000"/>
              <a:gd name="connsiteY160" fmla="*/ 1523773 h 1783724"/>
              <a:gd name="connsiteX161" fmla="*/ 3589716 w 12192000"/>
              <a:gd name="connsiteY161" fmla="*/ 1506360 h 1783724"/>
              <a:gd name="connsiteX162" fmla="*/ 3583541 w 12192000"/>
              <a:gd name="connsiteY162" fmla="*/ 1507469 h 1783724"/>
              <a:gd name="connsiteX163" fmla="*/ 3574426 w 12192000"/>
              <a:gd name="connsiteY163" fmla="*/ 1507574 h 1783724"/>
              <a:gd name="connsiteX164" fmla="*/ 3574190 w 12192000"/>
              <a:gd name="connsiteY164" fmla="*/ 1507350 h 1783724"/>
              <a:gd name="connsiteX165" fmla="*/ 3565671 w 12192000"/>
              <a:gd name="connsiteY165" fmla="*/ 1507894 h 1783724"/>
              <a:gd name="connsiteX166" fmla="*/ 3515816 w 12192000"/>
              <a:gd name="connsiteY166" fmla="*/ 1499688 h 1783724"/>
              <a:gd name="connsiteX167" fmla="*/ 3452912 w 12192000"/>
              <a:gd name="connsiteY167" fmla="*/ 1496444 h 1783724"/>
              <a:gd name="connsiteX168" fmla="*/ 3380405 w 12192000"/>
              <a:gd name="connsiteY168" fmla="*/ 1486216 h 1783724"/>
              <a:gd name="connsiteX169" fmla="*/ 3343625 w 12192000"/>
              <a:gd name="connsiteY169" fmla="*/ 1500147 h 1783724"/>
              <a:gd name="connsiteX170" fmla="*/ 3323774 w 12192000"/>
              <a:gd name="connsiteY170" fmla="*/ 1501476 h 1783724"/>
              <a:gd name="connsiteX171" fmla="*/ 3321444 w 12192000"/>
              <a:gd name="connsiteY171" fmla="*/ 1500659 h 1783724"/>
              <a:gd name="connsiteX172" fmla="*/ 3242143 w 12192000"/>
              <a:gd name="connsiteY172" fmla="*/ 1505268 h 1783724"/>
              <a:gd name="connsiteX173" fmla="*/ 3122401 w 12192000"/>
              <a:gd name="connsiteY173" fmla="*/ 1511314 h 1783724"/>
              <a:gd name="connsiteX174" fmla="*/ 3010177 w 12192000"/>
              <a:gd name="connsiteY174" fmla="*/ 1513132 h 1783724"/>
              <a:gd name="connsiteX175" fmla="*/ 2782615 w 12192000"/>
              <a:gd name="connsiteY175" fmla="*/ 1509375 h 1783724"/>
              <a:gd name="connsiteX176" fmla="*/ 2668665 w 12192000"/>
              <a:gd name="connsiteY176" fmla="*/ 1517660 h 1783724"/>
              <a:gd name="connsiteX177" fmla="*/ 2548073 w 12192000"/>
              <a:gd name="connsiteY177" fmla="*/ 1516667 h 1783724"/>
              <a:gd name="connsiteX178" fmla="*/ 2423377 w 12192000"/>
              <a:gd name="connsiteY178" fmla="*/ 1527776 h 1783724"/>
              <a:gd name="connsiteX179" fmla="*/ 2295298 w 12192000"/>
              <a:gd name="connsiteY179" fmla="*/ 1534368 h 1783724"/>
              <a:gd name="connsiteX180" fmla="*/ 2188781 w 12192000"/>
              <a:gd name="connsiteY180" fmla="*/ 1529677 h 1783724"/>
              <a:gd name="connsiteX181" fmla="*/ 2074855 w 12192000"/>
              <a:gd name="connsiteY181" fmla="*/ 1515446 h 1783724"/>
              <a:gd name="connsiteX182" fmla="*/ 2012587 w 12192000"/>
              <a:gd name="connsiteY182" fmla="*/ 1522487 h 1783724"/>
              <a:gd name="connsiteX183" fmla="*/ 1932075 w 12192000"/>
              <a:gd name="connsiteY183" fmla="*/ 1517914 h 1783724"/>
              <a:gd name="connsiteX184" fmla="*/ 1908490 w 12192000"/>
              <a:gd name="connsiteY184" fmla="*/ 1526423 h 1783724"/>
              <a:gd name="connsiteX185" fmla="*/ 1908410 w 12192000"/>
              <a:gd name="connsiteY185" fmla="*/ 1526410 h 1783724"/>
              <a:gd name="connsiteX186" fmla="*/ 1901918 w 12192000"/>
              <a:gd name="connsiteY186" fmla="*/ 1522410 h 1783724"/>
              <a:gd name="connsiteX187" fmla="*/ 1876753 w 12192000"/>
              <a:gd name="connsiteY187" fmla="*/ 1517619 h 1783724"/>
              <a:gd name="connsiteX188" fmla="*/ 1858194 w 12192000"/>
              <a:gd name="connsiteY188" fmla="*/ 1522343 h 1783724"/>
              <a:gd name="connsiteX189" fmla="*/ 1702657 w 12192000"/>
              <a:gd name="connsiteY189" fmla="*/ 1510562 h 1783724"/>
              <a:gd name="connsiteX190" fmla="*/ 1701421 w 12192000"/>
              <a:gd name="connsiteY190" fmla="*/ 1510775 h 1783724"/>
              <a:gd name="connsiteX191" fmla="*/ 1699973 w 12192000"/>
              <a:gd name="connsiteY191" fmla="*/ 1507739 h 1783724"/>
              <a:gd name="connsiteX192" fmla="*/ 1682526 w 12192000"/>
              <a:gd name="connsiteY192" fmla="*/ 1504598 h 1783724"/>
              <a:gd name="connsiteX193" fmla="*/ 1677380 w 12192000"/>
              <a:gd name="connsiteY193" fmla="*/ 1504851 h 1783724"/>
              <a:gd name="connsiteX194" fmla="*/ 1670304 w 12192000"/>
              <a:gd name="connsiteY194" fmla="*/ 1503744 h 1783724"/>
              <a:gd name="connsiteX195" fmla="*/ 1670197 w 12192000"/>
              <a:gd name="connsiteY195" fmla="*/ 1503497 h 1783724"/>
              <a:gd name="connsiteX196" fmla="*/ 1626301 w 12192000"/>
              <a:gd name="connsiteY196" fmla="*/ 1474931 h 1783724"/>
              <a:gd name="connsiteX197" fmla="*/ 1535119 w 12192000"/>
              <a:gd name="connsiteY197" fmla="*/ 1463075 h 1783724"/>
              <a:gd name="connsiteX198" fmla="*/ 1531340 w 12192000"/>
              <a:gd name="connsiteY198" fmla="*/ 1461293 h 1783724"/>
              <a:gd name="connsiteX199" fmla="*/ 1498454 w 12192000"/>
              <a:gd name="connsiteY199" fmla="*/ 1463478 h 1783724"/>
              <a:gd name="connsiteX200" fmla="*/ 1478806 w 12192000"/>
              <a:gd name="connsiteY200" fmla="*/ 1464611 h 1783724"/>
              <a:gd name="connsiteX201" fmla="*/ 1358081 w 12192000"/>
              <a:gd name="connsiteY201" fmla="*/ 1455545 h 1783724"/>
              <a:gd name="connsiteX202" fmla="*/ 1222449 w 12192000"/>
              <a:gd name="connsiteY202" fmla="*/ 1455454 h 1783724"/>
              <a:gd name="connsiteX203" fmla="*/ 1180983 w 12192000"/>
              <a:gd name="connsiteY203" fmla="*/ 1440557 h 1783724"/>
              <a:gd name="connsiteX204" fmla="*/ 1018426 w 12192000"/>
              <a:gd name="connsiteY204" fmla="*/ 1400226 h 1783724"/>
              <a:gd name="connsiteX205" fmla="*/ 940021 w 12192000"/>
              <a:gd name="connsiteY205" fmla="*/ 1409452 h 1783724"/>
              <a:gd name="connsiteX206" fmla="*/ 940362 w 12192000"/>
              <a:gd name="connsiteY206" fmla="*/ 1408090 h 1783724"/>
              <a:gd name="connsiteX207" fmla="*/ 927147 w 12192000"/>
              <a:gd name="connsiteY207" fmla="*/ 1407436 h 1783724"/>
              <a:gd name="connsiteX208" fmla="*/ 915481 w 12192000"/>
              <a:gd name="connsiteY208" fmla="*/ 1395526 h 1783724"/>
              <a:gd name="connsiteX209" fmla="*/ 884363 w 12192000"/>
              <a:gd name="connsiteY209" fmla="*/ 1395024 h 1783724"/>
              <a:gd name="connsiteX210" fmla="*/ 883522 w 12192000"/>
              <a:gd name="connsiteY210" fmla="*/ 1400267 h 1783724"/>
              <a:gd name="connsiteX211" fmla="*/ 865903 w 12192000"/>
              <a:gd name="connsiteY211" fmla="*/ 1394324 h 1783724"/>
              <a:gd name="connsiteX212" fmla="*/ 790832 w 12192000"/>
              <a:gd name="connsiteY212" fmla="*/ 1370999 h 1783724"/>
              <a:gd name="connsiteX213" fmla="*/ 749766 w 12192000"/>
              <a:gd name="connsiteY213" fmla="*/ 1353216 h 1783724"/>
              <a:gd name="connsiteX214" fmla="*/ 705470 w 12192000"/>
              <a:gd name="connsiteY214" fmla="*/ 1354328 h 1783724"/>
              <a:gd name="connsiteX215" fmla="*/ 692371 w 12192000"/>
              <a:gd name="connsiteY215" fmla="*/ 1343942 h 1783724"/>
              <a:gd name="connsiteX216" fmla="*/ 690203 w 12192000"/>
              <a:gd name="connsiteY216" fmla="*/ 1341970 h 1783724"/>
              <a:gd name="connsiteX217" fmla="*/ 679574 w 12192000"/>
              <a:gd name="connsiteY217" fmla="*/ 1338069 h 1783724"/>
              <a:gd name="connsiteX218" fmla="*/ 679009 w 12192000"/>
              <a:gd name="connsiteY218" fmla="*/ 1331966 h 1783724"/>
              <a:gd name="connsiteX219" fmla="*/ 664756 w 12192000"/>
              <a:gd name="connsiteY219" fmla="*/ 1322509 h 1783724"/>
              <a:gd name="connsiteX220" fmla="*/ 644515 w 12192000"/>
              <a:gd name="connsiteY220" fmla="*/ 1316732 h 1783724"/>
              <a:gd name="connsiteX221" fmla="*/ 545716 w 12192000"/>
              <a:gd name="connsiteY221" fmla="*/ 1294878 h 1783724"/>
              <a:gd name="connsiteX222" fmla="*/ 488094 w 12192000"/>
              <a:gd name="connsiteY222" fmla="*/ 1278596 h 1783724"/>
              <a:gd name="connsiteX223" fmla="*/ 468538 w 12192000"/>
              <a:gd name="connsiteY223" fmla="*/ 1267376 h 1783724"/>
              <a:gd name="connsiteX224" fmla="*/ 439655 w 12192000"/>
              <a:gd name="connsiteY224" fmla="*/ 1255090 h 1783724"/>
              <a:gd name="connsiteX225" fmla="*/ 390496 w 12192000"/>
              <a:gd name="connsiteY225" fmla="*/ 1229512 h 1783724"/>
              <a:gd name="connsiteX226" fmla="*/ 362616 w 12192000"/>
              <a:gd name="connsiteY226" fmla="*/ 1221981 h 1783724"/>
              <a:gd name="connsiteX227" fmla="*/ 348184 w 12192000"/>
              <a:gd name="connsiteY227" fmla="*/ 1213437 h 1783724"/>
              <a:gd name="connsiteX228" fmla="*/ 341576 w 12192000"/>
              <a:gd name="connsiteY228" fmla="*/ 1212583 h 1783724"/>
              <a:gd name="connsiteX229" fmla="*/ 320370 w 12192000"/>
              <a:gd name="connsiteY229" fmla="*/ 1206827 h 1783724"/>
              <a:gd name="connsiteX230" fmla="*/ 308082 w 12192000"/>
              <a:gd name="connsiteY230" fmla="*/ 1204195 h 1783724"/>
              <a:gd name="connsiteX231" fmla="*/ 303141 w 12192000"/>
              <a:gd name="connsiteY231" fmla="*/ 1203396 h 1783724"/>
              <a:gd name="connsiteX232" fmla="*/ 260955 w 12192000"/>
              <a:gd name="connsiteY232" fmla="*/ 1203345 h 1783724"/>
              <a:gd name="connsiteX233" fmla="*/ 234352 w 12192000"/>
              <a:gd name="connsiteY233" fmla="*/ 1193972 h 1783724"/>
              <a:gd name="connsiteX234" fmla="*/ 210954 w 12192000"/>
              <a:gd name="connsiteY234" fmla="*/ 1192326 h 1783724"/>
              <a:gd name="connsiteX235" fmla="*/ 204851 w 12192000"/>
              <a:gd name="connsiteY235" fmla="*/ 1190210 h 1783724"/>
              <a:gd name="connsiteX236" fmla="*/ 145778 w 12192000"/>
              <a:gd name="connsiteY236" fmla="*/ 1190651 h 1783724"/>
              <a:gd name="connsiteX237" fmla="*/ 105518 w 12192000"/>
              <a:gd name="connsiteY237" fmla="*/ 1184937 h 1783724"/>
              <a:gd name="connsiteX238" fmla="*/ 17623 w 12192000"/>
              <a:gd name="connsiteY238" fmla="*/ 1185238 h 1783724"/>
              <a:gd name="connsiteX239" fmla="*/ 0 w 12192000"/>
              <a:gd name="connsiteY239" fmla="*/ 1184768 h 1783724"/>
              <a:gd name="connsiteX240" fmla="*/ 0 w 12192000"/>
              <a:gd name="connsiteY240" fmla="*/ 0 h 1783724"/>
              <a:gd name="connsiteX0" fmla="*/ 0 w 12192000"/>
              <a:gd name="connsiteY0" fmla="*/ 0 h 1783724"/>
              <a:gd name="connsiteX1" fmla="*/ 12192000 w 12192000"/>
              <a:gd name="connsiteY1" fmla="*/ 0 h 1783724"/>
              <a:gd name="connsiteX2" fmla="*/ 12192000 w 12192000"/>
              <a:gd name="connsiteY2" fmla="*/ 1129867 h 1783724"/>
              <a:gd name="connsiteX3" fmla="*/ 12174158 w 12192000"/>
              <a:gd name="connsiteY3" fmla="*/ 1133797 h 1783724"/>
              <a:gd name="connsiteX4" fmla="*/ 12111983 w 12192000"/>
              <a:gd name="connsiteY4" fmla="*/ 1161939 h 1783724"/>
              <a:gd name="connsiteX5" fmla="*/ 11967186 w 12192000"/>
              <a:gd name="connsiteY5" fmla="*/ 1201206 h 1783724"/>
              <a:gd name="connsiteX6" fmla="*/ 11953646 w 12192000"/>
              <a:gd name="connsiteY6" fmla="*/ 1205499 h 1783724"/>
              <a:gd name="connsiteX7" fmla="*/ 11874413 w 12192000"/>
              <a:gd name="connsiteY7" fmla="*/ 1213569 h 1783724"/>
              <a:gd name="connsiteX8" fmla="*/ 11815251 w 12192000"/>
              <a:gd name="connsiteY8" fmla="*/ 1241020 h 1783724"/>
              <a:gd name="connsiteX9" fmla="*/ 11718610 w 12192000"/>
              <a:gd name="connsiteY9" fmla="*/ 1253479 h 1783724"/>
              <a:gd name="connsiteX10" fmla="*/ 11622463 w 12192000"/>
              <a:gd name="connsiteY10" fmla="*/ 1262368 h 1783724"/>
              <a:gd name="connsiteX11" fmla="*/ 11587426 w 12192000"/>
              <a:gd name="connsiteY11" fmla="*/ 1263916 h 1783724"/>
              <a:gd name="connsiteX12" fmla="*/ 11441207 w 12192000"/>
              <a:gd name="connsiteY12" fmla="*/ 1262974 h 1783724"/>
              <a:gd name="connsiteX13" fmla="*/ 11406215 w 12192000"/>
              <a:gd name="connsiteY13" fmla="*/ 1280453 h 1783724"/>
              <a:gd name="connsiteX14" fmla="*/ 11361043 w 12192000"/>
              <a:gd name="connsiteY14" fmla="*/ 1286632 h 1783724"/>
              <a:gd name="connsiteX15" fmla="*/ 11259450 w 12192000"/>
              <a:gd name="connsiteY15" fmla="*/ 1286738 h 1783724"/>
              <a:gd name="connsiteX16" fmla="*/ 11128948 w 12192000"/>
              <a:gd name="connsiteY16" fmla="*/ 1245981 h 1783724"/>
              <a:gd name="connsiteX17" fmla="*/ 11090810 w 12192000"/>
              <a:gd name="connsiteY17" fmla="*/ 1243590 h 1783724"/>
              <a:gd name="connsiteX18" fmla="*/ 11085499 w 12192000"/>
              <a:gd name="connsiteY18" fmla="*/ 1248151 h 1783724"/>
              <a:gd name="connsiteX19" fmla="*/ 10955096 w 12192000"/>
              <a:gd name="connsiteY19" fmla="*/ 1231768 h 1783724"/>
              <a:gd name="connsiteX20" fmla="*/ 10864884 w 12192000"/>
              <a:gd name="connsiteY20" fmla="*/ 1245957 h 1783724"/>
              <a:gd name="connsiteX21" fmla="*/ 10841363 w 12192000"/>
              <a:gd name="connsiteY21" fmla="*/ 1251400 h 1783724"/>
              <a:gd name="connsiteX22" fmla="*/ 10780910 w 12192000"/>
              <a:gd name="connsiteY22" fmla="*/ 1249166 h 1783724"/>
              <a:gd name="connsiteX23" fmla="*/ 10696254 w 12192000"/>
              <a:gd name="connsiteY23" fmla="*/ 1259247 h 1783724"/>
              <a:gd name="connsiteX24" fmla="*/ 10577832 w 12192000"/>
              <a:gd name="connsiteY24" fmla="*/ 1255994 h 1783724"/>
              <a:gd name="connsiteX25" fmla="*/ 10531976 w 12192000"/>
              <a:gd name="connsiteY25" fmla="*/ 1249692 h 1783724"/>
              <a:gd name="connsiteX26" fmla="*/ 10453101 w 12192000"/>
              <a:gd name="connsiteY26" fmla="*/ 1241000 h 1783724"/>
              <a:gd name="connsiteX27" fmla="*/ 10407706 w 12192000"/>
              <a:gd name="connsiteY27" fmla="*/ 1235650 h 1783724"/>
              <a:gd name="connsiteX28" fmla="*/ 10368559 w 12192000"/>
              <a:gd name="connsiteY28" fmla="*/ 1235686 h 1783724"/>
              <a:gd name="connsiteX29" fmla="*/ 10352542 w 12192000"/>
              <a:gd name="connsiteY29" fmla="*/ 1245817 h 1783724"/>
              <a:gd name="connsiteX30" fmla="*/ 10294918 w 12192000"/>
              <a:gd name="connsiteY30" fmla="*/ 1263549 h 1783724"/>
              <a:gd name="connsiteX31" fmla="*/ 10271059 w 12192000"/>
              <a:gd name="connsiteY31" fmla="*/ 1265010 h 1783724"/>
              <a:gd name="connsiteX32" fmla="*/ 10239064 w 12192000"/>
              <a:gd name="connsiteY32" fmla="*/ 1270598 h 1783724"/>
              <a:gd name="connsiteX33" fmla="*/ 10181078 w 12192000"/>
              <a:gd name="connsiteY33" fmla="*/ 1276374 h 1783724"/>
              <a:gd name="connsiteX34" fmla="*/ 10153458 w 12192000"/>
              <a:gd name="connsiteY34" fmla="*/ 1285229 h 1783724"/>
              <a:gd name="connsiteX35" fmla="*/ 10140775 w 12192000"/>
              <a:gd name="connsiteY35" fmla="*/ 1285847 h 1783724"/>
              <a:gd name="connsiteX36" fmla="*/ 10132055 w 12192000"/>
              <a:gd name="connsiteY36" fmla="*/ 1297214 h 1783724"/>
              <a:gd name="connsiteX37" fmla="*/ 10094093 w 12192000"/>
              <a:gd name="connsiteY37" fmla="*/ 1316697 h 1783724"/>
              <a:gd name="connsiteX38" fmla="*/ 10054855 w 12192000"/>
              <a:gd name="connsiteY38" fmla="*/ 1316203 h 1783724"/>
              <a:gd name="connsiteX39" fmla="*/ 10016268 w 12192000"/>
              <a:gd name="connsiteY39" fmla="*/ 1325133 h 1783724"/>
              <a:gd name="connsiteX40" fmla="*/ 9937115 w 12192000"/>
              <a:gd name="connsiteY40" fmla="*/ 1337731 h 1783724"/>
              <a:gd name="connsiteX41" fmla="*/ 9824942 w 12192000"/>
              <a:gd name="connsiteY41" fmla="*/ 1342969 h 1783724"/>
              <a:gd name="connsiteX42" fmla="*/ 9705553 w 12192000"/>
              <a:gd name="connsiteY42" fmla="*/ 1359323 h 1783724"/>
              <a:gd name="connsiteX43" fmla="*/ 9589915 w 12192000"/>
              <a:gd name="connsiteY43" fmla="*/ 1382355 h 1783724"/>
              <a:gd name="connsiteX44" fmla="*/ 9315048 w 12192000"/>
              <a:gd name="connsiteY44" fmla="*/ 1428626 h 1783724"/>
              <a:gd name="connsiteX45" fmla="*/ 9209077 w 12192000"/>
              <a:gd name="connsiteY45" fmla="*/ 1448049 h 1783724"/>
              <a:gd name="connsiteX46" fmla="*/ 9133300 w 12192000"/>
              <a:gd name="connsiteY46" fmla="*/ 1456152 h 1783724"/>
              <a:gd name="connsiteX47" fmla="*/ 9031264 w 12192000"/>
              <a:gd name="connsiteY47" fmla="*/ 1462053 h 1783724"/>
              <a:gd name="connsiteX48" fmla="*/ 8983321 w 12192000"/>
              <a:gd name="connsiteY48" fmla="*/ 1464616 h 1783724"/>
              <a:gd name="connsiteX49" fmla="*/ 8983035 w 12192000"/>
              <a:gd name="connsiteY49" fmla="*/ 1464417 h 1783724"/>
              <a:gd name="connsiteX50" fmla="*/ 8974072 w 12192000"/>
              <a:gd name="connsiteY50" fmla="*/ 1465390 h 1783724"/>
              <a:gd name="connsiteX51" fmla="*/ 8968242 w 12192000"/>
              <a:gd name="connsiteY51" fmla="*/ 1467079 h 1783724"/>
              <a:gd name="connsiteX52" fmla="*/ 8952199 w 12192000"/>
              <a:gd name="connsiteY52" fmla="*/ 1469700 h 1783724"/>
              <a:gd name="connsiteX53" fmla="*/ 8945873 w 12192000"/>
              <a:gd name="connsiteY53" fmla="*/ 1469099 h 1783724"/>
              <a:gd name="connsiteX54" fmla="*/ 8940905 w 12192000"/>
              <a:gd name="connsiteY54" fmla="*/ 1467238 h 1783724"/>
              <a:gd name="connsiteX55" fmla="*/ 8906846 w 12192000"/>
              <a:gd name="connsiteY55" fmla="*/ 1464481 h 1783724"/>
              <a:gd name="connsiteX56" fmla="*/ 8730411 w 12192000"/>
              <a:gd name="connsiteY56" fmla="*/ 1479838 h 1783724"/>
              <a:gd name="connsiteX57" fmla="*/ 8685834 w 12192000"/>
              <a:gd name="connsiteY57" fmla="*/ 1481431 h 1783724"/>
              <a:gd name="connsiteX58" fmla="*/ 8574116 w 12192000"/>
              <a:gd name="connsiteY58" fmla="*/ 1488166 h 1783724"/>
              <a:gd name="connsiteX59" fmla="*/ 8503254 w 12192000"/>
              <a:gd name="connsiteY59" fmla="*/ 1475627 h 1783724"/>
              <a:gd name="connsiteX60" fmla="*/ 8489028 w 12192000"/>
              <a:gd name="connsiteY60" fmla="*/ 1480483 h 1783724"/>
              <a:gd name="connsiteX61" fmla="*/ 8484222 w 12192000"/>
              <a:gd name="connsiteY61" fmla="*/ 1482955 h 1783724"/>
              <a:gd name="connsiteX62" fmla="*/ 8476034 w 12192000"/>
              <a:gd name="connsiteY62" fmla="*/ 1485197 h 1783724"/>
              <a:gd name="connsiteX63" fmla="*/ 8475659 w 12192000"/>
              <a:gd name="connsiteY63" fmla="*/ 1485048 h 1783724"/>
              <a:gd name="connsiteX64" fmla="*/ 8468325 w 12192000"/>
              <a:gd name="connsiteY64" fmla="*/ 1487552 h 1783724"/>
              <a:gd name="connsiteX65" fmla="*/ 8401298 w 12192000"/>
              <a:gd name="connsiteY65" fmla="*/ 1493672 h 1783724"/>
              <a:gd name="connsiteX66" fmla="*/ 8390295 w 12192000"/>
              <a:gd name="connsiteY66" fmla="*/ 1502138 h 1783724"/>
              <a:gd name="connsiteX67" fmla="*/ 8370102 w 12192000"/>
              <a:gd name="connsiteY67" fmla="*/ 1508730 h 1783724"/>
              <a:gd name="connsiteX68" fmla="*/ 8248843 w 12192000"/>
              <a:gd name="connsiteY68" fmla="*/ 1537060 h 1783724"/>
              <a:gd name="connsiteX69" fmla="*/ 8244399 w 12192000"/>
              <a:gd name="connsiteY69" fmla="*/ 1538596 h 1783724"/>
              <a:gd name="connsiteX70" fmla="*/ 8241700 w 12192000"/>
              <a:gd name="connsiteY70" fmla="*/ 1538396 h 1783724"/>
              <a:gd name="connsiteX71" fmla="*/ 8230388 w 12192000"/>
              <a:gd name="connsiteY71" fmla="*/ 1546517 h 1783724"/>
              <a:gd name="connsiteX72" fmla="*/ 8224228 w 12192000"/>
              <a:gd name="connsiteY72" fmla="*/ 1557267 h 1783724"/>
              <a:gd name="connsiteX73" fmla="*/ 8199666 w 12192000"/>
              <a:gd name="connsiteY73" fmla="*/ 1559012 h 1783724"/>
              <a:gd name="connsiteX74" fmla="*/ 8194548 w 12192000"/>
              <a:gd name="connsiteY74" fmla="*/ 1565013 h 1783724"/>
              <a:gd name="connsiteX75" fmla="*/ 8165771 w 12192000"/>
              <a:gd name="connsiteY75" fmla="*/ 1579116 h 1783724"/>
              <a:gd name="connsiteX76" fmla="*/ 8116832 w 12192000"/>
              <a:gd name="connsiteY76" fmla="*/ 1608547 h 1783724"/>
              <a:gd name="connsiteX77" fmla="*/ 8089016 w 12192000"/>
              <a:gd name="connsiteY77" fmla="*/ 1617129 h 1783724"/>
              <a:gd name="connsiteX78" fmla="*/ 8074658 w 12192000"/>
              <a:gd name="connsiteY78" fmla="*/ 1626971 h 1783724"/>
              <a:gd name="connsiteX79" fmla="*/ 8068056 w 12192000"/>
              <a:gd name="connsiteY79" fmla="*/ 1627924 h 1783724"/>
              <a:gd name="connsiteX80" fmla="*/ 8046900 w 12192000"/>
              <a:gd name="connsiteY80" fmla="*/ 1634483 h 1783724"/>
              <a:gd name="connsiteX81" fmla="*/ 8034634 w 12192000"/>
              <a:gd name="connsiteY81" fmla="*/ 1637466 h 1783724"/>
              <a:gd name="connsiteX82" fmla="*/ 8029700 w 12192000"/>
              <a:gd name="connsiteY82" fmla="*/ 1638364 h 1783724"/>
              <a:gd name="connsiteX83" fmla="*/ 7987514 w 12192000"/>
              <a:gd name="connsiteY83" fmla="*/ 1638160 h 1783724"/>
              <a:gd name="connsiteX84" fmla="*/ 7960991 w 12192000"/>
              <a:gd name="connsiteY84" fmla="*/ 1648892 h 1783724"/>
              <a:gd name="connsiteX85" fmla="*/ 7937606 w 12192000"/>
              <a:gd name="connsiteY85" fmla="*/ 1650659 h 1783724"/>
              <a:gd name="connsiteX86" fmla="*/ 7931522 w 12192000"/>
              <a:gd name="connsiteY86" fmla="*/ 1653082 h 1783724"/>
              <a:gd name="connsiteX87" fmla="*/ 7872444 w 12192000"/>
              <a:gd name="connsiteY87" fmla="*/ 1652202 h 1783724"/>
              <a:gd name="connsiteX88" fmla="*/ 7832232 w 12192000"/>
              <a:gd name="connsiteY88" fmla="*/ 1658594 h 1783724"/>
              <a:gd name="connsiteX89" fmla="*/ 7744332 w 12192000"/>
              <a:gd name="connsiteY89" fmla="*/ 1657695 h 1783724"/>
              <a:gd name="connsiteX90" fmla="*/ 7723062 w 12192000"/>
              <a:gd name="connsiteY90" fmla="*/ 1658222 h 1783724"/>
              <a:gd name="connsiteX91" fmla="*/ 7705682 w 12192000"/>
              <a:gd name="connsiteY91" fmla="*/ 1664606 h 1783724"/>
              <a:gd name="connsiteX92" fmla="*/ 7702441 w 12192000"/>
              <a:gd name="connsiteY92" fmla="*/ 1671260 h 1783724"/>
              <a:gd name="connsiteX93" fmla="*/ 7690889 w 12192000"/>
              <a:gd name="connsiteY93" fmla="*/ 1672499 h 1783724"/>
              <a:gd name="connsiteX94" fmla="*/ 7688002 w 12192000"/>
              <a:gd name="connsiteY94" fmla="*/ 1674071 h 1783724"/>
              <a:gd name="connsiteX95" fmla="*/ 7671275 w 12192000"/>
              <a:gd name="connsiteY95" fmla="*/ 1681835 h 1783724"/>
              <a:gd name="connsiteX96" fmla="*/ 7585018 w 12192000"/>
              <a:gd name="connsiteY96" fmla="*/ 1675431 h 1783724"/>
              <a:gd name="connsiteX97" fmla="*/ 7471472 w 12192000"/>
              <a:gd name="connsiteY97" fmla="*/ 1682487 h 1783724"/>
              <a:gd name="connsiteX98" fmla="*/ 7381391 w 12192000"/>
              <a:gd name="connsiteY98" fmla="*/ 1689122 h 1783724"/>
              <a:gd name="connsiteX99" fmla="*/ 7292528 w 12192000"/>
              <a:gd name="connsiteY99" fmla="*/ 1689863 h 1783724"/>
              <a:gd name="connsiteX100" fmla="*/ 7204542 w 12192000"/>
              <a:gd name="connsiteY100" fmla="*/ 1667362 h 1783724"/>
              <a:gd name="connsiteX101" fmla="*/ 7179107 w 12192000"/>
              <a:gd name="connsiteY101" fmla="*/ 1664705 h 1783724"/>
              <a:gd name="connsiteX102" fmla="*/ 7176110 w 12192000"/>
              <a:gd name="connsiteY102" fmla="*/ 1667956 h 1783724"/>
              <a:gd name="connsiteX103" fmla="*/ 7149935 w 12192000"/>
              <a:gd name="connsiteY103" fmla="*/ 1671723 h 1783724"/>
              <a:gd name="connsiteX104" fmla="*/ 7076173 w 12192000"/>
              <a:gd name="connsiteY104" fmla="*/ 1681613 h 1783724"/>
              <a:gd name="connsiteX105" fmla="*/ 6997704 w 12192000"/>
              <a:gd name="connsiteY105" fmla="*/ 1681043 h 1783724"/>
              <a:gd name="connsiteX106" fmla="*/ 6883473 w 12192000"/>
              <a:gd name="connsiteY106" fmla="*/ 1705122 h 1783724"/>
              <a:gd name="connsiteX107" fmla="*/ 6687688 w 12192000"/>
              <a:gd name="connsiteY107" fmla="*/ 1727643 h 1783724"/>
              <a:gd name="connsiteX108" fmla="*/ 6529051 w 12192000"/>
              <a:gd name="connsiteY108" fmla="*/ 1750971 h 1783724"/>
              <a:gd name="connsiteX109" fmla="*/ 6306028 w 12192000"/>
              <a:gd name="connsiteY109" fmla="*/ 1761123 h 1783724"/>
              <a:gd name="connsiteX110" fmla="*/ 6183195 w 12192000"/>
              <a:gd name="connsiteY110" fmla="*/ 1758873 h 1783724"/>
              <a:gd name="connsiteX111" fmla="*/ 6123126 w 12192000"/>
              <a:gd name="connsiteY111" fmla="*/ 1768552 h 1783724"/>
              <a:gd name="connsiteX112" fmla="*/ 6096136 w 12192000"/>
              <a:gd name="connsiteY112" fmla="*/ 1767260 h 1783724"/>
              <a:gd name="connsiteX113" fmla="*/ 6032917 w 12192000"/>
              <a:gd name="connsiteY113" fmla="*/ 1757308 h 1783724"/>
              <a:gd name="connsiteX114" fmla="*/ 5977870 w 12192000"/>
              <a:gd name="connsiteY114" fmla="*/ 1771268 h 1783724"/>
              <a:gd name="connsiteX115" fmla="*/ 5916336 w 12192000"/>
              <a:gd name="connsiteY115" fmla="*/ 1780879 h 1783724"/>
              <a:gd name="connsiteX116" fmla="*/ 5867980 w 12192000"/>
              <a:gd name="connsiteY116" fmla="*/ 1783724 h 1783724"/>
              <a:gd name="connsiteX117" fmla="*/ 5743302 w 12192000"/>
              <a:gd name="connsiteY117" fmla="*/ 1782136 h 1783724"/>
              <a:gd name="connsiteX118" fmla="*/ 5607054 w 12192000"/>
              <a:gd name="connsiteY118" fmla="*/ 1775578 h 1783724"/>
              <a:gd name="connsiteX119" fmla="*/ 5464006 w 12192000"/>
              <a:gd name="connsiteY119" fmla="*/ 1763436 h 1783724"/>
              <a:gd name="connsiteX120" fmla="*/ 5412840 w 12192000"/>
              <a:gd name="connsiteY120" fmla="*/ 1767920 h 1783724"/>
              <a:gd name="connsiteX121" fmla="*/ 5361713 w 12192000"/>
              <a:gd name="connsiteY121" fmla="*/ 1773980 h 1783724"/>
              <a:gd name="connsiteX122" fmla="*/ 5241786 w 12192000"/>
              <a:gd name="connsiteY122" fmla="*/ 1756656 h 1783724"/>
              <a:gd name="connsiteX123" fmla="*/ 5202963 w 12192000"/>
              <a:gd name="connsiteY123" fmla="*/ 1747306 h 1783724"/>
              <a:gd name="connsiteX124" fmla="*/ 5154668 w 12192000"/>
              <a:gd name="connsiteY124" fmla="*/ 1744668 h 1783724"/>
              <a:gd name="connsiteX125" fmla="*/ 5136547 w 12192000"/>
              <a:gd name="connsiteY125" fmla="*/ 1738620 h 1783724"/>
              <a:gd name="connsiteX126" fmla="*/ 5122587 w 12192000"/>
              <a:gd name="connsiteY126" fmla="*/ 1735756 h 1783724"/>
              <a:gd name="connsiteX127" fmla="*/ 5119579 w 12192000"/>
              <a:gd name="connsiteY127" fmla="*/ 1734004 h 1783724"/>
              <a:gd name="connsiteX128" fmla="*/ 5101616 w 12192000"/>
              <a:gd name="connsiteY128" fmla="*/ 1724948 h 1783724"/>
              <a:gd name="connsiteX129" fmla="*/ 5045783 w 12192000"/>
              <a:gd name="connsiteY129" fmla="*/ 1730209 h 1783724"/>
              <a:gd name="connsiteX130" fmla="*/ 4991477 w 12192000"/>
              <a:gd name="connsiteY130" fmla="*/ 1716450 h 1783724"/>
              <a:gd name="connsiteX131" fmla="*/ 4820387 w 12192000"/>
              <a:gd name="connsiteY131" fmla="*/ 1695973 h 1783724"/>
              <a:gd name="connsiteX132" fmla="*/ 4742338 w 12192000"/>
              <a:gd name="connsiteY132" fmla="*/ 1672696 h 1783724"/>
              <a:gd name="connsiteX133" fmla="*/ 4703062 w 12192000"/>
              <a:gd name="connsiteY133" fmla="*/ 1665094 h 1783724"/>
              <a:gd name="connsiteX134" fmla="*/ 4701052 w 12192000"/>
              <a:gd name="connsiteY134" fmla="*/ 1664466 h 1783724"/>
              <a:gd name="connsiteX135" fmla="*/ 4701986 w 12192000"/>
              <a:gd name="connsiteY135" fmla="*/ 1664294 h 1783724"/>
              <a:gd name="connsiteX136" fmla="*/ 4697074 w 12192000"/>
              <a:gd name="connsiteY136" fmla="*/ 1663224 h 1783724"/>
              <a:gd name="connsiteX137" fmla="*/ 4701052 w 12192000"/>
              <a:gd name="connsiteY137" fmla="*/ 1664466 h 1783724"/>
              <a:gd name="connsiteX138" fmla="*/ 4695406 w 12192000"/>
              <a:gd name="connsiteY138" fmla="*/ 1665504 h 1783724"/>
              <a:gd name="connsiteX139" fmla="*/ 4495727 w 12192000"/>
              <a:gd name="connsiteY139" fmla="*/ 1656633 h 1783724"/>
              <a:gd name="connsiteX140" fmla="*/ 4428317 w 12192000"/>
              <a:gd name="connsiteY140" fmla="*/ 1646311 h 1783724"/>
              <a:gd name="connsiteX141" fmla="*/ 4424455 w 12192000"/>
              <a:gd name="connsiteY141" fmla="*/ 1646545 h 1783724"/>
              <a:gd name="connsiteX142" fmla="*/ 4418141 w 12192000"/>
              <a:gd name="connsiteY142" fmla="*/ 1643457 h 1783724"/>
              <a:gd name="connsiteX143" fmla="*/ 4389054 w 12192000"/>
              <a:gd name="connsiteY143" fmla="*/ 1635100 h 1783724"/>
              <a:gd name="connsiteX144" fmla="*/ 4243963 w 12192000"/>
              <a:gd name="connsiteY144" fmla="*/ 1600547 h 1783724"/>
              <a:gd name="connsiteX145" fmla="*/ 4230390 w 12192000"/>
              <a:gd name="connsiteY145" fmla="*/ 1596782 h 1783724"/>
              <a:gd name="connsiteX146" fmla="*/ 4151096 w 12192000"/>
              <a:gd name="connsiteY146" fmla="*/ 1589415 h 1783724"/>
              <a:gd name="connsiteX147" fmla="*/ 4091729 w 12192000"/>
              <a:gd name="connsiteY147" fmla="*/ 1565484 h 1783724"/>
              <a:gd name="connsiteX148" fmla="*/ 3994992 w 12192000"/>
              <a:gd name="connsiteY148" fmla="*/ 1554250 h 1783724"/>
              <a:gd name="connsiteX149" fmla="*/ 3898778 w 12192000"/>
              <a:gd name="connsiteY149" fmla="*/ 1546088 h 1783724"/>
              <a:gd name="connsiteX150" fmla="*/ 3863728 w 12192000"/>
              <a:gd name="connsiteY150" fmla="*/ 1544567 h 1783724"/>
              <a:gd name="connsiteX151" fmla="*/ 3729252 w 12192000"/>
              <a:gd name="connsiteY151" fmla="*/ 1544592 h 1783724"/>
              <a:gd name="connsiteX152" fmla="*/ 3716543 w 12192000"/>
              <a:gd name="connsiteY152" fmla="*/ 1541771 h 1783724"/>
              <a:gd name="connsiteX153" fmla="*/ 3715389 w 12192000"/>
              <a:gd name="connsiteY153" fmla="*/ 1538406 h 1783724"/>
              <a:gd name="connsiteX154" fmla="*/ 3682391 w 12192000"/>
              <a:gd name="connsiteY154" fmla="*/ 1529372 h 1783724"/>
              <a:gd name="connsiteX155" fmla="*/ 3669607 w 12192000"/>
              <a:gd name="connsiteY155" fmla="*/ 1534463 h 1783724"/>
              <a:gd name="connsiteX156" fmla="*/ 3669577 w 12192000"/>
              <a:gd name="connsiteY156" fmla="*/ 1534458 h 1783724"/>
              <a:gd name="connsiteX157" fmla="*/ 3660365 w 12192000"/>
              <a:gd name="connsiteY157" fmla="*/ 1531370 h 1783724"/>
              <a:gd name="connsiteX158" fmla="*/ 3637171 w 12192000"/>
              <a:gd name="connsiteY158" fmla="*/ 1523813 h 1783724"/>
              <a:gd name="connsiteX159" fmla="*/ 3636519 w 12192000"/>
              <a:gd name="connsiteY159" fmla="*/ 1523773 h 1783724"/>
              <a:gd name="connsiteX160" fmla="*/ 3589716 w 12192000"/>
              <a:gd name="connsiteY160" fmla="*/ 1506360 h 1783724"/>
              <a:gd name="connsiteX161" fmla="*/ 3583541 w 12192000"/>
              <a:gd name="connsiteY161" fmla="*/ 1507469 h 1783724"/>
              <a:gd name="connsiteX162" fmla="*/ 3574426 w 12192000"/>
              <a:gd name="connsiteY162" fmla="*/ 1507574 h 1783724"/>
              <a:gd name="connsiteX163" fmla="*/ 3574190 w 12192000"/>
              <a:gd name="connsiteY163" fmla="*/ 1507350 h 1783724"/>
              <a:gd name="connsiteX164" fmla="*/ 3565671 w 12192000"/>
              <a:gd name="connsiteY164" fmla="*/ 1507894 h 1783724"/>
              <a:gd name="connsiteX165" fmla="*/ 3515816 w 12192000"/>
              <a:gd name="connsiteY165" fmla="*/ 1499688 h 1783724"/>
              <a:gd name="connsiteX166" fmla="*/ 3452912 w 12192000"/>
              <a:gd name="connsiteY166" fmla="*/ 1496444 h 1783724"/>
              <a:gd name="connsiteX167" fmla="*/ 3380405 w 12192000"/>
              <a:gd name="connsiteY167" fmla="*/ 1486216 h 1783724"/>
              <a:gd name="connsiteX168" fmla="*/ 3343625 w 12192000"/>
              <a:gd name="connsiteY168" fmla="*/ 1500147 h 1783724"/>
              <a:gd name="connsiteX169" fmla="*/ 3323774 w 12192000"/>
              <a:gd name="connsiteY169" fmla="*/ 1501476 h 1783724"/>
              <a:gd name="connsiteX170" fmla="*/ 3321444 w 12192000"/>
              <a:gd name="connsiteY170" fmla="*/ 1500659 h 1783724"/>
              <a:gd name="connsiteX171" fmla="*/ 3242143 w 12192000"/>
              <a:gd name="connsiteY171" fmla="*/ 1505268 h 1783724"/>
              <a:gd name="connsiteX172" fmla="*/ 3122401 w 12192000"/>
              <a:gd name="connsiteY172" fmla="*/ 1511314 h 1783724"/>
              <a:gd name="connsiteX173" fmla="*/ 3010177 w 12192000"/>
              <a:gd name="connsiteY173" fmla="*/ 1513132 h 1783724"/>
              <a:gd name="connsiteX174" fmla="*/ 2782615 w 12192000"/>
              <a:gd name="connsiteY174" fmla="*/ 1509375 h 1783724"/>
              <a:gd name="connsiteX175" fmla="*/ 2668665 w 12192000"/>
              <a:gd name="connsiteY175" fmla="*/ 1517660 h 1783724"/>
              <a:gd name="connsiteX176" fmla="*/ 2548073 w 12192000"/>
              <a:gd name="connsiteY176" fmla="*/ 1516667 h 1783724"/>
              <a:gd name="connsiteX177" fmla="*/ 2423377 w 12192000"/>
              <a:gd name="connsiteY177" fmla="*/ 1527776 h 1783724"/>
              <a:gd name="connsiteX178" fmla="*/ 2295298 w 12192000"/>
              <a:gd name="connsiteY178" fmla="*/ 1534368 h 1783724"/>
              <a:gd name="connsiteX179" fmla="*/ 2188781 w 12192000"/>
              <a:gd name="connsiteY179" fmla="*/ 1529677 h 1783724"/>
              <a:gd name="connsiteX180" fmla="*/ 2074855 w 12192000"/>
              <a:gd name="connsiteY180" fmla="*/ 1515446 h 1783724"/>
              <a:gd name="connsiteX181" fmla="*/ 2012587 w 12192000"/>
              <a:gd name="connsiteY181" fmla="*/ 1522487 h 1783724"/>
              <a:gd name="connsiteX182" fmla="*/ 1932075 w 12192000"/>
              <a:gd name="connsiteY182" fmla="*/ 1517914 h 1783724"/>
              <a:gd name="connsiteX183" fmla="*/ 1908490 w 12192000"/>
              <a:gd name="connsiteY183" fmla="*/ 1526423 h 1783724"/>
              <a:gd name="connsiteX184" fmla="*/ 1908410 w 12192000"/>
              <a:gd name="connsiteY184" fmla="*/ 1526410 h 1783724"/>
              <a:gd name="connsiteX185" fmla="*/ 1901918 w 12192000"/>
              <a:gd name="connsiteY185" fmla="*/ 1522410 h 1783724"/>
              <a:gd name="connsiteX186" fmla="*/ 1876753 w 12192000"/>
              <a:gd name="connsiteY186" fmla="*/ 1517619 h 1783724"/>
              <a:gd name="connsiteX187" fmla="*/ 1858194 w 12192000"/>
              <a:gd name="connsiteY187" fmla="*/ 1522343 h 1783724"/>
              <a:gd name="connsiteX188" fmla="*/ 1702657 w 12192000"/>
              <a:gd name="connsiteY188" fmla="*/ 1510562 h 1783724"/>
              <a:gd name="connsiteX189" fmla="*/ 1701421 w 12192000"/>
              <a:gd name="connsiteY189" fmla="*/ 1510775 h 1783724"/>
              <a:gd name="connsiteX190" fmla="*/ 1699973 w 12192000"/>
              <a:gd name="connsiteY190" fmla="*/ 1507739 h 1783724"/>
              <a:gd name="connsiteX191" fmla="*/ 1682526 w 12192000"/>
              <a:gd name="connsiteY191" fmla="*/ 1504598 h 1783724"/>
              <a:gd name="connsiteX192" fmla="*/ 1677380 w 12192000"/>
              <a:gd name="connsiteY192" fmla="*/ 1504851 h 1783724"/>
              <a:gd name="connsiteX193" fmla="*/ 1670304 w 12192000"/>
              <a:gd name="connsiteY193" fmla="*/ 1503744 h 1783724"/>
              <a:gd name="connsiteX194" fmla="*/ 1670197 w 12192000"/>
              <a:gd name="connsiteY194" fmla="*/ 1503497 h 1783724"/>
              <a:gd name="connsiteX195" fmla="*/ 1626301 w 12192000"/>
              <a:gd name="connsiteY195" fmla="*/ 1474931 h 1783724"/>
              <a:gd name="connsiteX196" fmla="*/ 1535119 w 12192000"/>
              <a:gd name="connsiteY196" fmla="*/ 1463075 h 1783724"/>
              <a:gd name="connsiteX197" fmla="*/ 1531340 w 12192000"/>
              <a:gd name="connsiteY197" fmla="*/ 1461293 h 1783724"/>
              <a:gd name="connsiteX198" fmla="*/ 1498454 w 12192000"/>
              <a:gd name="connsiteY198" fmla="*/ 1463478 h 1783724"/>
              <a:gd name="connsiteX199" fmla="*/ 1478806 w 12192000"/>
              <a:gd name="connsiteY199" fmla="*/ 1464611 h 1783724"/>
              <a:gd name="connsiteX200" fmla="*/ 1358081 w 12192000"/>
              <a:gd name="connsiteY200" fmla="*/ 1455545 h 1783724"/>
              <a:gd name="connsiteX201" fmla="*/ 1222449 w 12192000"/>
              <a:gd name="connsiteY201" fmla="*/ 1455454 h 1783724"/>
              <a:gd name="connsiteX202" fmla="*/ 1180983 w 12192000"/>
              <a:gd name="connsiteY202" fmla="*/ 1440557 h 1783724"/>
              <a:gd name="connsiteX203" fmla="*/ 1018426 w 12192000"/>
              <a:gd name="connsiteY203" fmla="*/ 1400226 h 1783724"/>
              <a:gd name="connsiteX204" fmla="*/ 940021 w 12192000"/>
              <a:gd name="connsiteY204" fmla="*/ 1409452 h 1783724"/>
              <a:gd name="connsiteX205" fmla="*/ 940362 w 12192000"/>
              <a:gd name="connsiteY205" fmla="*/ 1408090 h 1783724"/>
              <a:gd name="connsiteX206" fmla="*/ 927147 w 12192000"/>
              <a:gd name="connsiteY206" fmla="*/ 1407436 h 1783724"/>
              <a:gd name="connsiteX207" fmla="*/ 915481 w 12192000"/>
              <a:gd name="connsiteY207" fmla="*/ 1395526 h 1783724"/>
              <a:gd name="connsiteX208" fmla="*/ 884363 w 12192000"/>
              <a:gd name="connsiteY208" fmla="*/ 1395024 h 1783724"/>
              <a:gd name="connsiteX209" fmla="*/ 883522 w 12192000"/>
              <a:gd name="connsiteY209" fmla="*/ 1400267 h 1783724"/>
              <a:gd name="connsiteX210" fmla="*/ 865903 w 12192000"/>
              <a:gd name="connsiteY210" fmla="*/ 1394324 h 1783724"/>
              <a:gd name="connsiteX211" fmla="*/ 790832 w 12192000"/>
              <a:gd name="connsiteY211" fmla="*/ 1370999 h 1783724"/>
              <a:gd name="connsiteX212" fmla="*/ 749766 w 12192000"/>
              <a:gd name="connsiteY212" fmla="*/ 1353216 h 1783724"/>
              <a:gd name="connsiteX213" fmla="*/ 705470 w 12192000"/>
              <a:gd name="connsiteY213" fmla="*/ 1354328 h 1783724"/>
              <a:gd name="connsiteX214" fmla="*/ 692371 w 12192000"/>
              <a:gd name="connsiteY214" fmla="*/ 1343942 h 1783724"/>
              <a:gd name="connsiteX215" fmla="*/ 690203 w 12192000"/>
              <a:gd name="connsiteY215" fmla="*/ 1341970 h 1783724"/>
              <a:gd name="connsiteX216" fmla="*/ 679574 w 12192000"/>
              <a:gd name="connsiteY216" fmla="*/ 1338069 h 1783724"/>
              <a:gd name="connsiteX217" fmla="*/ 679009 w 12192000"/>
              <a:gd name="connsiteY217" fmla="*/ 1331966 h 1783724"/>
              <a:gd name="connsiteX218" fmla="*/ 664756 w 12192000"/>
              <a:gd name="connsiteY218" fmla="*/ 1322509 h 1783724"/>
              <a:gd name="connsiteX219" fmla="*/ 644515 w 12192000"/>
              <a:gd name="connsiteY219" fmla="*/ 1316732 h 1783724"/>
              <a:gd name="connsiteX220" fmla="*/ 545716 w 12192000"/>
              <a:gd name="connsiteY220" fmla="*/ 1294878 h 1783724"/>
              <a:gd name="connsiteX221" fmla="*/ 488094 w 12192000"/>
              <a:gd name="connsiteY221" fmla="*/ 1278596 h 1783724"/>
              <a:gd name="connsiteX222" fmla="*/ 468538 w 12192000"/>
              <a:gd name="connsiteY222" fmla="*/ 1267376 h 1783724"/>
              <a:gd name="connsiteX223" fmla="*/ 439655 w 12192000"/>
              <a:gd name="connsiteY223" fmla="*/ 1255090 h 1783724"/>
              <a:gd name="connsiteX224" fmla="*/ 390496 w 12192000"/>
              <a:gd name="connsiteY224" fmla="*/ 1229512 h 1783724"/>
              <a:gd name="connsiteX225" fmla="*/ 362616 w 12192000"/>
              <a:gd name="connsiteY225" fmla="*/ 1221981 h 1783724"/>
              <a:gd name="connsiteX226" fmla="*/ 348184 w 12192000"/>
              <a:gd name="connsiteY226" fmla="*/ 1213437 h 1783724"/>
              <a:gd name="connsiteX227" fmla="*/ 341576 w 12192000"/>
              <a:gd name="connsiteY227" fmla="*/ 1212583 h 1783724"/>
              <a:gd name="connsiteX228" fmla="*/ 320370 w 12192000"/>
              <a:gd name="connsiteY228" fmla="*/ 1206827 h 1783724"/>
              <a:gd name="connsiteX229" fmla="*/ 308082 w 12192000"/>
              <a:gd name="connsiteY229" fmla="*/ 1204195 h 1783724"/>
              <a:gd name="connsiteX230" fmla="*/ 303141 w 12192000"/>
              <a:gd name="connsiteY230" fmla="*/ 1203396 h 1783724"/>
              <a:gd name="connsiteX231" fmla="*/ 260955 w 12192000"/>
              <a:gd name="connsiteY231" fmla="*/ 1203345 h 1783724"/>
              <a:gd name="connsiteX232" fmla="*/ 234352 w 12192000"/>
              <a:gd name="connsiteY232" fmla="*/ 1193972 h 1783724"/>
              <a:gd name="connsiteX233" fmla="*/ 210954 w 12192000"/>
              <a:gd name="connsiteY233" fmla="*/ 1192326 h 1783724"/>
              <a:gd name="connsiteX234" fmla="*/ 204851 w 12192000"/>
              <a:gd name="connsiteY234" fmla="*/ 1190210 h 1783724"/>
              <a:gd name="connsiteX235" fmla="*/ 145778 w 12192000"/>
              <a:gd name="connsiteY235" fmla="*/ 1190651 h 1783724"/>
              <a:gd name="connsiteX236" fmla="*/ 105518 w 12192000"/>
              <a:gd name="connsiteY236" fmla="*/ 1184937 h 1783724"/>
              <a:gd name="connsiteX237" fmla="*/ 17623 w 12192000"/>
              <a:gd name="connsiteY237" fmla="*/ 1185238 h 1783724"/>
              <a:gd name="connsiteX238" fmla="*/ 0 w 12192000"/>
              <a:gd name="connsiteY238" fmla="*/ 1184768 h 1783724"/>
              <a:gd name="connsiteX239" fmla="*/ 0 w 12192000"/>
              <a:gd name="connsiteY239" fmla="*/ 0 h 1783724"/>
              <a:gd name="connsiteX0" fmla="*/ 0 w 12192000"/>
              <a:gd name="connsiteY0" fmla="*/ 0 h 1783724"/>
              <a:gd name="connsiteX1" fmla="*/ 12192000 w 12192000"/>
              <a:gd name="connsiteY1" fmla="*/ 0 h 1783724"/>
              <a:gd name="connsiteX2" fmla="*/ 12192000 w 12192000"/>
              <a:gd name="connsiteY2" fmla="*/ 1129867 h 1783724"/>
              <a:gd name="connsiteX3" fmla="*/ 12174158 w 12192000"/>
              <a:gd name="connsiteY3" fmla="*/ 1133797 h 1783724"/>
              <a:gd name="connsiteX4" fmla="*/ 12111983 w 12192000"/>
              <a:gd name="connsiteY4" fmla="*/ 1161939 h 1783724"/>
              <a:gd name="connsiteX5" fmla="*/ 11967186 w 12192000"/>
              <a:gd name="connsiteY5" fmla="*/ 1201206 h 1783724"/>
              <a:gd name="connsiteX6" fmla="*/ 11953646 w 12192000"/>
              <a:gd name="connsiteY6" fmla="*/ 1205499 h 1783724"/>
              <a:gd name="connsiteX7" fmla="*/ 11874413 w 12192000"/>
              <a:gd name="connsiteY7" fmla="*/ 1213569 h 1783724"/>
              <a:gd name="connsiteX8" fmla="*/ 11815251 w 12192000"/>
              <a:gd name="connsiteY8" fmla="*/ 1241020 h 1783724"/>
              <a:gd name="connsiteX9" fmla="*/ 11718610 w 12192000"/>
              <a:gd name="connsiteY9" fmla="*/ 1253479 h 1783724"/>
              <a:gd name="connsiteX10" fmla="*/ 11622463 w 12192000"/>
              <a:gd name="connsiteY10" fmla="*/ 1262368 h 1783724"/>
              <a:gd name="connsiteX11" fmla="*/ 11587426 w 12192000"/>
              <a:gd name="connsiteY11" fmla="*/ 1263916 h 1783724"/>
              <a:gd name="connsiteX12" fmla="*/ 11471543 w 12192000"/>
              <a:gd name="connsiteY12" fmla="*/ 1280394 h 1783724"/>
              <a:gd name="connsiteX13" fmla="*/ 11406215 w 12192000"/>
              <a:gd name="connsiteY13" fmla="*/ 1280453 h 1783724"/>
              <a:gd name="connsiteX14" fmla="*/ 11361043 w 12192000"/>
              <a:gd name="connsiteY14" fmla="*/ 1286632 h 1783724"/>
              <a:gd name="connsiteX15" fmla="*/ 11259450 w 12192000"/>
              <a:gd name="connsiteY15" fmla="*/ 1286738 h 1783724"/>
              <a:gd name="connsiteX16" fmla="*/ 11128948 w 12192000"/>
              <a:gd name="connsiteY16" fmla="*/ 1245981 h 1783724"/>
              <a:gd name="connsiteX17" fmla="*/ 11090810 w 12192000"/>
              <a:gd name="connsiteY17" fmla="*/ 1243590 h 1783724"/>
              <a:gd name="connsiteX18" fmla="*/ 11085499 w 12192000"/>
              <a:gd name="connsiteY18" fmla="*/ 1248151 h 1783724"/>
              <a:gd name="connsiteX19" fmla="*/ 10955096 w 12192000"/>
              <a:gd name="connsiteY19" fmla="*/ 1231768 h 1783724"/>
              <a:gd name="connsiteX20" fmla="*/ 10864884 w 12192000"/>
              <a:gd name="connsiteY20" fmla="*/ 1245957 h 1783724"/>
              <a:gd name="connsiteX21" fmla="*/ 10841363 w 12192000"/>
              <a:gd name="connsiteY21" fmla="*/ 1251400 h 1783724"/>
              <a:gd name="connsiteX22" fmla="*/ 10780910 w 12192000"/>
              <a:gd name="connsiteY22" fmla="*/ 1249166 h 1783724"/>
              <a:gd name="connsiteX23" fmla="*/ 10696254 w 12192000"/>
              <a:gd name="connsiteY23" fmla="*/ 1259247 h 1783724"/>
              <a:gd name="connsiteX24" fmla="*/ 10577832 w 12192000"/>
              <a:gd name="connsiteY24" fmla="*/ 1255994 h 1783724"/>
              <a:gd name="connsiteX25" fmla="*/ 10531976 w 12192000"/>
              <a:gd name="connsiteY25" fmla="*/ 1249692 h 1783724"/>
              <a:gd name="connsiteX26" fmla="*/ 10453101 w 12192000"/>
              <a:gd name="connsiteY26" fmla="*/ 1241000 h 1783724"/>
              <a:gd name="connsiteX27" fmla="*/ 10407706 w 12192000"/>
              <a:gd name="connsiteY27" fmla="*/ 1235650 h 1783724"/>
              <a:gd name="connsiteX28" fmla="*/ 10368559 w 12192000"/>
              <a:gd name="connsiteY28" fmla="*/ 1235686 h 1783724"/>
              <a:gd name="connsiteX29" fmla="*/ 10352542 w 12192000"/>
              <a:gd name="connsiteY29" fmla="*/ 1245817 h 1783724"/>
              <a:gd name="connsiteX30" fmla="*/ 10294918 w 12192000"/>
              <a:gd name="connsiteY30" fmla="*/ 1263549 h 1783724"/>
              <a:gd name="connsiteX31" fmla="*/ 10271059 w 12192000"/>
              <a:gd name="connsiteY31" fmla="*/ 1265010 h 1783724"/>
              <a:gd name="connsiteX32" fmla="*/ 10239064 w 12192000"/>
              <a:gd name="connsiteY32" fmla="*/ 1270598 h 1783724"/>
              <a:gd name="connsiteX33" fmla="*/ 10181078 w 12192000"/>
              <a:gd name="connsiteY33" fmla="*/ 1276374 h 1783724"/>
              <a:gd name="connsiteX34" fmla="*/ 10153458 w 12192000"/>
              <a:gd name="connsiteY34" fmla="*/ 1285229 h 1783724"/>
              <a:gd name="connsiteX35" fmla="*/ 10140775 w 12192000"/>
              <a:gd name="connsiteY35" fmla="*/ 1285847 h 1783724"/>
              <a:gd name="connsiteX36" fmla="*/ 10132055 w 12192000"/>
              <a:gd name="connsiteY36" fmla="*/ 1297214 h 1783724"/>
              <a:gd name="connsiteX37" fmla="*/ 10094093 w 12192000"/>
              <a:gd name="connsiteY37" fmla="*/ 1316697 h 1783724"/>
              <a:gd name="connsiteX38" fmla="*/ 10054855 w 12192000"/>
              <a:gd name="connsiteY38" fmla="*/ 1316203 h 1783724"/>
              <a:gd name="connsiteX39" fmla="*/ 10016268 w 12192000"/>
              <a:gd name="connsiteY39" fmla="*/ 1325133 h 1783724"/>
              <a:gd name="connsiteX40" fmla="*/ 9937115 w 12192000"/>
              <a:gd name="connsiteY40" fmla="*/ 1337731 h 1783724"/>
              <a:gd name="connsiteX41" fmla="*/ 9824942 w 12192000"/>
              <a:gd name="connsiteY41" fmla="*/ 1342969 h 1783724"/>
              <a:gd name="connsiteX42" fmla="*/ 9705553 w 12192000"/>
              <a:gd name="connsiteY42" fmla="*/ 1359323 h 1783724"/>
              <a:gd name="connsiteX43" fmla="*/ 9589915 w 12192000"/>
              <a:gd name="connsiteY43" fmla="*/ 1382355 h 1783724"/>
              <a:gd name="connsiteX44" fmla="*/ 9315048 w 12192000"/>
              <a:gd name="connsiteY44" fmla="*/ 1428626 h 1783724"/>
              <a:gd name="connsiteX45" fmla="*/ 9209077 w 12192000"/>
              <a:gd name="connsiteY45" fmla="*/ 1448049 h 1783724"/>
              <a:gd name="connsiteX46" fmla="*/ 9133300 w 12192000"/>
              <a:gd name="connsiteY46" fmla="*/ 1456152 h 1783724"/>
              <a:gd name="connsiteX47" fmla="*/ 9031264 w 12192000"/>
              <a:gd name="connsiteY47" fmla="*/ 1462053 h 1783724"/>
              <a:gd name="connsiteX48" fmla="*/ 8983321 w 12192000"/>
              <a:gd name="connsiteY48" fmla="*/ 1464616 h 1783724"/>
              <a:gd name="connsiteX49" fmla="*/ 8983035 w 12192000"/>
              <a:gd name="connsiteY49" fmla="*/ 1464417 h 1783724"/>
              <a:gd name="connsiteX50" fmla="*/ 8974072 w 12192000"/>
              <a:gd name="connsiteY50" fmla="*/ 1465390 h 1783724"/>
              <a:gd name="connsiteX51" fmla="*/ 8968242 w 12192000"/>
              <a:gd name="connsiteY51" fmla="*/ 1467079 h 1783724"/>
              <a:gd name="connsiteX52" fmla="*/ 8952199 w 12192000"/>
              <a:gd name="connsiteY52" fmla="*/ 1469700 h 1783724"/>
              <a:gd name="connsiteX53" fmla="*/ 8945873 w 12192000"/>
              <a:gd name="connsiteY53" fmla="*/ 1469099 h 1783724"/>
              <a:gd name="connsiteX54" fmla="*/ 8940905 w 12192000"/>
              <a:gd name="connsiteY54" fmla="*/ 1467238 h 1783724"/>
              <a:gd name="connsiteX55" fmla="*/ 8906846 w 12192000"/>
              <a:gd name="connsiteY55" fmla="*/ 1464481 h 1783724"/>
              <a:gd name="connsiteX56" fmla="*/ 8730411 w 12192000"/>
              <a:gd name="connsiteY56" fmla="*/ 1479838 h 1783724"/>
              <a:gd name="connsiteX57" fmla="*/ 8685834 w 12192000"/>
              <a:gd name="connsiteY57" fmla="*/ 1481431 h 1783724"/>
              <a:gd name="connsiteX58" fmla="*/ 8574116 w 12192000"/>
              <a:gd name="connsiteY58" fmla="*/ 1488166 h 1783724"/>
              <a:gd name="connsiteX59" fmla="*/ 8503254 w 12192000"/>
              <a:gd name="connsiteY59" fmla="*/ 1475627 h 1783724"/>
              <a:gd name="connsiteX60" fmla="*/ 8489028 w 12192000"/>
              <a:gd name="connsiteY60" fmla="*/ 1480483 h 1783724"/>
              <a:gd name="connsiteX61" fmla="*/ 8484222 w 12192000"/>
              <a:gd name="connsiteY61" fmla="*/ 1482955 h 1783724"/>
              <a:gd name="connsiteX62" fmla="*/ 8476034 w 12192000"/>
              <a:gd name="connsiteY62" fmla="*/ 1485197 h 1783724"/>
              <a:gd name="connsiteX63" fmla="*/ 8475659 w 12192000"/>
              <a:gd name="connsiteY63" fmla="*/ 1485048 h 1783724"/>
              <a:gd name="connsiteX64" fmla="*/ 8468325 w 12192000"/>
              <a:gd name="connsiteY64" fmla="*/ 1487552 h 1783724"/>
              <a:gd name="connsiteX65" fmla="*/ 8401298 w 12192000"/>
              <a:gd name="connsiteY65" fmla="*/ 1493672 h 1783724"/>
              <a:gd name="connsiteX66" fmla="*/ 8390295 w 12192000"/>
              <a:gd name="connsiteY66" fmla="*/ 1502138 h 1783724"/>
              <a:gd name="connsiteX67" fmla="*/ 8370102 w 12192000"/>
              <a:gd name="connsiteY67" fmla="*/ 1508730 h 1783724"/>
              <a:gd name="connsiteX68" fmla="*/ 8248843 w 12192000"/>
              <a:gd name="connsiteY68" fmla="*/ 1537060 h 1783724"/>
              <a:gd name="connsiteX69" fmla="*/ 8244399 w 12192000"/>
              <a:gd name="connsiteY69" fmla="*/ 1538596 h 1783724"/>
              <a:gd name="connsiteX70" fmla="*/ 8241700 w 12192000"/>
              <a:gd name="connsiteY70" fmla="*/ 1538396 h 1783724"/>
              <a:gd name="connsiteX71" fmla="*/ 8230388 w 12192000"/>
              <a:gd name="connsiteY71" fmla="*/ 1546517 h 1783724"/>
              <a:gd name="connsiteX72" fmla="*/ 8224228 w 12192000"/>
              <a:gd name="connsiteY72" fmla="*/ 1557267 h 1783724"/>
              <a:gd name="connsiteX73" fmla="*/ 8199666 w 12192000"/>
              <a:gd name="connsiteY73" fmla="*/ 1559012 h 1783724"/>
              <a:gd name="connsiteX74" fmla="*/ 8194548 w 12192000"/>
              <a:gd name="connsiteY74" fmla="*/ 1565013 h 1783724"/>
              <a:gd name="connsiteX75" fmla="*/ 8165771 w 12192000"/>
              <a:gd name="connsiteY75" fmla="*/ 1579116 h 1783724"/>
              <a:gd name="connsiteX76" fmla="*/ 8116832 w 12192000"/>
              <a:gd name="connsiteY76" fmla="*/ 1608547 h 1783724"/>
              <a:gd name="connsiteX77" fmla="*/ 8089016 w 12192000"/>
              <a:gd name="connsiteY77" fmla="*/ 1617129 h 1783724"/>
              <a:gd name="connsiteX78" fmla="*/ 8074658 w 12192000"/>
              <a:gd name="connsiteY78" fmla="*/ 1626971 h 1783724"/>
              <a:gd name="connsiteX79" fmla="*/ 8068056 w 12192000"/>
              <a:gd name="connsiteY79" fmla="*/ 1627924 h 1783724"/>
              <a:gd name="connsiteX80" fmla="*/ 8046900 w 12192000"/>
              <a:gd name="connsiteY80" fmla="*/ 1634483 h 1783724"/>
              <a:gd name="connsiteX81" fmla="*/ 8034634 w 12192000"/>
              <a:gd name="connsiteY81" fmla="*/ 1637466 h 1783724"/>
              <a:gd name="connsiteX82" fmla="*/ 8029700 w 12192000"/>
              <a:gd name="connsiteY82" fmla="*/ 1638364 h 1783724"/>
              <a:gd name="connsiteX83" fmla="*/ 7987514 w 12192000"/>
              <a:gd name="connsiteY83" fmla="*/ 1638160 h 1783724"/>
              <a:gd name="connsiteX84" fmla="*/ 7960991 w 12192000"/>
              <a:gd name="connsiteY84" fmla="*/ 1648892 h 1783724"/>
              <a:gd name="connsiteX85" fmla="*/ 7937606 w 12192000"/>
              <a:gd name="connsiteY85" fmla="*/ 1650659 h 1783724"/>
              <a:gd name="connsiteX86" fmla="*/ 7931522 w 12192000"/>
              <a:gd name="connsiteY86" fmla="*/ 1653082 h 1783724"/>
              <a:gd name="connsiteX87" fmla="*/ 7872444 w 12192000"/>
              <a:gd name="connsiteY87" fmla="*/ 1652202 h 1783724"/>
              <a:gd name="connsiteX88" fmla="*/ 7832232 w 12192000"/>
              <a:gd name="connsiteY88" fmla="*/ 1658594 h 1783724"/>
              <a:gd name="connsiteX89" fmla="*/ 7744332 w 12192000"/>
              <a:gd name="connsiteY89" fmla="*/ 1657695 h 1783724"/>
              <a:gd name="connsiteX90" fmla="*/ 7723062 w 12192000"/>
              <a:gd name="connsiteY90" fmla="*/ 1658222 h 1783724"/>
              <a:gd name="connsiteX91" fmla="*/ 7705682 w 12192000"/>
              <a:gd name="connsiteY91" fmla="*/ 1664606 h 1783724"/>
              <a:gd name="connsiteX92" fmla="*/ 7702441 w 12192000"/>
              <a:gd name="connsiteY92" fmla="*/ 1671260 h 1783724"/>
              <a:gd name="connsiteX93" fmla="*/ 7690889 w 12192000"/>
              <a:gd name="connsiteY93" fmla="*/ 1672499 h 1783724"/>
              <a:gd name="connsiteX94" fmla="*/ 7688002 w 12192000"/>
              <a:gd name="connsiteY94" fmla="*/ 1674071 h 1783724"/>
              <a:gd name="connsiteX95" fmla="*/ 7671275 w 12192000"/>
              <a:gd name="connsiteY95" fmla="*/ 1681835 h 1783724"/>
              <a:gd name="connsiteX96" fmla="*/ 7585018 w 12192000"/>
              <a:gd name="connsiteY96" fmla="*/ 1675431 h 1783724"/>
              <a:gd name="connsiteX97" fmla="*/ 7471472 w 12192000"/>
              <a:gd name="connsiteY97" fmla="*/ 1682487 h 1783724"/>
              <a:gd name="connsiteX98" fmla="*/ 7381391 w 12192000"/>
              <a:gd name="connsiteY98" fmla="*/ 1689122 h 1783724"/>
              <a:gd name="connsiteX99" fmla="*/ 7292528 w 12192000"/>
              <a:gd name="connsiteY99" fmla="*/ 1689863 h 1783724"/>
              <a:gd name="connsiteX100" fmla="*/ 7204542 w 12192000"/>
              <a:gd name="connsiteY100" fmla="*/ 1667362 h 1783724"/>
              <a:gd name="connsiteX101" fmla="*/ 7179107 w 12192000"/>
              <a:gd name="connsiteY101" fmla="*/ 1664705 h 1783724"/>
              <a:gd name="connsiteX102" fmla="*/ 7176110 w 12192000"/>
              <a:gd name="connsiteY102" fmla="*/ 1667956 h 1783724"/>
              <a:gd name="connsiteX103" fmla="*/ 7149935 w 12192000"/>
              <a:gd name="connsiteY103" fmla="*/ 1671723 h 1783724"/>
              <a:gd name="connsiteX104" fmla="*/ 7076173 w 12192000"/>
              <a:gd name="connsiteY104" fmla="*/ 1681613 h 1783724"/>
              <a:gd name="connsiteX105" fmla="*/ 6997704 w 12192000"/>
              <a:gd name="connsiteY105" fmla="*/ 1681043 h 1783724"/>
              <a:gd name="connsiteX106" fmla="*/ 6883473 w 12192000"/>
              <a:gd name="connsiteY106" fmla="*/ 1705122 h 1783724"/>
              <a:gd name="connsiteX107" fmla="*/ 6687688 w 12192000"/>
              <a:gd name="connsiteY107" fmla="*/ 1727643 h 1783724"/>
              <a:gd name="connsiteX108" fmla="*/ 6529051 w 12192000"/>
              <a:gd name="connsiteY108" fmla="*/ 1750971 h 1783724"/>
              <a:gd name="connsiteX109" fmla="*/ 6306028 w 12192000"/>
              <a:gd name="connsiteY109" fmla="*/ 1761123 h 1783724"/>
              <a:gd name="connsiteX110" fmla="*/ 6183195 w 12192000"/>
              <a:gd name="connsiteY110" fmla="*/ 1758873 h 1783724"/>
              <a:gd name="connsiteX111" fmla="*/ 6123126 w 12192000"/>
              <a:gd name="connsiteY111" fmla="*/ 1768552 h 1783724"/>
              <a:gd name="connsiteX112" fmla="*/ 6096136 w 12192000"/>
              <a:gd name="connsiteY112" fmla="*/ 1767260 h 1783724"/>
              <a:gd name="connsiteX113" fmla="*/ 6032917 w 12192000"/>
              <a:gd name="connsiteY113" fmla="*/ 1757308 h 1783724"/>
              <a:gd name="connsiteX114" fmla="*/ 5977870 w 12192000"/>
              <a:gd name="connsiteY114" fmla="*/ 1771268 h 1783724"/>
              <a:gd name="connsiteX115" fmla="*/ 5916336 w 12192000"/>
              <a:gd name="connsiteY115" fmla="*/ 1780879 h 1783724"/>
              <a:gd name="connsiteX116" fmla="*/ 5867980 w 12192000"/>
              <a:gd name="connsiteY116" fmla="*/ 1783724 h 1783724"/>
              <a:gd name="connsiteX117" fmla="*/ 5743302 w 12192000"/>
              <a:gd name="connsiteY117" fmla="*/ 1782136 h 1783724"/>
              <a:gd name="connsiteX118" fmla="*/ 5607054 w 12192000"/>
              <a:gd name="connsiteY118" fmla="*/ 1775578 h 1783724"/>
              <a:gd name="connsiteX119" fmla="*/ 5464006 w 12192000"/>
              <a:gd name="connsiteY119" fmla="*/ 1763436 h 1783724"/>
              <a:gd name="connsiteX120" fmla="*/ 5412840 w 12192000"/>
              <a:gd name="connsiteY120" fmla="*/ 1767920 h 1783724"/>
              <a:gd name="connsiteX121" fmla="*/ 5361713 w 12192000"/>
              <a:gd name="connsiteY121" fmla="*/ 1773980 h 1783724"/>
              <a:gd name="connsiteX122" fmla="*/ 5241786 w 12192000"/>
              <a:gd name="connsiteY122" fmla="*/ 1756656 h 1783724"/>
              <a:gd name="connsiteX123" fmla="*/ 5202963 w 12192000"/>
              <a:gd name="connsiteY123" fmla="*/ 1747306 h 1783724"/>
              <a:gd name="connsiteX124" fmla="*/ 5154668 w 12192000"/>
              <a:gd name="connsiteY124" fmla="*/ 1744668 h 1783724"/>
              <a:gd name="connsiteX125" fmla="*/ 5136547 w 12192000"/>
              <a:gd name="connsiteY125" fmla="*/ 1738620 h 1783724"/>
              <a:gd name="connsiteX126" fmla="*/ 5122587 w 12192000"/>
              <a:gd name="connsiteY126" fmla="*/ 1735756 h 1783724"/>
              <a:gd name="connsiteX127" fmla="*/ 5119579 w 12192000"/>
              <a:gd name="connsiteY127" fmla="*/ 1734004 h 1783724"/>
              <a:gd name="connsiteX128" fmla="*/ 5101616 w 12192000"/>
              <a:gd name="connsiteY128" fmla="*/ 1724948 h 1783724"/>
              <a:gd name="connsiteX129" fmla="*/ 5045783 w 12192000"/>
              <a:gd name="connsiteY129" fmla="*/ 1730209 h 1783724"/>
              <a:gd name="connsiteX130" fmla="*/ 4991477 w 12192000"/>
              <a:gd name="connsiteY130" fmla="*/ 1716450 h 1783724"/>
              <a:gd name="connsiteX131" fmla="*/ 4820387 w 12192000"/>
              <a:gd name="connsiteY131" fmla="*/ 1695973 h 1783724"/>
              <a:gd name="connsiteX132" fmla="*/ 4742338 w 12192000"/>
              <a:gd name="connsiteY132" fmla="*/ 1672696 h 1783724"/>
              <a:gd name="connsiteX133" fmla="*/ 4703062 w 12192000"/>
              <a:gd name="connsiteY133" fmla="*/ 1665094 h 1783724"/>
              <a:gd name="connsiteX134" fmla="*/ 4701052 w 12192000"/>
              <a:gd name="connsiteY134" fmla="*/ 1664466 h 1783724"/>
              <a:gd name="connsiteX135" fmla="*/ 4701986 w 12192000"/>
              <a:gd name="connsiteY135" fmla="*/ 1664294 h 1783724"/>
              <a:gd name="connsiteX136" fmla="*/ 4697074 w 12192000"/>
              <a:gd name="connsiteY136" fmla="*/ 1663224 h 1783724"/>
              <a:gd name="connsiteX137" fmla="*/ 4701052 w 12192000"/>
              <a:gd name="connsiteY137" fmla="*/ 1664466 h 1783724"/>
              <a:gd name="connsiteX138" fmla="*/ 4695406 w 12192000"/>
              <a:gd name="connsiteY138" fmla="*/ 1665504 h 1783724"/>
              <a:gd name="connsiteX139" fmla="*/ 4495727 w 12192000"/>
              <a:gd name="connsiteY139" fmla="*/ 1656633 h 1783724"/>
              <a:gd name="connsiteX140" fmla="*/ 4428317 w 12192000"/>
              <a:gd name="connsiteY140" fmla="*/ 1646311 h 1783724"/>
              <a:gd name="connsiteX141" fmla="*/ 4424455 w 12192000"/>
              <a:gd name="connsiteY141" fmla="*/ 1646545 h 1783724"/>
              <a:gd name="connsiteX142" fmla="*/ 4418141 w 12192000"/>
              <a:gd name="connsiteY142" fmla="*/ 1643457 h 1783724"/>
              <a:gd name="connsiteX143" fmla="*/ 4389054 w 12192000"/>
              <a:gd name="connsiteY143" fmla="*/ 1635100 h 1783724"/>
              <a:gd name="connsiteX144" fmla="*/ 4243963 w 12192000"/>
              <a:gd name="connsiteY144" fmla="*/ 1600547 h 1783724"/>
              <a:gd name="connsiteX145" fmla="*/ 4230390 w 12192000"/>
              <a:gd name="connsiteY145" fmla="*/ 1596782 h 1783724"/>
              <a:gd name="connsiteX146" fmla="*/ 4151096 w 12192000"/>
              <a:gd name="connsiteY146" fmla="*/ 1589415 h 1783724"/>
              <a:gd name="connsiteX147" fmla="*/ 4091729 w 12192000"/>
              <a:gd name="connsiteY147" fmla="*/ 1565484 h 1783724"/>
              <a:gd name="connsiteX148" fmla="*/ 3994992 w 12192000"/>
              <a:gd name="connsiteY148" fmla="*/ 1554250 h 1783724"/>
              <a:gd name="connsiteX149" fmla="*/ 3898778 w 12192000"/>
              <a:gd name="connsiteY149" fmla="*/ 1546088 h 1783724"/>
              <a:gd name="connsiteX150" fmla="*/ 3863728 w 12192000"/>
              <a:gd name="connsiteY150" fmla="*/ 1544567 h 1783724"/>
              <a:gd name="connsiteX151" fmla="*/ 3729252 w 12192000"/>
              <a:gd name="connsiteY151" fmla="*/ 1544592 h 1783724"/>
              <a:gd name="connsiteX152" fmla="*/ 3716543 w 12192000"/>
              <a:gd name="connsiteY152" fmla="*/ 1541771 h 1783724"/>
              <a:gd name="connsiteX153" fmla="*/ 3715389 w 12192000"/>
              <a:gd name="connsiteY153" fmla="*/ 1538406 h 1783724"/>
              <a:gd name="connsiteX154" fmla="*/ 3682391 w 12192000"/>
              <a:gd name="connsiteY154" fmla="*/ 1529372 h 1783724"/>
              <a:gd name="connsiteX155" fmla="*/ 3669607 w 12192000"/>
              <a:gd name="connsiteY155" fmla="*/ 1534463 h 1783724"/>
              <a:gd name="connsiteX156" fmla="*/ 3669577 w 12192000"/>
              <a:gd name="connsiteY156" fmla="*/ 1534458 h 1783724"/>
              <a:gd name="connsiteX157" fmla="*/ 3660365 w 12192000"/>
              <a:gd name="connsiteY157" fmla="*/ 1531370 h 1783724"/>
              <a:gd name="connsiteX158" fmla="*/ 3637171 w 12192000"/>
              <a:gd name="connsiteY158" fmla="*/ 1523813 h 1783724"/>
              <a:gd name="connsiteX159" fmla="*/ 3636519 w 12192000"/>
              <a:gd name="connsiteY159" fmla="*/ 1523773 h 1783724"/>
              <a:gd name="connsiteX160" fmla="*/ 3589716 w 12192000"/>
              <a:gd name="connsiteY160" fmla="*/ 1506360 h 1783724"/>
              <a:gd name="connsiteX161" fmla="*/ 3583541 w 12192000"/>
              <a:gd name="connsiteY161" fmla="*/ 1507469 h 1783724"/>
              <a:gd name="connsiteX162" fmla="*/ 3574426 w 12192000"/>
              <a:gd name="connsiteY162" fmla="*/ 1507574 h 1783724"/>
              <a:gd name="connsiteX163" fmla="*/ 3574190 w 12192000"/>
              <a:gd name="connsiteY163" fmla="*/ 1507350 h 1783724"/>
              <a:gd name="connsiteX164" fmla="*/ 3565671 w 12192000"/>
              <a:gd name="connsiteY164" fmla="*/ 1507894 h 1783724"/>
              <a:gd name="connsiteX165" fmla="*/ 3515816 w 12192000"/>
              <a:gd name="connsiteY165" fmla="*/ 1499688 h 1783724"/>
              <a:gd name="connsiteX166" fmla="*/ 3452912 w 12192000"/>
              <a:gd name="connsiteY166" fmla="*/ 1496444 h 1783724"/>
              <a:gd name="connsiteX167" fmla="*/ 3380405 w 12192000"/>
              <a:gd name="connsiteY167" fmla="*/ 1486216 h 1783724"/>
              <a:gd name="connsiteX168" fmla="*/ 3343625 w 12192000"/>
              <a:gd name="connsiteY168" fmla="*/ 1500147 h 1783724"/>
              <a:gd name="connsiteX169" fmla="*/ 3323774 w 12192000"/>
              <a:gd name="connsiteY169" fmla="*/ 1501476 h 1783724"/>
              <a:gd name="connsiteX170" fmla="*/ 3321444 w 12192000"/>
              <a:gd name="connsiteY170" fmla="*/ 1500659 h 1783724"/>
              <a:gd name="connsiteX171" fmla="*/ 3242143 w 12192000"/>
              <a:gd name="connsiteY171" fmla="*/ 1505268 h 1783724"/>
              <a:gd name="connsiteX172" fmla="*/ 3122401 w 12192000"/>
              <a:gd name="connsiteY172" fmla="*/ 1511314 h 1783724"/>
              <a:gd name="connsiteX173" fmla="*/ 3010177 w 12192000"/>
              <a:gd name="connsiteY173" fmla="*/ 1513132 h 1783724"/>
              <a:gd name="connsiteX174" fmla="*/ 2782615 w 12192000"/>
              <a:gd name="connsiteY174" fmla="*/ 1509375 h 1783724"/>
              <a:gd name="connsiteX175" fmla="*/ 2668665 w 12192000"/>
              <a:gd name="connsiteY175" fmla="*/ 1517660 h 1783724"/>
              <a:gd name="connsiteX176" fmla="*/ 2548073 w 12192000"/>
              <a:gd name="connsiteY176" fmla="*/ 1516667 h 1783724"/>
              <a:gd name="connsiteX177" fmla="*/ 2423377 w 12192000"/>
              <a:gd name="connsiteY177" fmla="*/ 1527776 h 1783724"/>
              <a:gd name="connsiteX178" fmla="*/ 2295298 w 12192000"/>
              <a:gd name="connsiteY178" fmla="*/ 1534368 h 1783724"/>
              <a:gd name="connsiteX179" fmla="*/ 2188781 w 12192000"/>
              <a:gd name="connsiteY179" fmla="*/ 1529677 h 1783724"/>
              <a:gd name="connsiteX180" fmla="*/ 2074855 w 12192000"/>
              <a:gd name="connsiteY180" fmla="*/ 1515446 h 1783724"/>
              <a:gd name="connsiteX181" fmla="*/ 2012587 w 12192000"/>
              <a:gd name="connsiteY181" fmla="*/ 1522487 h 1783724"/>
              <a:gd name="connsiteX182" fmla="*/ 1932075 w 12192000"/>
              <a:gd name="connsiteY182" fmla="*/ 1517914 h 1783724"/>
              <a:gd name="connsiteX183" fmla="*/ 1908490 w 12192000"/>
              <a:gd name="connsiteY183" fmla="*/ 1526423 h 1783724"/>
              <a:gd name="connsiteX184" fmla="*/ 1908410 w 12192000"/>
              <a:gd name="connsiteY184" fmla="*/ 1526410 h 1783724"/>
              <a:gd name="connsiteX185" fmla="*/ 1901918 w 12192000"/>
              <a:gd name="connsiteY185" fmla="*/ 1522410 h 1783724"/>
              <a:gd name="connsiteX186" fmla="*/ 1876753 w 12192000"/>
              <a:gd name="connsiteY186" fmla="*/ 1517619 h 1783724"/>
              <a:gd name="connsiteX187" fmla="*/ 1858194 w 12192000"/>
              <a:gd name="connsiteY187" fmla="*/ 1522343 h 1783724"/>
              <a:gd name="connsiteX188" fmla="*/ 1702657 w 12192000"/>
              <a:gd name="connsiteY188" fmla="*/ 1510562 h 1783724"/>
              <a:gd name="connsiteX189" fmla="*/ 1701421 w 12192000"/>
              <a:gd name="connsiteY189" fmla="*/ 1510775 h 1783724"/>
              <a:gd name="connsiteX190" fmla="*/ 1699973 w 12192000"/>
              <a:gd name="connsiteY190" fmla="*/ 1507739 h 1783724"/>
              <a:gd name="connsiteX191" fmla="*/ 1682526 w 12192000"/>
              <a:gd name="connsiteY191" fmla="*/ 1504598 h 1783724"/>
              <a:gd name="connsiteX192" fmla="*/ 1677380 w 12192000"/>
              <a:gd name="connsiteY192" fmla="*/ 1504851 h 1783724"/>
              <a:gd name="connsiteX193" fmla="*/ 1670304 w 12192000"/>
              <a:gd name="connsiteY193" fmla="*/ 1503744 h 1783724"/>
              <a:gd name="connsiteX194" fmla="*/ 1670197 w 12192000"/>
              <a:gd name="connsiteY194" fmla="*/ 1503497 h 1783724"/>
              <a:gd name="connsiteX195" fmla="*/ 1626301 w 12192000"/>
              <a:gd name="connsiteY195" fmla="*/ 1474931 h 1783724"/>
              <a:gd name="connsiteX196" fmla="*/ 1535119 w 12192000"/>
              <a:gd name="connsiteY196" fmla="*/ 1463075 h 1783724"/>
              <a:gd name="connsiteX197" fmla="*/ 1531340 w 12192000"/>
              <a:gd name="connsiteY197" fmla="*/ 1461293 h 1783724"/>
              <a:gd name="connsiteX198" fmla="*/ 1498454 w 12192000"/>
              <a:gd name="connsiteY198" fmla="*/ 1463478 h 1783724"/>
              <a:gd name="connsiteX199" fmla="*/ 1478806 w 12192000"/>
              <a:gd name="connsiteY199" fmla="*/ 1464611 h 1783724"/>
              <a:gd name="connsiteX200" fmla="*/ 1358081 w 12192000"/>
              <a:gd name="connsiteY200" fmla="*/ 1455545 h 1783724"/>
              <a:gd name="connsiteX201" fmla="*/ 1222449 w 12192000"/>
              <a:gd name="connsiteY201" fmla="*/ 1455454 h 1783724"/>
              <a:gd name="connsiteX202" fmla="*/ 1180983 w 12192000"/>
              <a:gd name="connsiteY202" fmla="*/ 1440557 h 1783724"/>
              <a:gd name="connsiteX203" fmla="*/ 1018426 w 12192000"/>
              <a:gd name="connsiteY203" fmla="*/ 1400226 h 1783724"/>
              <a:gd name="connsiteX204" fmla="*/ 940021 w 12192000"/>
              <a:gd name="connsiteY204" fmla="*/ 1409452 h 1783724"/>
              <a:gd name="connsiteX205" fmla="*/ 940362 w 12192000"/>
              <a:gd name="connsiteY205" fmla="*/ 1408090 h 1783724"/>
              <a:gd name="connsiteX206" fmla="*/ 927147 w 12192000"/>
              <a:gd name="connsiteY206" fmla="*/ 1407436 h 1783724"/>
              <a:gd name="connsiteX207" fmla="*/ 915481 w 12192000"/>
              <a:gd name="connsiteY207" fmla="*/ 1395526 h 1783724"/>
              <a:gd name="connsiteX208" fmla="*/ 884363 w 12192000"/>
              <a:gd name="connsiteY208" fmla="*/ 1395024 h 1783724"/>
              <a:gd name="connsiteX209" fmla="*/ 883522 w 12192000"/>
              <a:gd name="connsiteY209" fmla="*/ 1400267 h 1783724"/>
              <a:gd name="connsiteX210" fmla="*/ 865903 w 12192000"/>
              <a:gd name="connsiteY210" fmla="*/ 1394324 h 1783724"/>
              <a:gd name="connsiteX211" fmla="*/ 790832 w 12192000"/>
              <a:gd name="connsiteY211" fmla="*/ 1370999 h 1783724"/>
              <a:gd name="connsiteX212" fmla="*/ 749766 w 12192000"/>
              <a:gd name="connsiteY212" fmla="*/ 1353216 h 1783724"/>
              <a:gd name="connsiteX213" fmla="*/ 705470 w 12192000"/>
              <a:gd name="connsiteY213" fmla="*/ 1354328 h 1783724"/>
              <a:gd name="connsiteX214" fmla="*/ 692371 w 12192000"/>
              <a:gd name="connsiteY214" fmla="*/ 1343942 h 1783724"/>
              <a:gd name="connsiteX215" fmla="*/ 690203 w 12192000"/>
              <a:gd name="connsiteY215" fmla="*/ 1341970 h 1783724"/>
              <a:gd name="connsiteX216" fmla="*/ 679574 w 12192000"/>
              <a:gd name="connsiteY216" fmla="*/ 1338069 h 1783724"/>
              <a:gd name="connsiteX217" fmla="*/ 679009 w 12192000"/>
              <a:gd name="connsiteY217" fmla="*/ 1331966 h 1783724"/>
              <a:gd name="connsiteX218" fmla="*/ 664756 w 12192000"/>
              <a:gd name="connsiteY218" fmla="*/ 1322509 h 1783724"/>
              <a:gd name="connsiteX219" fmla="*/ 644515 w 12192000"/>
              <a:gd name="connsiteY219" fmla="*/ 1316732 h 1783724"/>
              <a:gd name="connsiteX220" fmla="*/ 545716 w 12192000"/>
              <a:gd name="connsiteY220" fmla="*/ 1294878 h 1783724"/>
              <a:gd name="connsiteX221" fmla="*/ 488094 w 12192000"/>
              <a:gd name="connsiteY221" fmla="*/ 1278596 h 1783724"/>
              <a:gd name="connsiteX222" fmla="*/ 468538 w 12192000"/>
              <a:gd name="connsiteY222" fmla="*/ 1267376 h 1783724"/>
              <a:gd name="connsiteX223" fmla="*/ 439655 w 12192000"/>
              <a:gd name="connsiteY223" fmla="*/ 1255090 h 1783724"/>
              <a:gd name="connsiteX224" fmla="*/ 390496 w 12192000"/>
              <a:gd name="connsiteY224" fmla="*/ 1229512 h 1783724"/>
              <a:gd name="connsiteX225" fmla="*/ 362616 w 12192000"/>
              <a:gd name="connsiteY225" fmla="*/ 1221981 h 1783724"/>
              <a:gd name="connsiteX226" fmla="*/ 348184 w 12192000"/>
              <a:gd name="connsiteY226" fmla="*/ 1213437 h 1783724"/>
              <a:gd name="connsiteX227" fmla="*/ 341576 w 12192000"/>
              <a:gd name="connsiteY227" fmla="*/ 1212583 h 1783724"/>
              <a:gd name="connsiteX228" fmla="*/ 320370 w 12192000"/>
              <a:gd name="connsiteY228" fmla="*/ 1206827 h 1783724"/>
              <a:gd name="connsiteX229" fmla="*/ 308082 w 12192000"/>
              <a:gd name="connsiteY229" fmla="*/ 1204195 h 1783724"/>
              <a:gd name="connsiteX230" fmla="*/ 303141 w 12192000"/>
              <a:gd name="connsiteY230" fmla="*/ 1203396 h 1783724"/>
              <a:gd name="connsiteX231" fmla="*/ 260955 w 12192000"/>
              <a:gd name="connsiteY231" fmla="*/ 1203345 h 1783724"/>
              <a:gd name="connsiteX232" fmla="*/ 234352 w 12192000"/>
              <a:gd name="connsiteY232" fmla="*/ 1193972 h 1783724"/>
              <a:gd name="connsiteX233" fmla="*/ 210954 w 12192000"/>
              <a:gd name="connsiteY233" fmla="*/ 1192326 h 1783724"/>
              <a:gd name="connsiteX234" fmla="*/ 204851 w 12192000"/>
              <a:gd name="connsiteY234" fmla="*/ 1190210 h 1783724"/>
              <a:gd name="connsiteX235" fmla="*/ 145778 w 12192000"/>
              <a:gd name="connsiteY235" fmla="*/ 1190651 h 1783724"/>
              <a:gd name="connsiteX236" fmla="*/ 105518 w 12192000"/>
              <a:gd name="connsiteY236" fmla="*/ 1184937 h 1783724"/>
              <a:gd name="connsiteX237" fmla="*/ 17623 w 12192000"/>
              <a:gd name="connsiteY237" fmla="*/ 1185238 h 1783724"/>
              <a:gd name="connsiteX238" fmla="*/ 0 w 12192000"/>
              <a:gd name="connsiteY238" fmla="*/ 1184768 h 1783724"/>
              <a:gd name="connsiteX239" fmla="*/ 0 w 12192000"/>
              <a:gd name="connsiteY239" fmla="*/ 0 h 1783724"/>
              <a:gd name="connsiteX0" fmla="*/ 0 w 12192000"/>
              <a:gd name="connsiteY0" fmla="*/ 0 h 1783724"/>
              <a:gd name="connsiteX1" fmla="*/ 12192000 w 12192000"/>
              <a:gd name="connsiteY1" fmla="*/ 0 h 1783724"/>
              <a:gd name="connsiteX2" fmla="*/ 12192000 w 12192000"/>
              <a:gd name="connsiteY2" fmla="*/ 1129867 h 1783724"/>
              <a:gd name="connsiteX3" fmla="*/ 12174158 w 12192000"/>
              <a:gd name="connsiteY3" fmla="*/ 1133797 h 1783724"/>
              <a:gd name="connsiteX4" fmla="*/ 12111983 w 12192000"/>
              <a:gd name="connsiteY4" fmla="*/ 1161939 h 1783724"/>
              <a:gd name="connsiteX5" fmla="*/ 11967186 w 12192000"/>
              <a:gd name="connsiteY5" fmla="*/ 1201206 h 1783724"/>
              <a:gd name="connsiteX6" fmla="*/ 11953646 w 12192000"/>
              <a:gd name="connsiteY6" fmla="*/ 1205499 h 1783724"/>
              <a:gd name="connsiteX7" fmla="*/ 11874413 w 12192000"/>
              <a:gd name="connsiteY7" fmla="*/ 1213569 h 1783724"/>
              <a:gd name="connsiteX8" fmla="*/ 11815251 w 12192000"/>
              <a:gd name="connsiteY8" fmla="*/ 1241020 h 1783724"/>
              <a:gd name="connsiteX9" fmla="*/ 11718610 w 12192000"/>
              <a:gd name="connsiteY9" fmla="*/ 1253479 h 1783724"/>
              <a:gd name="connsiteX10" fmla="*/ 11622463 w 12192000"/>
              <a:gd name="connsiteY10" fmla="*/ 1262368 h 1783724"/>
              <a:gd name="connsiteX11" fmla="*/ 11587426 w 12192000"/>
              <a:gd name="connsiteY11" fmla="*/ 1263916 h 1783724"/>
              <a:gd name="connsiteX12" fmla="*/ 11471543 w 12192000"/>
              <a:gd name="connsiteY12" fmla="*/ 1280394 h 1783724"/>
              <a:gd name="connsiteX13" fmla="*/ 11406215 w 12192000"/>
              <a:gd name="connsiteY13" fmla="*/ 1280453 h 1783724"/>
              <a:gd name="connsiteX14" fmla="*/ 11361043 w 12192000"/>
              <a:gd name="connsiteY14" fmla="*/ 1286632 h 1783724"/>
              <a:gd name="connsiteX15" fmla="*/ 11259450 w 12192000"/>
              <a:gd name="connsiteY15" fmla="*/ 1286738 h 1783724"/>
              <a:gd name="connsiteX16" fmla="*/ 11154950 w 12192000"/>
              <a:gd name="connsiteY16" fmla="*/ 1291274 h 1783724"/>
              <a:gd name="connsiteX17" fmla="*/ 11090810 w 12192000"/>
              <a:gd name="connsiteY17" fmla="*/ 1243590 h 1783724"/>
              <a:gd name="connsiteX18" fmla="*/ 11085499 w 12192000"/>
              <a:gd name="connsiteY18" fmla="*/ 1248151 h 1783724"/>
              <a:gd name="connsiteX19" fmla="*/ 10955096 w 12192000"/>
              <a:gd name="connsiteY19" fmla="*/ 1231768 h 1783724"/>
              <a:gd name="connsiteX20" fmla="*/ 10864884 w 12192000"/>
              <a:gd name="connsiteY20" fmla="*/ 1245957 h 1783724"/>
              <a:gd name="connsiteX21" fmla="*/ 10841363 w 12192000"/>
              <a:gd name="connsiteY21" fmla="*/ 1251400 h 1783724"/>
              <a:gd name="connsiteX22" fmla="*/ 10780910 w 12192000"/>
              <a:gd name="connsiteY22" fmla="*/ 1249166 h 1783724"/>
              <a:gd name="connsiteX23" fmla="*/ 10696254 w 12192000"/>
              <a:gd name="connsiteY23" fmla="*/ 1259247 h 1783724"/>
              <a:gd name="connsiteX24" fmla="*/ 10577832 w 12192000"/>
              <a:gd name="connsiteY24" fmla="*/ 1255994 h 1783724"/>
              <a:gd name="connsiteX25" fmla="*/ 10531976 w 12192000"/>
              <a:gd name="connsiteY25" fmla="*/ 1249692 h 1783724"/>
              <a:gd name="connsiteX26" fmla="*/ 10453101 w 12192000"/>
              <a:gd name="connsiteY26" fmla="*/ 1241000 h 1783724"/>
              <a:gd name="connsiteX27" fmla="*/ 10407706 w 12192000"/>
              <a:gd name="connsiteY27" fmla="*/ 1235650 h 1783724"/>
              <a:gd name="connsiteX28" fmla="*/ 10368559 w 12192000"/>
              <a:gd name="connsiteY28" fmla="*/ 1235686 h 1783724"/>
              <a:gd name="connsiteX29" fmla="*/ 10352542 w 12192000"/>
              <a:gd name="connsiteY29" fmla="*/ 1245817 h 1783724"/>
              <a:gd name="connsiteX30" fmla="*/ 10294918 w 12192000"/>
              <a:gd name="connsiteY30" fmla="*/ 1263549 h 1783724"/>
              <a:gd name="connsiteX31" fmla="*/ 10271059 w 12192000"/>
              <a:gd name="connsiteY31" fmla="*/ 1265010 h 1783724"/>
              <a:gd name="connsiteX32" fmla="*/ 10239064 w 12192000"/>
              <a:gd name="connsiteY32" fmla="*/ 1270598 h 1783724"/>
              <a:gd name="connsiteX33" fmla="*/ 10181078 w 12192000"/>
              <a:gd name="connsiteY33" fmla="*/ 1276374 h 1783724"/>
              <a:gd name="connsiteX34" fmla="*/ 10153458 w 12192000"/>
              <a:gd name="connsiteY34" fmla="*/ 1285229 h 1783724"/>
              <a:gd name="connsiteX35" fmla="*/ 10140775 w 12192000"/>
              <a:gd name="connsiteY35" fmla="*/ 1285847 h 1783724"/>
              <a:gd name="connsiteX36" fmla="*/ 10132055 w 12192000"/>
              <a:gd name="connsiteY36" fmla="*/ 1297214 h 1783724"/>
              <a:gd name="connsiteX37" fmla="*/ 10094093 w 12192000"/>
              <a:gd name="connsiteY37" fmla="*/ 1316697 h 1783724"/>
              <a:gd name="connsiteX38" fmla="*/ 10054855 w 12192000"/>
              <a:gd name="connsiteY38" fmla="*/ 1316203 h 1783724"/>
              <a:gd name="connsiteX39" fmla="*/ 10016268 w 12192000"/>
              <a:gd name="connsiteY39" fmla="*/ 1325133 h 1783724"/>
              <a:gd name="connsiteX40" fmla="*/ 9937115 w 12192000"/>
              <a:gd name="connsiteY40" fmla="*/ 1337731 h 1783724"/>
              <a:gd name="connsiteX41" fmla="*/ 9824942 w 12192000"/>
              <a:gd name="connsiteY41" fmla="*/ 1342969 h 1783724"/>
              <a:gd name="connsiteX42" fmla="*/ 9705553 w 12192000"/>
              <a:gd name="connsiteY42" fmla="*/ 1359323 h 1783724"/>
              <a:gd name="connsiteX43" fmla="*/ 9589915 w 12192000"/>
              <a:gd name="connsiteY43" fmla="*/ 1382355 h 1783724"/>
              <a:gd name="connsiteX44" fmla="*/ 9315048 w 12192000"/>
              <a:gd name="connsiteY44" fmla="*/ 1428626 h 1783724"/>
              <a:gd name="connsiteX45" fmla="*/ 9209077 w 12192000"/>
              <a:gd name="connsiteY45" fmla="*/ 1448049 h 1783724"/>
              <a:gd name="connsiteX46" fmla="*/ 9133300 w 12192000"/>
              <a:gd name="connsiteY46" fmla="*/ 1456152 h 1783724"/>
              <a:gd name="connsiteX47" fmla="*/ 9031264 w 12192000"/>
              <a:gd name="connsiteY47" fmla="*/ 1462053 h 1783724"/>
              <a:gd name="connsiteX48" fmla="*/ 8983321 w 12192000"/>
              <a:gd name="connsiteY48" fmla="*/ 1464616 h 1783724"/>
              <a:gd name="connsiteX49" fmla="*/ 8983035 w 12192000"/>
              <a:gd name="connsiteY49" fmla="*/ 1464417 h 1783724"/>
              <a:gd name="connsiteX50" fmla="*/ 8974072 w 12192000"/>
              <a:gd name="connsiteY50" fmla="*/ 1465390 h 1783724"/>
              <a:gd name="connsiteX51" fmla="*/ 8968242 w 12192000"/>
              <a:gd name="connsiteY51" fmla="*/ 1467079 h 1783724"/>
              <a:gd name="connsiteX52" fmla="*/ 8952199 w 12192000"/>
              <a:gd name="connsiteY52" fmla="*/ 1469700 h 1783724"/>
              <a:gd name="connsiteX53" fmla="*/ 8945873 w 12192000"/>
              <a:gd name="connsiteY53" fmla="*/ 1469099 h 1783724"/>
              <a:gd name="connsiteX54" fmla="*/ 8940905 w 12192000"/>
              <a:gd name="connsiteY54" fmla="*/ 1467238 h 1783724"/>
              <a:gd name="connsiteX55" fmla="*/ 8906846 w 12192000"/>
              <a:gd name="connsiteY55" fmla="*/ 1464481 h 1783724"/>
              <a:gd name="connsiteX56" fmla="*/ 8730411 w 12192000"/>
              <a:gd name="connsiteY56" fmla="*/ 1479838 h 1783724"/>
              <a:gd name="connsiteX57" fmla="*/ 8685834 w 12192000"/>
              <a:gd name="connsiteY57" fmla="*/ 1481431 h 1783724"/>
              <a:gd name="connsiteX58" fmla="*/ 8574116 w 12192000"/>
              <a:gd name="connsiteY58" fmla="*/ 1488166 h 1783724"/>
              <a:gd name="connsiteX59" fmla="*/ 8503254 w 12192000"/>
              <a:gd name="connsiteY59" fmla="*/ 1475627 h 1783724"/>
              <a:gd name="connsiteX60" fmla="*/ 8489028 w 12192000"/>
              <a:gd name="connsiteY60" fmla="*/ 1480483 h 1783724"/>
              <a:gd name="connsiteX61" fmla="*/ 8484222 w 12192000"/>
              <a:gd name="connsiteY61" fmla="*/ 1482955 h 1783724"/>
              <a:gd name="connsiteX62" fmla="*/ 8476034 w 12192000"/>
              <a:gd name="connsiteY62" fmla="*/ 1485197 h 1783724"/>
              <a:gd name="connsiteX63" fmla="*/ 8475659 w 12192000"/>
              <a:gd name="connsiteY63" fmla="*/ 1485048 h 1783724"/>
              <a:gd name="connsiteX64" fmla="*/ 8468325 w 12192000"/>
              <a:gd name="connsiteY64" fmla="*/ 1487552 h 1783724"/>
              <a:gd name="connsiteX65" fmla="*/ 8401298 w 12192000"/>
              <a:gd name="connsiteY65" fmla="*/ 1493672 h 1783724"/>
              <a:gd name="connsiteX66" fmla="*/ 8390295 w 12192000"/>
              <a:gd name="connsiteY66" fmla="*/ 1502138 h 1783724"/>
              <a:gd name="connsiteX67" fmla="*/ 8370102 w 12192000"/>
              <a:gd name="connsiteY67" fmla="*/ 1508730 h 1783724"/>
              <a:gd name="connsiteX68" fmla="*/ 8248843 w 12192000"/>
              <a:gd name="connsiteY68" fmla="*/ 1537060 h 1783724"/>
              <a:gd name="connsiteX69" fmla="*/ 8244399 w 12192000"/>
              <a:gd name="connsiteY69" fmla="*/ 1538596 h 1783724"/>
              <a:gd name="connsiteX70" fmla="*/ 8241700 w 12192000"/>
              <a:gd name="connsiteY70" fmla="*/ 1538396 h 1783724"/>
              <a:gd name="connsiteX71" fmla="*/ 8230388 w 12192000"/>
              <a:gd name="connsiteY71" fmla="*/ 1546517 h 1783724"/>
              <a:gd name="connsiteX72" fmla="*/ 8224228 w 12192000"/>
              <a:gd name="connsiteY72" fmla="*/ 1557267 h 1783724"/>
              <a:gd name="connsiteX73" fmla="*/ 8199666 w 12192000"/>
              <a:gd name="connsiteY73" fmla="*/ 1559012 h 1783724"/>
              <a:gd name="connsiteX74" fmla="*/ 8194548 w 12192000"/>
              <a:gd name="connsiteY74" fmla="*/ 1565013 h 1783724"/>
              <a:gd name="connsiteX75" fmla="*/ 8165771 w 12192000"/>
              <a:gd name="connsiteY75" fmla="*/ 1579116 h 1783724"/>
              <a:gd name="connsiteX76" fmla="*/ 8116832 w 12192000"/>
              <a:gd name="connsiteY76" fmla="*/ 1608547 h 1783724"/>
              <a:gd name="connsiteX77" fmla="*/ 8089016 w 12192000"/>
              <a:gd name="connsiteY77" fmla="*/ 1617129 h 1783724"/>
              <a:gd name="connsiteX78" fmla="*/ 8074658 w 12192000"/>
              <a:gd name="connsiteY78" fmla="*/ 1626971 h 1783724"/>
              <a:gd name="connsiteX79" fmla="*/ 8068056 w 12192000"/>
              <a:gd name="connsiteY79" fmla="*/ 1627924 h 1783724"/>
              <a:gd name="connsiteX80" fmla="*/ 8046900 w 12192000"/>
              <a:gd name="connsiteY80" fmla="*/ 1634483 h 1783724"/>
              <a:gd name="connsiteX81" fmla="*/ 8034634 w 12192000"/>
              <a:gd name="connsiteY81" fmla="*/ 1637466 h 1783724"/>
              <a:gd name="connsiteX82" fmla="*/ 8029700 w 12192000"/>
              <a:gd name="connsiteY82" fmla="*/ 1638364 h 1783724"/>
              <a:gd name="connsiteX83" fmla="*/ 7987514 w 12192000"/>
              <a:gd name="connsiteY83" fmla="*/ 1638160 h 1783724"/>
              <a:gd name="connsiteX84" fmla="*/ 7960991 w 12192000"/>
              <a:gd name="connsiteY84" fmla="*/ 1648892 h 1783724"/>
              <a:gd name="connsiteX85" fmla="*/ 7937606 w 12192000"/>
              <a:gd name="connsiteY85" fmla="*/ 1650659 h 1783724"/>
              <a:gd name="connsiteX86" fmla="*/ 7931522 w 12192000"/>
              <a:gd name="connsiteY86" fmla="*/ 1653082 h 1783724"/>
              <a:gd name="connsiteX87" fmla="*/ 7872444 w 12192000"/>
              <a:gd name="connsiteY87" fmla="*/ 1652202 h 1783724"/>
              <a:gd name="connsiteX88" fmla="*/ 7832232 w 12192000"/>
              <a:gd name="connsiteY88" fmla="*/ 1658594 h 1783724"/>
              <a:gd name="connsiteX89" fmla="*/ 7744332 w 12192000"/>
              <a:gd name="connsiteY89" fmla="*/ 1657695 h 1783724"/>
              <a:gd name="connsiteX90" fmla="*/ 7723062 w 12192000"/>
              <a:gd name="connsiteY90" fmla="*/ 1658222 h 1783724"/>
              <a:gd name="connsiteX91" fmla="*/ 7705682 w 12192000"/>
              <a:gd name="connsiteY91" fmla="*/ 1664606 h 1783724"/>
              <a:gd name="connsiteX92" fmla="*/ 7702441 w 12192000"/>
              <a:gd name="connsiteY92" fmla="*/ 1671260 h 1783724"/>
              <a:gd name="connsiteX93" fmla="*/ 7690889 w 12192000"/>
              <a:gd name="connsiteY93" fmla="*/ 1672499 h 1783724"/>
              <a:gd name="connsiteX94" fmla="*/ 7688002 w 12192000"/>
              <a:gd name="connsiteY94" fmla="*/ 1674071 h 1783724"/>
              <a:gd name="connsiteX95" fmla="*/ 7671275 w 12192000"/>
              <a:gd name="connsiteY95" fmla="*/ 1681835 h 1783724"/>
              <a:gd name="connsiteX96" fmla="*/ 7585018 w 12192000"/>
              <a:gd name="connsiteY96" fmla="*/ 1675431 h 1783724"/>
              <a:gd name="connsiteX97" fmla="*/ 7471472 w 12192000"/>
              <a:gd name="connsiteY97" fmla="*/ 1682487 h 1783724"/>
              <a:gd name="connsiteX98" fmla="*/ 7381391 w 12192000"/>
              <a:gd name="connsiteY98" fmla="*/ 1689122 h 1783724"/>
              <a:gd name="connsiteX99" fmla="*/ 7292528 w 12192000"/>
              <a:gd name="connsiteY99" fmla="*/ 1689863 h 1783724"/>
              <a:gd name="connsiteX100" fmla="*/ 7204542 w 12192000"/>
              <a:gd name="connsiteY100" fmla="*/ 1667362 h 1783724"/>
              <a:gd name="connsiteX101" fmla="*/ 7179107 w 12192000"/>
              <a:gd name="connsiteY101" fmla="*/ 1664705 h 1783724"/>
              <a:gd name="connsiteX102" fmla="*/ 7176110 w 12192000"/>
              <a:gd name="connsiteY102" fmla="*/ 1667956 h 1783724"/>
              <a:gd name="connsiteX103" fmla="*/ 7149935 w 12192000"/>
              <a:gd name="connsiteY103" fmla="*/ 1671723 h 1783724"/>
              <a:gd name="connsiteX104" fmla="*/ 7076173 w 12192000"/>
              <a:gd name="connsiteY104" fmla="*/ 1681613 h 1783724"/>
              <a:gd name="connsiteX105" fmla="*/ 6997704 w 12192000"/>
              <a:gd name="connsiteY105" fmla="*/ 1681043 h 1783724"/>
              <a:gd name="connsiteX106" fmla="*/ 6883473 w 12192000"/>
              <a:gd name="connsiteY106" fmla="*/ 1705122 h 1783724"/>
              <a:gd name="connsiteX107" fmla="*/ 6687688 w 12192000"/>
              <a:gd name="connsiteY107" fmla="*/ 1727643 h 1783724"/>
              <a:gd name="connsiteX108" fmla="*/ 6529051 w 12192000"/>
              <a:gd name="connsiteY108" fmla="*/ 1750971 h 1783724"/>
              <a:gd name="connsiteX109" fmla="*/ 6306028 w 12192000"/>
              <a:gd name="connsiteY109" fmla="*/ 1761123 h 1783724"/>
              <a:gd name="connsiteX110" fmla="*/ 6183195 w 12192000"/>
              <a:gd name="connsiteY110" fmla="*/ 1758873 h 1783724"/>
              <a:gd name="connsiteX111" fmla="*/ 6123126 w 12192000"/>
              <a:gd name="connsiteY111" fmla="*/ 1768552 h 1783724"/>
              <a:gd name="connsiteX112" fmla="*/ 6096136 w 12192000"/>
              <a:gd name="connsiteY112" fmla="*/ 1767260 h 1783724"/>
              <a:gd name="connsiteX113" fmla="*/ 6032917 w 12192000"/>
              <a:gd name="connsiteY113" fmla="*/ 1757308 h 1783724"/>
              <a:gd name="connsiteX114" fmla="*/ 5977870 w 12192000"/>
              <a:gd name="connsiteY114" fmla="*/ 1771268 h 1783724"/>
              <a:gd name="connsiteX115" fmla="*/ 5916336 w 12192000"/>
              <a:gd name="connsiteY115" fmla="*/ 1780879 h 1783724"/>
              <a:gd name="connsiteX116" fmla="*/ 5867980 w 12192000"/>
              <a:gd name="connsiteY116" fmla="*/ 1783724 h 1783724"/>
              <a:gd name="connsiteX117" fmla="*/ 5743302 w 12192000"/>
              <a:gd name="connsiteY117" fmla="*/ 1782136 h 1783724"/>
              <a:gd name="connsiteX118" fmla="*/ 5607054 w 12192000"/>
              <a:gd name="connsiteY118" fmla="*/ 1775578 h 1783724"/>
              <a:gd name="connsiteX119" fmla="*/ 5464006 w 12192000"/>
              <a:gd name="connsiteY119" fmla="*/ 1763436 h 1783724"/>
              <a:gd name="connsiteX120" fmla="*/ 5412840 w 12192000"/>
              <a:gd name="connsiteY120" fmla="*/ 1767920 h 1783724"/>
              <a:gd name="connsiteX121" fmla="*/ 5361713 w 12192000"/>
              <a:gd name="connsiteY121" fmla="*/ 1773980 h 1783724"/>
              <a:gd name="connsiteX122" fmla="*/ 5241786 w 12192000"/>
              <a:gd name="connsiteY122" fmla="*/ 1756656 h 1783724"/>
              <a:gd name="connsiteX123" fmla="*/ 5202963 w 12192000"/>
              <a:gd name="connsiteY123" fmla="*/ 1747306 h 1783724"/>
              <a:gd name="connsiteX124" fmla="*/ 5154668 w 12192000"/>
              <a:gd name="connsiteY124" fmla="*/ 1744668 h 1783724"/>
              <a:gd name="connsiteX125" fmla="*/ 5136547 w 12192000"/>
              <a:gd name="connsiteY125" fmla="*/ 1738620 h 1783724"/>
              <a:gd name="connsiteX126" fmla="*/ 5122587 w 12192000"/>
              <a:gd name="connsiteY126" fmla="*/ 1735756 h 1783724"/>
              <a:gd name="connsiteX127" fmla="*/ 5119579 w 12192000"/>
              <a:gd name="connsiteY127" fmla="*/ 1734004 h 1783724"/>
              <a:gd name="connsiteX128" fmla="*/ 5101616 w 12192000"/>
              <a:gd name="connsiteY128" fmla="*/ 1724948 h 1783724"/>
              <a:gd name="connsiteX129" fmla="*/ 5045783 w 12192000"/>
              <a:gd name="connsiteY129" fmla="*/ 1730209 h 1783724"/>
              <a:gd name="connsiteX130" fmla="*/ 4991477 w 12192000"/>
              <a:gd name="connsiteY130" fmla="*/ 1716450 h 1783724"/>
              <a:gd name="connsiteX131" fmla="*/ 4820387 w 12192000"/>
              <a:gd name="connsiteY131" fmla="*/ 1695973 h 1783724"/>
              <a:gd name="connsiteX132" fmla="*/ 4742338 w 12192000"/>
              <a:gd name="connsiteY132" fmla="*/ 1672696 h 1783724"/>
              <a:gd name="connsiteX133" fmla="*/ 4703062 w 12192000"/>
              <a:gd name="connsiteY133" fmla="*/ 1665094 h 1783724"/>
              <a:gd name="connsiteX134" fmla="*/ 4701052 w 12192000"/>
              <a:gd name="connsiteY134" fmla="*/ 1664466 h 1783724"/>
              <a:gd name="connsiteX135" fmla="*/ 4701986 w 12192000"/>
              <a:gd name="connsiteY135" fmla="*/ 1664294 h 1783724"/>
              <a:gd name="connsiteX136" fmla="*/ 4697074 w 12192000"/>
              <a:gd name="connsiteY136" fmla="*/ 1663224 h 1783724"/>
              <a:gd name="connsiteX137" fmla="*/ 4701052 w 12192000"/>
              <a:gd name="connsiteY137" fmla="*/ 1664466 h 1783724"/>
              <a:gd name="connsiteX138" fmla="*/ 4695406 w 12192000"/>
              <a:gd name="connsiteY138" fmla="*/ 1665504 h 1783724"/>
              <a:gd name="connsiteX139" fmla="*/ 4495727 w 12192000"/>
              <a:gd name="connsiteY139" fmla="*/ 1656633 h 1783724"/>
              <a:gd name="connsiteX140" fmla="*/ 4428317 w 12192000"/>
              <a:gd name="connsiteY140" fmla="*/ 1646311 h 1783724"/>
              <a:gd name="connsiteX141" fmla="*/ 4424455 w 12192000"/>
              <a:gd name="connsiteY141" fmla="*/ 1646545 h 1783724"/>
              <a:gd name="connsiteX142" fmla="*/ 4418141 w 12192000"/>
              <a:gd name="connsiteY142" fmla="*/ 1643457 h 1783724"/>
              <a:gd name="connsiteX143" fmla="*/ 4389054 w 12192000"/>
              <a:gd name="connsiteY143" fmla="*/ 1635100 h 1783724"/>
              <a:gd name="connsiteX144" fmla="*/ 4243963 w 12192000"/>
              <a:gd name="connsiteY144" fmla="*/ 1600547 h 1783724"/>
              <a:gd name="connsiteX145" fmla="*/ 4230390 w 12192000"/>
              <a:gd name="connsiteY145" fmla="*/ 1596782 h 1783724"/>
              <a:gd name="connsiteX146" fmla="*/ 4151096 w 12192000"/>
              <a:gd name="connsiteY146" fmla="*/ 1589415 h 1783724"/>
              <a:gd name="connsiteX147" fmla="*/ 4091729 w 12192000"/>
              <a:gd name="connsiteY147" fmla="*/ 1565484 h 1783724"/>
              <a:gd name="connsiteX148" fmla="*/ 3994992 w 12192000"/>
              <a:gd name="connsiteY148" fmla="*/ 1554250 h 1783724"/>
              <a:gd name="connsiteX149" fmla="*/ 3898778 w 12192000"/>
              <a:gd name="connsiteY149" fmla="*/ 1546088 h 1783724"/>
              <a:gd name="connsiteX150" fmla="*/ 3863728 w 12192000"/>
              <a:gd name="connsiteY150" fmla="*/ 1544567 h 1783724"/>
              <a:gd name="connsiteX151" fmla="*/ 3729252 w 12192000"/>
              <a:gd name="connsiteY151" fmla="*/ 1544592 h 1783724"/>
              <a:gd name="connsiteX152" fmla="*/ 3716543 w 12192000"/>
              <a:gd name="connsiteY152" fmla="*/ 1541771 h 1783724"/>
              <a:gd name="connsiteX153" fmla="*/ 3715389 w 12192000"/>
              <a:gd name="connsiteY153" fmla="*/ 1538406 h 1783724"/>
              <a:gd name="connsiteX154" fmla="*/ 3682391 w 12192000"/>
              <a:gd name="connsiteY154" fmla="*/ 1529372 h 1783724"/>
              <a:gd name="connsiteX155" fmla="*/ 3669607 w 12192000"/>
              <a:gd name="connsiteY155" fmla="*/ 1534463 h 1783724"/>
              <a:gd name="connsiteX156" fmla="*/ 3669577 w 12192000"/>
              <a:gd name="connsiteY156" fmla="*/ 1534458 h 1783724"/>
              <a:gd name="connsiteX157" fmla="*/ 3660365 w 12192000"/>
              <a:gd name="connsiteY157" fmla="*/ 1531370 h 1783724"/>
              <a:gd name="connsiteX158" fmla="*/ 3637171 w 12192000"/>
              <a:gd name="connsiteY158" fmla="*/ 1523813 h 1783724"/>
              <a:gd name="connsiteX159" fmla="*/ 3636519 w 12192000"/>
              <a:gd name="connsiteY159" fmla="*/ 1523773 h 1783724"/>
              <a:gd name="connsiteX160" fmla="*/ 3589716 w 12192000"/>
              <a:gd name="connsiteY160" fmla="*/ 1506360 h 1783724"/>
              <a:gd name="connsiteX161" fmla="*/ 3583541 w 12192000"/>
              <a:gd name="connsiteY161" fmla="*/ 1507469 h 1783724"/>
              <a:gd name="connsiteX162" fmla="*/ 3574426 w 12192000"/>
              <a:gd name="connsiteY162" fmla="*/ 1507574 h 1783724"/>
              <a:gd name="connsiteX163" fmla="*/ 3574190 w 12192000"/>
              <a:gd name="connsiteY163" fmla="*/ 1507350 h 1783724"/>
              <a:gd name="connsiteX164" fmla="*/ 3565671 w 12192000"/>
              <a:gd name="connsiteY164" fmla="*/ 1507894 h 1783724"/>
              <a:gd name="connsiteX165" fmla="*/ 3515816 w 12192000"/>
              <a:gd name="connsiteY165" fmla="*/ 1499688 h 1783724"/>
              <a:gd name="connsiteX166" fmla="*/ 3452912 w 12192000"/>
              <a:gd name="connsiteY166" fmla="*/ 1496444 h 1783724"/>
              <a:gd name="connsiteX167" fmla="*/ 3380405 w 12192000"/>
              <a:gd name="connsiteY167" fmla="*/ 1486216 h 1783724"/>
              <a:gd name="connsiteX168" fmla="*/ 3343625 w 12192000"/>
              <a:gd name="connsiteY168" fmla="*/ 1500147 h 1783724"/>
              <a:gd name="connsiteX169" fmla="*/ 3323774 w 12192000"/>
              <a:gd name="connsiteY169" fmla="*/ 1501476 h 1783724"/>
              <a:gd name="connsiteX170" fmla="*/ 3321444 w 12192000"/>
              <a:gd name="connsiteY170" fmla="*/ 1500659 h 1783724"/>
              <a:gd name="connsiteX171" fmla="*/ 3242143 w 12192000"/>
              <a:gd name="connsiteY171" fmla="*/ 1505268 h 1783724"/>
              <a:gd name="connsiteX172" fmla="*/ 3122401 w 12192000"/>
              <a:gd name="connsiteY172" fmla="*/ 1511314 h 1783724"/>
              <a:gd name="connsiteX173" fmla="*/ 3010177 w 12192000"/>
              <a:gd name="connsiteY173" fmla="*/ 1513132 h 1783724"/>
              <a:gd name="connsiteX174" fmla="*/ 2782615 w 12192000"/>
              <a:gd name="connsiteY174" fmla="*/ 1509375 h 1783724"/>
              <a:gd name="connsiteX175" fmla="*/ 2668665 w 12192000"/>
              <a:gd name="connsiteY175" fmla="*/ 1517660 h 1783724"/>
              <a:gd name="connsiteX176" fmla="*/ 2548073 w 12192000"/>
              <a:gd name="connsiteY176" fmla="*/ 1516667 h 1783724"/>
              <a:gd name="connsiteX177" fmla="*/ 2423377 w 12192000"/>
              <a:gd name="connsiteY177" fmla="*/ 1527776 h 1783724"/>
              <a:gd name="connsiteX178" fmla="*/ 2295298 w 12192000"/>
              <a:gd name="connsiteY178" fmla="*/ 1534368 h 1783724"/>
              <a:gd name="connsiteX179" fmla="*/ 2188781 w 12192000"/>
              <a:gd name="connsiteY179" fmla="*/ 1529677 h 1783724"/>
              <a:gd name="connsiteX180" fmla="*/ 2074855 w 12192000"/>
              <a:gd name="connsiteY180" fmla="*/ 1515446 h 1783724"/>
              <a:gd name="connsiteX181" fmla="*/ 2012587 w 12192000"/>
              <a:gd name="connsiteY181" fmla="*/ 1522487 h 1783724"/>
              <a:gd name="connsiteX182" fmla="*/ 1932075 w 12192000"/>
              <a:gd name="connsiteY182" fmla="*/ 1517914 h 1783724"/>
              <a:gd name="connsiteX183" fmla="*/ 1908490 w 12192000"/>
              <a:gd name="connsiteY183" fmla="*/ 1526423 h 1783724"/>
              <a:gd name="connsiteX184" fmla="*/ 1908410 w 12192000"/>
              <a:gd name="connsiteY184" fmla="*/ 1526410 h 1783724"/>
              <a:gd name="connsiteX185" fmla="*/ 1901918 w 12192000"/>
              <a:gd name="connsiteY185" fmla="*/ 1522410 h 1783724"/>
              <a:gd name="connsiteX186" fmla="*/ 1876753 w 12192000"/>
              <a:gd name="connsiteY186" fmla="*/ 1517619 h 1783724"/>
              <a:gd name="connsiteX187" fmla="*/ 1858194 w 12192000"/>
              <a:gd name="connsiteY187" fmla="*/ 1522343 h 1783724"/>
              <a:gd name="connsiteX188" fmla="*/ 1702657 w 12192000"/>
              <a:gd name="connsiteY188" fmla="*/ 1510562 h 1783724"/>
              <a:gd name="connsiteX189" fmla="*/ 1701421 w 12192000"/>
              <a:gd name="connsiteY189" fmla="*/ 1510775 h 1783724"/>
              <a:gd name="connsiteX190" fmla="*/ 1699973 w 12192000"/>
              <a:gd name="connsiteY190" fmla="*/ 1507739 h 1783724"/>
              <a:gd name="connsiteX191" fmla="*/ 1682526 w 12192000"/>
              <a:gd name="connsiteY191" fmla="*/ 1504598 h 1783724"/>
              <a:gd name="connsiteX192" fmla="*/ 1677380 w 12192000"/>
              <a:gd name="connsiteY192" fmla="*/ 1504851 h 1783724"/>
              <a:gd name="connsiteX193" fmla="*/ 1670304 w 12192000"/>
              <a:gd name="connsiteY193" fmla="*/ 1503744 h 1783724"/>
              <a:gd name="connsiteX194" fmla="*/ 1670197 w 12192000"/>
              <a:gd name="connsiteY194" fmla="*/ 1503497 h 1783724"/>
              <a:gd name="connsiteX195" fmla="*/ 1626301 w 12192000"/>
              <a:gd name="connsiteY195" fmla="*/ 1474931 h 1783724"/>
              <a:gd name="connsiteX196" fmla="*/ 1535119 w 12192000"/>
              <a:gd name="connsiteY196" fmla="*/ 1463075 h 1783724"/>
              <a:gd name="connsiteX197" fmla="*/ 1531340 w 12192000"/>
              <a:gd name="connsiteY197" fmla="*/ 1461293 h 1783724"/>
              <a:gd name="connsiteX198" fmla="*/ 1498454 w 12192000"/>
              <a:gd name="connsiteY198" fmla="*/ 1463478 h 1783724"/>
              <a:gd name="connsiteX199" fmla="*/ 1478806 w 12192000"/>
              <a:gd name="connsiteY199" fmla="*/ 1464611 h 1783724"/>
              <a:gd name="connsiteX200" fmla="*/ 1358081 w 12192000"/>
              <a:gd name="connsiteY200" fmla="*/ 1455545 h 1783724"/>
              <a:gd name="connsiteX201" fmla="*/ 1222449 w 12192000"/>
              <a:gd name="connsiteY201" fmla="*/ 1455454 h 1783724"/>
              <a:gd name="connsiteX202" fmla="*/ 1180983 w 12192000"/>
              <a:gd name="connsiteY202" fmla="*/ 1440557 h 1783724"/>
              <a:gd name="connsiteX203" fmla="*/ 1018426 w 12192000"/>
              <a:gd name="connsiteY203" fmla="*/ 1400226 h 1783724"/>
              <a:gd name="connsiteX204" fmla="*/ 940021 w 12192000"/>
              <a:gd name="connsiteY204" fmla="*/ 1409452 h 1783724"/>
              <a:gd name="connsiteX205" fmla="*/ 940362 w 12192000"/>
              <a:gd name="connsiteY205" fmla="*/ 1408090 h 1783724"/>
              <a:gd name="connsiteX206" fmla="*/ 927147 w 12192000"/>
              <a:gd name="connsiteY206" fmla="*/ 1407436 h 1783724"/>
              <a:gd name="connsiteX207" fmla="*/ 915481 w 12192000"/>
              <a:gd name="connsiteY207" fmla="*/ 1395526 h 1783724"/>
              <a:gd name="connsiteX208" fmla="*/ 884363 w 12192000"/>
              <a:gd name="connsiteY208" fmla="*/ 1395024 h 1783724"/>
              <a:gd name="connsiteX209" fmla="*/ 883522 w 12192000"/>
              <a:gd name="connsiteY209" fmla="*/ 1400267 h 1783724"/>
              <a:gd name="connsiteX210" fmla="*/ 865903 w 12192000"/>
              <a:gd name="connsiteY210" fmla="*/ 1394324 h 1783724"/>
              <a:gd name="connsiteX211" fmla="*/ 790832 w 12192000"/>
              <a:gd name="connsiteY211" fmla="*/ 1370999 h 1783724"/>
              <a:gd name="connsiteX212" fmla="*/ 749766 w 12192000"/>
              <a:gd name="connsiteY212" fmla="*/ 1353216 h 1783724"/>
              <a:gd name="connsiteX213" fmla="*/ 705470 w 12192000"/>
              <a:gd name="connsiteY213" fmla="*/ 1354328 h 1783724"/>
              <a:gd name="connsiteX214" fmla="*/ 692371 w 12192000"/>
              <a:gd name="connsiteY214" fmla="*/ 1343942 h 1783724"/>
              <a:gd name="connsiteX215" fmla="*/ 690203 w 12192000"/>
              <a:gd name="connsiteY215" fmla="*/ 1341970 h 1783724"/>
              <a:gd name="connsiteX216" fmla="*/ 679574 w 12192000"/>
              <a:gd name="connsiteY216" fmla="*/ 1338069 h 1783724"/>
              <a:gd name="connsiteX217" fmla="*/ 679009 w 12192000"/>
              <a:gd name="connsiteY217" fmla="*/ 1331966 h 1783724"/>
              <a:gd name="connsiteX218" fmla="*/ 664756 w 12192000"/>
              <a:gd name="connsiteY218" fmla="*/ 1322509 h 1783724"/>
              <a:gd name="connsiteX219" fmla="*/ 644515 w 12192000"/>
              <a:gd name="connsiteY219" fmla="*/ 1316732 h 1783724"/>
              <a:gd name="connsiteX220" fmla="*/ 545716 w 12192000"/>
              <a:gd name="connsiteY220" fmla="*/ 1294878 h 1783724"/>
              <a:gd name="connsiteX221" fmla="*/ 488094 w 12192000"/>
              <a:gd name="connsiteY221" fmla="*/ 1278596 h 1783724"/>
              <a:gd name="connsiteX222" fmla="*/ 468538 w 12192000"/>
              <a:gd name="connsiteY222" fmla="*/ 1267376 h 1783724"/>
              <a:gd name="connsiteX223" fmla="*/ 439655 w 12192000"/>
              <a:gd name="connsiteY223" fmla="*/ 1255090 h 1783724"/>
              <a:gd name="connsiteX224" fmla="*/ 390496 w 12192000"/>
              <a:gd name="connsiteY224" fmla="*/ 1229512 h 1783724"/>
              <a:gd name="connsiteX225" fmla="*/ 362616 w 12192000"/>
              <a:gd name="connsiteY225" fmla="*/ 1221981 h 1783724"/>
              <a:gd name="connsiteX226" fmla="*/ 348184 w 12192000"/>
              <a:gd name="connsiteY226" fmla="*/ 1213437 h 1783724"/>
              <a:gd name="connsiteX227" fmla="*/ 341576 w 12192000"/>
              <a:gd name="connsiteY227" fmla="*/ 1212583 h 1783724"/>
              <a:gd name="connsiteX228" fmla="*/ 320370 w 12192000"/>
              <a:gd name="connsiteY228" fmla="*/ 1206827 h 1783724"/>
              <a:gd name="connsiteX229" fmla="*/ 308082 w 12192000"/>
              <a:gd name="connsiteY229" fmla="*/ 1204195 h 1783724"/>
              <a:gd name="connsiteX230" fmla="*/ 303141 w 12192000"/>
              <a:gd name="connsiteY230" fmla="*/ 1203396 h 1783724"/>
              <a:gd name="connsiteX231" fmla="*/ 260955 w 12192000"/>
              <a:gd name="connsiteY231" fmla="*/ 1203345 h 1783724"/>
              <a:gd name="connsiteX232" fmla="*/ 234352 w 12192000"/>
              <a:gd name="connsiteY232" fmla="*/ 1193972 h 1783724"/>
              <a:gd name="connsiteX233" fmla="*/ 210954 w 12192000"/>
              <a:gd name="connsiteY233" fmla="*/ 1192326 h 1783724"/>
              <a:gd name="connsiteX234" fmla="*/ 204851 w 12192000"/>
              <a:gd name="connsiteY234" fmla="*/ 1190210 h 1783724"/>
              <a:gd name="connsiteX235" fmla="*/ 145778 w 12192000"/>
              <a:gd name="connsiteY235" fmla="*/ 1190651 h 1783724"/>
              <a:gd name="connsiteX236" fmla="*/ 105518 w 12192000"/>
              <a:gd name="connsiteY236" fmla="*/ 1184937 h 1783724"/>
              <a:gd name="connsiteX237" fmla="*/ 17623 w 12192000"/>
              <a:gd name="connsiteY237" fmla="*/ 1185238 h 1783724"/>
              <a:gd name="connsiteX238" fmla="*/ 0 w 12192000"/>
              <a:gd name="connsiteY238" fmla="*/ 1184768 h 1783724"/>
              <a:gd name="connsiteX239" fmla="*/ 0 w 12192000"/>
              <a:gd name="connsiteY239" fmla="*/ 0 h 1783724"/>
              <a:gd name="connsiteX0" fmla="*/ 0 w 12192000"/>
              <a:gd name="connsiteY0" fmla="*/ 0 h 1783724"/>
              <a:gd name="connsiteX1" fmla="*/ 12192000 w 12192000"/>
              <a:gd name="connsiteY1" fmla="*/ 0 h 1783724"/>
              <a:gd name="connsiteX2" fmla="*/ 12192000 w 12192000"/>
              <a:gd name="connsiteY2" fmla="*/ 1129867 h 1783724"/>
              <a:gd name="connsiteX3" fmla="*/ 12174158 w 12192000"/>
              <a:gd name="connsiteY3" fmla="*/ 1133797 h 1783724"/>
              <a:gd name="connsiteX4" fmla="*/ 12111983 w 12192000"/>
              <a:gd name="connsiteY4" fmla="*/ 1161939 h 1783724"/>
              <a:gd name="connsiteX5" fmla="*/ 11967186 w 12192000"/>
              <a:gd name="connsiteY5" fmla="*/ 1201206 h 1783724"/>
              <a:gd name="connsiteX6" fmla="*/ 11953646 w 12192000"/>
              <a:gd name="connsiteY6" fmla="*/ 1205499 h 1783724"/>
              <a:gd name="connsiteX7" fmla="*/ 11874413 w 12192000"/>
              <a:gd name="connsiteY7" fmla="*/ 1213569 h 1783724"/>
              <a:gd name="connsiteX8" fmla="*/ 11815251 w 12192000"/>
              <a:gd name="connsiteY8" fmla="*/ 1241020 h 1783724"/>
              <a:gd name="connsiteX9" fmla="*/ 11718610 w 12192000"/>
              <a:gd name="connsiteY9" fmla="*/ 1253479 h 1783724"/>
              <a:gd name="connsiteX10" fmla="*/ 11622463 w 12192000"/>
              <a:gd name="connsiteY10" fmla="*/ 1262368 h 1783724"/>
              <a:gd name="connsiteX11" fmla="*/ 11587426 w 12192000"/>
              <a:gd name="connsiteY11" fmla="*/ 1263916 h 1783724"/>
              <a:gd name="connsiteX12" fmla="*/ 11471543 w 12192000"/>
              <a:gd name="connsiteY12" fmla="*/ 1280394 h 1783724"/>
              <a:gd name="connsiteX13" fmla="*/ 11406215 w 12192000"/>
              <a:gd name="connsiteY13" fmla="*/ 1280453 h 1783724"/>
              <a:gd name="connsiteX14" fmla="*/ 11361043 w 12192000"/>
              <a:gd name="connsiteY14" fmla="*/ 1286632 h 1783724"/>
              <a:gd name="connsiteX15" fmla="*/ 11259450 w 12192000"/>
              <a:gd name="connsiteY15" fmla="*/ 1286738 h 1783724"/>
              <a:gd name="connsiteX16" fmla="*/ 11154950 w 12192000"/>
              <a:gd name="connsiteY16" fmla="*/ 1291274 h 1783724"/>
              <a:gd name="connsiteX17" fmla="*/ 11090810 w 12192000"/>
              <a:gd name="connsiteY17" fmla="*/ 1243590 h 1783724"/>
              <a:gd name="connsiteX18" fmla="*/ 10998826 w 12192000"/>
              <a:gd name="connsiteY18" fmla="*/ 1282991 h 1783724"/>
              <a:gd name="connsiteX19" fmla="*/ 10955096 w 12192000"/>
              <a:gd name="connsiteY19" fmla="*/ 1231768 h 1783724"/>
              <a:gd name="connsiteX20" fmla="*/ 10864884 w 12192000"/>
              <a:gd name="connsiteY20" fmla="*/ 1245957 h 1783724"/>
              <a:gd name="connsiteX21" fmla="*/ 10841363 w 12192000"/>
              <a:gd name="connsiteY21" fmla="*/ 1251400 h 1783724"/>
              <a:gd name="connsiteX22" fmla="*/ 10780910 w 12192000"/>
              <a:gd name="connsiteY22" fmla="*/ 1249166 h 1783724"/>
              <a:gd name="connsiteX23" fmla="*/ 10696254 w 12192000"/>
              <a:gd name="connsiteY23" fmla="*/ 1259247 h 1783724"/>
              <a:gd name="connsiteX24" fmla="*/ 10577832 w 12192000"/>
              <a:gd name="connsiteY24" fmla="*/ 1255994 h 1783724"/>
              <a:gd name="connsiteX25" fmla="*/ 10531976 w 12192000"/>
              <a:gd name="connsiteY25" fmla="*/ 1249692 h 1783724"/>
              <a:gd name="connsiteX26" fmla="*/ 10453101 w 12192000"/>
              <a:gd name="connsiteY26" fmla="*/ 1241000 h 1783724"/>
              <a:gd name="connsiteX27" fmla="*/ 10407706 w 12192000"/>
              <a:gd name="connsiteY27" fmla="*/ 1235650 h 1783724"/>
              <a:gd name="connsiteX28" fmla="*/ 10368559 w 12192000"/>
              <a:gd name="connsiteY28" fmla="*/ 1235686 h 1783724"/>
              <a:gd name="connsiteX29" fmla="*/ 10352542 w 12192000"/>
              <a:gd name="connsiteY29" fmla="*/ 1245817 h 1783724"/>
              <a:gd name="connsiteX30" fmla="*/ 10294918 w 12192000"/>
              <a:gd name="connsiteY30" fmla="*/ 1263549 h 1783724"/>
              <a:gd name="connsiteX31" fmla="*/ 10271059 w 12192000"/>
              <a:gd name="connsiteY31" fmla="*/ 1265010 h 1783724"/>
              <a:gd name="connsiteX32" fmla="*/ 10239064 w 12192000"/>
              <a:gd name="connsiteY32" fmla="*/ 1270598 h 1783724"/>
              <a:gd name="connsiteX33" fmla="*/ 10181078 w 12192000"/>
              <a:gd name="connsiteY33" fmla="*/ 1276374 h 1783724"/>
              <a:gd name="connsiteX34" fmla="*/ 10153458 w 12192000"/>
              <a:gd name="connsiteY34" fmla="*/ 1285229 h 1783724"/>
              <a:gd name="connsiteX35" fmla="*/ 10140775 w 12192000"/>
              <a:gd name="connsiteY35" fmla="*/ 1285847 h 1783724"/>
              <a:gd name="connsiteX36" fmla="*/ 10132055 w 12192000"/>
              <a:gd name="connsiteY36" fmla="*/ 1297214 h 1783724"/>
              <a:gd name="connsiteX37" fmla="*/ 10094093 w 12192000"/>
              <a:gd name="connsiteY37" fmla="*/ 1316697 h 1783724"/>
              <a:gd name="connsiteX38" fmla="*/ 10054855 w 12192000"/>
              <a:gd name="connsiteY38" fmla="*/ 1316203 h 1783724"/>
              <a:gd name="connsiteX39" fmla="*/ 10016268 w 12192000"/>
              <a:gd name="connsiteY39" fmla="*/ 1325133 h 1783724"/>
              <a:gd name="connsiteX40" fmla="*/ 9937115 w 12192000"/>
              <a:gd name="connsiteY40" fmla="*/ 1337731 h 1783724"/>
              <a:gd name="connsiteX41" fmla="*/ 9824942 w 12192000"/>
              <a:gd name="connsiteY41" fmla="*/ 1342969 h 1783724"/>
              <a:gd name="connsiteX42" fmla="*/ 9705553 w 12192000"/>
              <a:gd name="connsiteY42" fmla="*/ 1359323 h 1783724"/>
              <a:gd name="connsiteX43" fmla="*/ 9589915 w 12192000"/>
              <a:gd name="connsiteY43" fmla="*/ 1382355 h 1783724"/>
              <a:gd name="connsiteX44" fmla="*/ 9315048 w 12192000"/>
              <a:gd name="connsiteY44" fmla="*/ 1428626 h 1783724"/>
              <a:gd name="connsiteX45" fmla="*/ 9209077 w 12192000"/>
              <a:gd name="connsiteY45" fmla="*/ 1448049 h 1783724"/>
              <a:gd name="connsiteX46" fmla="*/ 9133300 w 12192000"/>
              <a:gd name="connsiteY46" fmla="*/ 1456152 h 1783724"/>
              <a:gd name="connsiteX47" fmla="*/ 9031264 w 12192000"/>
              <a:gd name="connsiteY47" fmla="*/ 1462053 h 1783724"/>
              <a:gd name="connsiteX48" fmla="*/ 8983321 w 12192000"/>
              <a:gd name="connsiteY48" fmla="*/ 1464616 h 1783724"/>
              <a:gd name="connsiteX49" fmla="*/ 8983035 w 12192000"/>
              <a:gd name="connsiteY49" fmla="*/ 1464417 h 1783724"/>
              <a:gd name="connsiteX50" fmla="*/ 8974072 w 12192000"/>
              <a:gd name="connsiteY50" fmla="*/ 1465390 h 1783724"/>
              <a:gd name="connsiteX51" fmla="*/ 8968242 w 12192000"/>
              <a:gd name="connsiteY51" fmla="*/ 1467079 h 1783724"/>
              <a:gd name="connsiteX52" fmla="*/ 8952199 w 12192000"/>
              <a:gd name="connsiteY52" fmla="*/ 1469700 h 1783724"/>
              <a:gd name="connsiteX53" fmla="*/ 8945873 w 12192000"/>
              <a:gd name="connsiteY53" fmla="*/ 1469099 h 1783724"/>
              <a:gd name="connsiteX54" fmla="*/ 8940905 w 12192000"/>
              <a:gd name="connsiteY54" fmla="*/ 1467238 h 1783724"/>
              <a:gd name="connsiteX55" fmla="*/ 8906846 w 12192000"/>
              <a:gd name="connsiteY55" fmla="*/ 1464481 h 1783724"/>
              <a:gd name="connsiteX56" fmla="*/ 8730411 w 12192000"/>
              <a:gd name="connsiteY56" fmla="*/ 1479838 h 1783724"/>
              <a:gd name="connsiteX57" fmla="*/ 8685834 w 12192000"/>
              <a:gd name="connsiteY57" fmla="*/ 1481431 h 1783724"/>
              <a:gd name="connsiteX58" fmla="*/ 8574116 w 12192000"/>
              <a:gd name="connsiteY58" fmla="*/ 1488166 h 1783724"/>
              <a:gd name="connsiteX59" fmla="*/ 8503254 w 12192000"/>
              <a:gd name="connsiteY59" fmla="*/ 1475627 h 1783724"/>
              <a:gd name="connsiteX60" fmla="*/ 8489028 w 12192000"/>
              <a:gd name="connsiteY60" fmla="*/ 1480483 h 1783724"/>
              <a:gd name="connsiteX61" fmla="*/ 8484222 w 12192000"/>
              <a:gd name="connsiteY61" fmla="*/ 1482955 h 1783724"/>
              <a:gd name="connsiteX62" fmla="*/ 8476034 w 12192000"/>
              <a:gd name="connsiteY62" fmla="*/ 1485197 h 1783724"/>
              <a:gd name="connsiteX63" fmla="*/ 8475659 w 12192000"/>
              <a:gd name="connsiteY63" fmla="*/ 1485048 h 1783724"/>
              <a:gd name="connsiteX64" fmla="*/ 8468325 w 12192000"/>
              <a:gd name="connsiteY64" fmla="*/ 1487552 h 1783724"/>
              <a:gd name="connsiteX65" fmla="*/ 8401298 w 12192000"/>
              <a:gd name="connsiteY65" fmla="*/ 1493672 h 1783724"/>
              <a:gd name="connsiteX66" fmla="*/ 8390295 w 12192000"/>
              <a:gd name="connsiteY66" fmla="*/ 1502138 h 1783724"/>
              <a:gd name="connsiteX67" fmla="*/ 8370102 w 12192000"/>
              <a:gd name="connsiteY67" fmla="*/ 1508730 h 1783724"/>
              <a:gd name="connsiteX68" fmla="*/ 8248843 w 12192000"/>
              <a:gd name="connsiteY68" fmla="*/ 1537060 h 1783724"/>
              <a:gd name="connsiteX69" fmla="*/ 8244399 w 12192000"/>
              <a:gd name="connsiteY69" fmla="*/ 1538596 h 1783724"/>
              <a:gd name="connsiteX70" fmla="*/ 8241700 w 12192000"/>
              <a:gd name="connsiteY70" fmla="*/ 1538396 h 1783724"/>
              <a:gd name="connsiteX71" fmla="*/ 8230388 w 12192000"/>
              <a:gd name="connsiteY71" fmla="*/ 1546517 h 1783724"/>
              <a:gd name="connsiteX72" fmla="*/ 8224228 w 12192000"/>
              <a:gd name="connsiteY72" fmla="*/ 1557267 h 1783724"/>
              <a:gd name="connsiteX73" fmla="*/ 8199666 w 12192000"/>
              <a:gd name="connsiteY73" fmla="*/ 1559012 h 1783724"/>
              <a:gd name="connsiteX74" fmla="*/ 8194548 w 12192000"/>
              <a:gd name="connsiteY74" fmla="*/ 1565013 h 1783724"/>
              <a:gd name="connsiteX75" fmla="*/ 8165771 w 12192000"/>
              <a:gd name="connsiteY75" fmla="*/ 1579116 h 1783724"/>
              <a:gd name="connsiteX76" fmla="*/ 8116832 w 12192000"/>
              <a:gd name="connsiteY76" fmla="*/ 1608547 h 1783724"/>
              <a:gd name="connsiteX77" fmla="*/ 8089016 w 12192000"/>
              <a:gd name="connsiteY77" fmla="*/ 1617129 h 1783724"/>
              <a:gd name="connsiteX78" fmla="*/ 8074658 w 12192000"/>
              <a:gd name="connsiteY78" fmla="*/ 1626971 h 1783724"/>
              <a:gd name="connsiteX79" fmla="*/ 8068056 w 12192000"/>
              <a:gd name="connsiteY79" fmla="*/ 1627924 h 1783724"/>
              <a:gd name="connsiteX80" fmla="*/ 8046900 w 12192000"/>
              <a:gd name="connsiteY80" fmla="*/ 1634483 h 1783724"/>
              <a:gd name="connsiteX81" fmla="*/ 8034634 w 12192000"/>
              <a:gd name="connsiteY81" fmla="*/ 1637466 h 1783724"/>
              <a:gd name="connsiteX82" fmla="*/ 8029700 w 12192000"/>
              <a:gd name="connsiteY82" fmla="*/ 1638364 h 1783724"/>
              <a:gd name="connsiteX83" fmla="*/ 7987514 w 12192000"/>
              <a:gd name="connsiteY83" fmla="*/ 1638160 h 1783724"/>
              <a:gd name="connsiteX84" fmla="*/ 7960991 w 12192000"/>
              <a:gd name="connsiteY84" fmla="*/ 1648892 h 1783724"/>
              <a:gd name="connsiteX85" fmla="*/ 7937606 w 12192000"/>
              <a:gd name="connsiteY85" fmla="*/ 1650659 h 1783724"/>
              <a:gd name="connsiteX86" fmla="*/ 7931522 w 12192000"/>
              <a:gd name="connsiteY86" fmla="*/ 1653082 h 1783724"/>
              <a:gd name="connsiteX87" fmla="*/ 7872444 w 12192000"/>
              <a:gd name="connsiteY87" fmla="*/ 1652202 h 1783724"/>
              <a:gd name="connsiteX88" fmla="*/ 7832232 w 12192000"/>
              <a:gd name="connsiteY88" fmla="*/ 1658594 h 1783724"/>
              <a:gd name="connsiteX89" fmla="*/ 7744332 w 12192000"/>
              <a:gd name="connsiteY89" fmla="*/ 1657695 h 1783724"/>
              <a:gd name="connsiteX90" fmla="*/ 7723062 w 12192000"/>
              <a:gd name="connsiteY90" fmla="*/ 1658222 h 1783724"/>
              <a:gd name="connsiteX91" fmla="*/ 7705682 w 12192000"/>
              <a:gd name="connsiteY91" fmla="*/ 1664606 h 1783724"/>
              <a:gd name="connsiteX92" fmla="*/ 7702441 w 12192000"/>
              <a:gd name="connsiteY92" fmla="*/ 1671260 h 1783724"/>
              <a:gd name="connsiteX93" fmla="*/ 7690889 w 12192000"/>
              <a:gd name="connsiteY93" fmla="*/ 1672499 h 1783724"/>
              <a:gd name="connsiteX94" fmla="*/ 7688002 w 12192000"/>
              <a:gd name="connsiteY94" fmla="*/ 1674071 h 1783724"/>
              <a:gd name="connsiteX95" fmla="*/ 7671275 w 12192000"/>
              <a:gd name="connsiteY95" fmla="*/ 1681835 h 1783724"/>
              <a:gd name="connsiteX96" fmla="*/ 7585018 w 12192000"/>
              <a:gd name="connsiteY96" fmla="*/ 1675431 h 1783724"/>
              <a:gd name="connsiteX97" fmla="*/ 7471472 w 12192000"/>
              <a:gd name="connsiteY97" fmla="*/ 1682487 h 1783724"/>
              <a:gd name="connsiteX98" fmla="*/ 7381391 w 12192000"/>
              <a:gd name="connsiteY98" fmla="*/ 1689122 h 1783724"/>
              <a:gd name="connsiteX99" fmla="*/ 7292528 w 12192000"/>
              <a:gd name="connsiteY99" fmla="*/ 1689863 h 1783724"/>
              <a:gd name="connsiteX100" fmla="*/ 7204542 w 12192000"/>
              <a:gd name="connsiteY100" fmla="*/ 1667362 h 1783724"/>
              <a:gd name="connsiteX101" fmla="*/ 7179107 w 12192000"/>
              <a:gd name="connsiteY101" fmla="*/ 1664705 h 1783724"/>
              <a:gd name="connsiteX102" fmla="*/ 7176110 w 12192000"/>
              <a:gd name="connsiteY102" fmla="*/ 1667956 h 1783724"/>
              <a:gd name="connsiteX103" fmla="*/ 7149935 w 12192000"/>
              <a:gd name="connsiteY103" fmla="*/ 1671723 h 1783724"/>
              <a:gd name="connsiteX104" fmla="*/ 7076173 w 12192000"/>
              <a:gd name="connsiteY104" fmla="*/ 1681613 h 1783724"/>
              <a:gd name="connsiteX105" fmla="*/ 6997704 w 12192000"/>
              <a:gd name="connsiteY105" fmla="*/ 1681043 h 1783724"/>
              <a:gd name="connsiteX106" fmla="*/ 6883473 w 12192000"/>
              <a:gd name="connsiteY106" fmla="*/ 1705122 h 1783724"/>
              <a:gd name="connsiteX107" fmla="*/ 6687688 w 12192000"/>
              <a:gd name="connsiteY107" fmla="*/ 1727643 h 1783724"/>
              <a:gd name="connsiteX108" fmla="*/ 6529051 w 12192000"/>
              <a:gd name="connsiteY108" fmla="*/ 1750971 h 1783724"/>
              <a:gd name="connsiteX109" fmla="*/ 6306028 w 12192000"/>
              <a:gd name="connsiteY109" fmla="*/ 1761123 h 1783724"/>
              <a:gd name="connsiteX110" fmla="*/ 6183195 w 12192000"/>
              <a:gd name="connsiteY110" fmla="*/ 1758873 h 1783724"/>
              <a:gd name="connsiteX111" fmla="*/ 6123126 w 12192000"/>
              <a:gd name="connsiteY111" fmla="*/ 1768552 h 1783724"/>
              <a:gd name="connsiteX112" fmla="*/ 6096136 w 12192000"/>
              <a:gd name="connsiteY112" fmla="*/ 1767260 h 1783724"/>
              <a:gd name="connsiteX113" fmla="*/ 6032917 w 12192000"/>
              <a:gd name="connsiteY113" fmla="*/ 1757308 h 1783724"/>
              <a:gd name="connsiteX114" fmla="*/ 5977870 w 12192000"/>
              <a:gd name="connsiteY114" fmla="*/ 1771268 h 1783724"/>
              <a:gd name="connsiteX115" fmla="*/ 5916336 w 12192000"/>
              <a:gd name="connsiteY115" fmla="*/ 1780879 h 1783724"/>
              <a:gd name="connsiteX116" fmla="*/ 5867980 w 12192000"/>
              <a:gd name="connsiteY116" fmla="*/ 1783724 h 1783724"/>
              <a:gd name="connsiteX117" fmla="*/ 5743302 w 12192000"/>
              <a:gd name="connsiteY117" fmla="*/ 1782136 h 1783724"/>
              <a:gd name="connsiteX118" fmla="*/ 5607054 w 12192000"/>
              <a:gd name="connsiteY118" fmla="*/ 1775578 h 1783724"/>
              <a:gd name="connsiteX119" fmla="*/ 5464006 w 12192000"/>
              <a:gd name="connsiteY119" fmla="*/ 1763436 h 1783724"/>
              <a:gd name="connsiteX120" fmla="*/ 5412840 w 12192000"/>
              <a:gd name="connsiteY120" fmla="*/ 1767920 h 1783724"/>
              <a:gd name="connsiteX121" fmla="*/ 5361713 w 12192000"/>
              <a:gd name="connsiteY121" fmla="*/ 1773980 h 1783724"/>
              <a:gd name="connsiteX122" fmla="*/ 5241786 w 12192000"/>
              <a:gd name="connsiteY122" fmla="*/ 1756656 h 1783724"/>
              <a:gd name="connsiteX123" fmla="*/ 5202963 w 12192000"/>
              <a:gd name="connsiteY123" fmla="*/ 1747306 h 1783724"/>
              <a:gd name="connsiteX124" fmla="*/ 5154668 w 12192000"/>
              <a:gd name="connsiteY124" fmla="*/ 1744668 h 1783724"/>
              <a:gd name="connsiteX125" fmla="*/ 5136547 w 12192000"/>
              <a:gd name="connsiteY125" fmla="*/ 1738620 h 1783724"/>
              <a:gd name="connsiteX126" fmla="*/ 5122587 w 12192000"/>
              <a:gd name="connsiteY126" fmla="*/ 1735756 h 1783724"/>
              <a:gd name="connsiteX127" fmla="*/ 5119579 w 12192000"/>
              <a:gd name="connsiteY127" fmla="*/ 1734004 h 1783724"/>
              <a:gd name="connsiteX128" fmla="*/ 5101616 w 12192000"/>
              <a:gd name="connsiteY128" fmla="*/ 1724948 h 1783724"/>
              <a:gd name="connsiteX129" fmla="*/ 5045783 w 12192000"/>
              <a:gd name="connsiteY129" fmla="*/ 1730209 h 1783724"/>
              <a:gd name="connsiteX130" fmla="*/ 4991477 w 12192000"/>
              <a:gd name="connsiteY130" fmla="*/ 1716450 h 1783724"/>
              <a:gd name="connsiteX131" fmla="*/ 4820387 w 12192000"/>
              <a:gd name="connsiteY131" fmla="*/ 1695973 h 1783724"/>
              <a:gd name="connsiteX132" fmla="*/ 4742338 w 12192000"/>
              <a:gd name="connsiteY132" fmla="*/ 1672696 h 1783724"/>
              <a:gd name="connsiteX133" fmla="*/ 4703062 w 12192000"/>
              <a:gd name="connsiteY133" fmla="*/ 1665094 h 1783724"/>
              <a:gd name="connsiteX134" fmla="*/ 4701052 w 12192000"/>
              <a:gd name="connsiteY134" fmla="*/ 1664466 h 1783724"/>
              <a:gd name="connsiteX135" fmla="*/ 4701986 w 12192000"/>
              <a:gd name="connsiteY135" fmla="*/ 1664294 h 1783724"/>
              <a:gd name="connsiteX136" fmla="*/ 4697074 w 12192000"/>
              <a:gd name="connsiteY136" fmla="*/ 1663224 h 1783724"/>
              <a:gd name="connsiteX137" fmla="*/ 4701052 w 12192000"/>
              <a:gd name="connsiteY137" fmla="*/ 1664466 h 1783724"/>
              <a:gd name="connsiteX138" fmla="*/ 4695406 w 12192000"/>
              <a:gd name="connsiteY138" fmla="*/ 1665504 h 1783724"/>
              <a:gd name="connsiteX139" fmla="*/ 4495727 w 12192000"/>
              <a:gd name="connsiteY139" fmla="*/ 1656633 h 1783724"/>
              <a:gd name="connsiteX140" fmla="*/ 4428317 w 12192000"/>
              <a:gd name="connsiteY140" fmla="*/ 1646311 h 1783724"/>
              <a:gd name="connsiteX141" fmla="*/ 4424455 w 12192000"/>
              <a:gd name="connsiteY141" fmla="*/ 1646545 h 1783724"/>
              <a:gd name="connsiteX142" fmla="*/ 4418141 w 12192000"/>
              <a:gd name="connsiteY142" fmla="*/ 1643457 h 1783724"/>
              <a:gd name="connsiteX143" fmla="*/ 4389054 w 12192000"/>
              <a:gd name="connsiteY143" fmla="*/ 1635100 h 1783724"/>
              <a:gd name="connsiteX144" fmla="*/ 4243963 w 12192000"/>
              <a:gd name="connsiteY144" fmla="*/ 1600547 h 1783724"/>
              <a:gd name="connsiteX145" fmla="*/ 4230390 w 12192000"/>
              <a:gd name="connsiteY145" fmla="*/ 1596782 h 1783724"/>
              <a:gd name="connsiteX146" fmla="*/ 4151096 w 12192000"/>
              <a:gd name="connsiteY146" fmla="*/ 1589415 h 1783724"/>
              <a:gd name="connsiteX147" fmla="*/ 4091729 w 12192000"/>
              <a:gd name="connsiteY147" fmla="*/ 1565484 h 1783724"/>
              <a:gd name="connsiteX148" fmla="*/ 3994992 w 12192000"/>
              <a:gd name="connsiteY148" fmla="*/ 1554250 h 1783724"/>
              <a:gd name="connsiteX149" fmla="*/ 3898778 w 12192000"/>
              <a:gd name="connsiteY149" fmla="*/ 1546088 h 1783724"/>
              <a:gd name="connsiteX150" fmla="*/ 3863728 w 12192000"/>
              <a:gd name="connsiteY150" fmla="*/ 1544567 h 1783724"/>
              <a:gd name="connsiteX151" fmla="*/ 3729252 w 12192000"/>
              <a:gd name="connsiteY151" fmla="*/ 1544592 h 1783724"/>
              <a:gd name="connsiteX152" fmla="*/ 3716543 w 12192000"/>
              <a:gd name="connsiteY152" fmla="*/ 1541771 h 1783724"/>
              <a:gd name="connsiteX153" fmla="*/ 3715389 w 12192000"/>
              <a:gd name="connsiteY153" fmla="*/ 1538406 h 1783724"/>
              <a:gd name="connsiteX154" fmla="*/ 3682391 w 12192000"/>
              <a:gd name="connsiteY154" fmla="*/ 1529372 h 1783724"/>
              <a:gd name="connsiteX155" fmla="*/ 3669607 w 12192000"/>
              <a:gd name="connsiteY155" fmla="*/ 1534463 h 1783724"/>
              <a:gd name="connsiteX156" fmla="*/ 3669577 w 12192000"/>
              <a:gd name="connsiteY156" fmla="*/ 1534458 h 1783724"/>
              <a:gd name="connsiteX157" fmla="*/ 3660365 w 12192000"/>
              <a:gd name="connsiteY157" fmla="*/ 1531370 h 1783724"/>
              <a:gd name="connsiteX158" fmla="*/ 3637171 w 12192000"/>
              <a:gd name="connsiteY158" fmla="*/ 1523813 h 1783724"/>
              <a:gd name="connsiteX159" fmla="*/ 3636519 w 12192000"/>
              <a:gd name="connsiteY159" fmla="*/ 1523773 h 1783724"/>
              <a:gd name="connsiteX160" fmla="*/ 3589716 w 12192000"/>
              <a:gd name="connsiteY160" fmla="*/ 1506360 h 1783724"/>
              <a:gd name="connsiteX161" fmla="*/ 3583541 w 12192000"/>
              <a:gd name="connsiteY161" fmla="*/ 1507469 h 1783724"/>
              <a:gd name="connsiteX162" fmla="*/ 3574426 w 12192000"/>
              <a:gd name="connsiteY162" fmla="*/ 1507574 h 1783724"/>
              <a:gd name="connsiteX163" fmla="*/ 3574190 w 12192000"/>
              <a:gd name="connsiteY163" fmla="*/ 1507350 h 1783724"/>
              <a:gd name="connsiteX164" fmla="*/ 3565671 w 12192000"/>
              <a:gd name="connsiteY164" fmla="*/ 1507894 h 1783724"/>
              <a:gd name="connsiteX165" fmla="*/ 3515816 w 12192000"/>
              <a:gd name="connsiteY165" fmla="*/ 1499688 h 1783724"/>
              <a:gd name="connsiteX166" fmla="*/ 3452912 w 12192000"/>
              <a:gd name="connsiteY166" fmla="*/ 1496444 h 1783724"/>
              <a:gd name="connsiteX167" fmla="*/ 3380405 w 12192000"/>
              <a:gd name="connsiteY167" fmla="*/ 1486216 h 1783724"/>
              <a:gd name="connsiteX168" fmla="*/ 3343625 w 12192000"/>
              <a:gd name="connsiteY168" fmla="*/ 1500147 h 1783724"/>
              <a:gd name="connsiteX169" fmla="*/ 3323774 w 12192000"/>
              <a:gd name="connsiteY169" fmla="*/ 1501476 h 1783724"/>
              <a:gd name="connsiteX170" fmla="*/ 3321444 w 12192000"/>
              <a:gd name="connsiteY170" fmla="*/ 1500659 h 1783724"/>
              <a:gd name="connsiteX171" fmla="*/ 3242143 w 12192000"/>
              <a:gd name="connsiteY171" fmla="*/ 1505268 h 1783724"/>
              <a:gd name="connsiteX172" fmla="*/ 3122401 w 12192000"/>
              <a:gd name="connsiteY172" fmla="*/ 1511314 h 1783724"/>
              <a:gd name="connsiteX173" fmla="*/ 3010177 w 12192000"/>
              <a:gd name="connsiteY173" fmla="*/ 1513132 h 1783724"/>
              <a:gd name="connsiteX174" fmla="*/ 2782615 w 12192000"/>
              <a:gd name="connsiteY174" fmla="*/ 1509375 h 1783724"/>
              <a:gd name="connsiteX175" fmla="*/ 2668665 w 12192000"/>
              <a:gd name="connsiteY175" fmla="*/ 1517660 h 1783724"/>
              <a:gd name="connsiteX176" fmla="*/ 2548073 w 12192000"/>
              <a:gd name="connsiteY176" fmla="*/ 1516667 h 1783724"/>
              <a:gd name="connsiteX177" fmla="*/ 2423377 w 12192000"/>
              <a:gd name="connsiteY177" fmla="*/ 1527776 h 1783724"/>
              <a:gd name="connsiteX178" fmla="*/ 2295298 w 12192000"/>
              <a:gd name="connsiteY178" fmla="*/ 1534368 h 1783724"/>
              <a:gd name="connsiteX179" fmla="*/ 2188781 w 12192000"/>
              <a:gd name="connsiteY179" fmla="*/ 1529677 h 1783724"/>
              <a:gd name="connsiteX180" fmla="*/ 2074855 w 12192000"/>
              <a:gd name="connsiteY180" fmla="*/ 1515446 h 1783724"/>
              <a:gd name="connsiteX181" fmla="*/ 2012587 w 12192000"/>
              <a:gd name="connsiteY181" fmla="*/ 1522487 h 1783724"/>
              <a:gd name="connsiteX182" fmla="*/ 1932075 w 12192000"/>
              <a:gd name="connsiteY182" fmla="*/ 1517914 h 1783724"/>
              <a:gd name="connsiteX183" fmla="*/ 1908490 w 12192000"/>
              <a:gd name="connsiteY183" fmla="*/ 1526423 h 1783724"/>
              <a:gd name="connsiteX184" fmla="*/ 1908410 w 12192000"/>
              <a:gd name="connsiteY184" fmla="*/ 1526410 h 1783724"/>
              <a:gd name="connsiteX185" fmla="*/ 1901918 w 12192000"/>
              <a:gd name="connsiteY185" fmla="*/ 1522410 h 1783724"/>
              <a:gd name="connsiteX186" fmla="*/ 1876753 w 12192000"/>
              <a:gd name="connsiteY186" fmla="*/ 1517619 h 1783724"/>
              <a:gd name="connsiteX187" fmla="*/ 1858194 w 12192000"/>
              <a:gd name="connsiteY187" fmla="*/ 1522343 h 1783724"/>
              <a:gd name="connsiteX188" fmla="*/ 1702657 w 12192000"/>
              <a:gd name="connsiteY188" fmla="*/ 1510562 h 1783724"/>
              <a:gd name="connsiteX189" fmla="*/ 1701421 w 12192000"/>
              <a:gd name="connsiteY189" fmla="*/ 1510775 h 1783724"/>
              <a:gd name="connsiteX190" fmla="*/ 1699973 w 12192000"/>
              <a:gd name="connsiteY190" fmla="*/ 1507739 h 1783724"/>
              <a:gd name="connsiteX191" fmla="*/ 1682526 w 12192000"/>
              <a:gd name="connsiteY191" fmla="*/ 1504598 h 1783724"/>
              <a:gd name="connsiteX192" fmla="*/ 1677380 w 12192000"/>
              <a:gd name="connsiteY192" fmla="*/ 1504851 h 1783724"/>
              <a:gd name="connsiteX193" fmla="*/ 1670304 w 12192000"/>
              <a:gd name="connsiteY193" fmla="*/ 1503744 h 1783724"/>
              <a:gd name="connsiteX194" fmla="*/ 1670197 w 12192000"/>
              <a:gd name="connsiteY194" fmla="*/ 1503497 h 1783724"/>
              <a:gd name="connsiteX195" fmla="*/ 1626301 w 12192000"/>
              <a:gd name="connsiteY195" fmla="*/ 1474931 h 1783724"/>
              <a:gd name="connsiteX196" fmla="*/ 1535119 w 12192000"/>
              <a:gd name="connsiteY196" fmla="*/ 1463075 h 1783724"/>
              <a:gd name="connsiteX197" fmla="*/ 1531340 w 12192000"/>
              <a:gd name="connsiteY197" fmla="*/ 1461293 h 1783724"/>
              <a:gd name="connsiteX198" fmla="*/ 1498454 w 12192000"/>
              <a:gd name="connsiteY198" fmla="*/ 1463478 h 1783724"/>
              <a:gd name="connsiteX199" fmla="*/ 1478806 w 12192000"/>
              <a:gd name="connsiteY199" fmla="*/ 1464611 h 1783724"/>
              <a:gd name="connsiteX200" fmla="*/ 1358081 w 12192000"/>
              <a:gd name="connsiteY200" fmla="*/ 1455545 h 1783724"/>
              <a:gd name="connsiteX201" fmla="*/ 1222449 w 12192000"/>
              <a:gd name="connsiteY201" fmla="*/ 1455454 h 1783724"/>
              <a:gd name="connsiteX202" fmla="*/ 1180983 w 12192000"/>
              <a:gd name="connsiteY202" fmla="*/ 1440557 h 1783724"/>
              <a:gd name="connsiteX203" fmla="*/ 1018426 w 12192000"/>
              <a:gd name="connsiteY203" fmla="*/ 1400226 h 1783724"/>
              <a:gd name="connsiteX204" fmla="*/ 940021 w 12192000"/>
              <a:gd name="connsiteY204" fmla="*/ 1409452 h 1783724"/>
              <a:gd name="connsiteX205" fmla="*/ 940362 w 12192000"/>
              <a:gd name="connsiteY205" fmla="*/ 1408090 h 1783724"/>
              <a:gd name="connsiteX206" fmla="*/ 927147 w 12192000"/>
              <a:gd name="connsiteY206" fmla="*/ 1407436 h 1783724"/>
              <a:gd name="connsiteX207" fmla="*/ 915481 w 12192000"/>
              <a:gd name="connsiteY207" fmla="*/ 1395526 h 1783724"/>
              <a:gd name="connsiteX208" fmla="*/ 884363 w 12192000"/>
              <a:gd name="connsiteY208" fmla="*/ 1395024 h 1783724"/>
              <a:gd name="connsiteX209" fmla="*/ 883522 w 12192000"/>
              <a:gd name="connsiteY209" fmla="*/ 1400267 h 1783724"/>
              <a:gd name="connsiteX210" fmla="*/ 865903 w 12192000"/>
              <a:gd name="connsiteY210" fmla="*/ 1394324 h 1783724"/>
              <a:gd name="connsiteX211" fmla="*/ 790832 w 12192000"/>
              <a:gd name="connsiteY211" fmla="*/ 1370999 h 1783724"/>
              <a:gd name="connsiteX212" fmla="*/ 749766 w 12192000"/>
              <a:gd name="connsiteY212" fmla="*/ 1353216 h 1783724"/>
              <a:gd name="connsiteX213" fmla="*/ 705470 w 12192000"/>
              <a:gd name="connsiteY213" fmla="*/ 1354328 h 1783724"/>
              <a:gd name="connsiteX214" fmla="*/ 692371 w 12192000"/>
              <a:gd name="connsiteY214" fmla="*/ 1343942 h 1783724"/>
              <a:gd name="connsiteX215" fmla="*/ 690203 w 12192000"/>
              <a:gd name="connsiteY215" fmla="*/ 1341970 h 1783724"/>
              <a:gd name="connsiteX216" fmla="*/ 679574 w 12192000"/>
              <a:gd name="connsiteY216" fmla="*/ 1338069 h 1783724"/>
              <a:gd name="connsiteX217" fmla="*/ 679009 w 12192000"/>
              <a:gd name="connsiteY217" fmla="*/ 1331966 h 1783724"/>
              <a:gd name="connsiteX218" fmla="*/ 664756 w 12192000"/>
              <a:gd name="connsiteY218" fmla="*/ 1322509 h 1783724"/>
              <a:gd name="connsiteX219" fmla="*/ 644515 w 12192000"/>
              <a:gd name="connsiteY219" fmla="*/ 1316732 h 1783724"/>
              <a:gd name="connsiteX220" fmla="*/ 545716 w 12192000"/>
              <a:gd name="connsiteY220" fmla="*/ 1294878 h 1783724"/>
              <a:gd name="connsiteX221" fmla="*/ 488094 w 12192000"/>
              <a:gd name="connsiteY221" fmla="*/ 1278596 h 1783724"/>
              <a:gd name="connsiteX222" fmla="*/ 468538 w 12192000"/>
              <a:gd name="connsiteY222" fmla="*/ 1267376 h 1783724"/>
              <a:gd name="connsiteX223" fmla="*/ 439655 w 12192000"/>
              <a:gd name="connsiteY223" fmla="*/ 1255090 h 1783724"/>
              <a:gd name="connsiteX224" fmla="*/ 390496 w 12192000"/>
              <a:gd name="connsiteY224" fmla="*/ 1229512 h 1783724"/>
              <a:gd name="connsiteX225" fmla="*/ 362616 w 12192000"/>
              <a:gd name="connsiteY225" fmla="*/ 1221981 h 1783724"/>
              <a:gd name="connsiteX226" fmla="*/ 348184 w 12192000"/>
              <a:gd name="connsiteY226" fmla="*/ 1213437 h 1783724"/>
              <a:gd name="connsiteX227" fmla="*/ 341576 w 12192000"/>
              <a:gd name="connsiteY227" fmla="*/ 1212583 h 1783724"/>
              <a:gd name="connsiteX228" fmla="*/ 320370 w 12192000"/>
              <a:gd name="connsiteY228" fmla="*/ 1206827 h 1783724"/>
              <a:gd name="connsiteX229" fmla="*/ 308082 w 12192000"/>
              <a:gd name="connsiteY229" fmla="*/ 1204195 h 1783724"/>
              <a:gd name="connsiteX230" fmla="*/ 303141 w 12192000"/>
              <a:gd name="connsiteY230" fmla="*/ 1203396 h 1783724"/>
              <a:gd name="connsiteX231" fmla="*/ 260955 w 12192000"/>
              <a:gd name="connsiteY231" fmla="*/ 1203345 h 1783724"/>
              <a:gd name="connsiteX232" fmla="*/ 234352 w 12192000"/>
              <a:gd name="connsiteY232" fmla="*/ 1193972 h 1783724"/>
              <a:gd name="connsiteX233" fmla="*/ 210954 w 12192000"/>
              <a:gd name="connsiteY233" fmla="*/ 1192326 h 1783724"/>
              <a:gd name="connsiteX234" fmla="*/ 204851 w 12192000"/>
              <a:gd name="connsiteY234" fmla="*/ 1190210 h 1783724"/>
              <a:gd name="connsiteX235" fmla="*/ 145778 w 12192000"/>
              <a:gd name="connsiteY235" fmla="*/ 1190651 h 1783724"/>
              <a:gd name="connsiteX236" fmla="*/ 105518 w 12192000"/>
              <a:gd name="connsiteY236" fmla="*/ 1184937 h 1783724"/>
              <a:gd name="connsiteX237" fmla="*/ 17623 w 12192000"/>
              <a:gd name="connsiteY237" fmla="*/ 1185238 h 1783724"/>
              <a:gd name="connsiteX238" fmla="*/ 0 w 12192000"/>
              <a:gd name="connsiteY238" fmla="*/ 1184768 h 1783724"/>
              <a:gd name="connsiteX239" fmla="*/ 0 w 12192000"/>
              <a:gd name="connsiteY239" fmla="*/ 0 h 1783724"/>
              <a:gd name="connsiteX0" fmla="*/ 0 w 12192000"/>
              <a:gd name="connsiteY0" fmla="*/ 0 h 1783724"/>
              <a:gd name="connsiteX1" fmla="*/ 12192000 w 12192000"/>
              <a:gd name="connsiteY1" fmla="*/ 0 h 1783724"/>
              <a:gd name="connsiteX2" fmla="*/ 12192000 w 12192000"/>
              <a:gd name="connsiteY2" fmla="*/ 1129867 h 1783724"/>
              <a:gd name="connsiteX3" fmla="*/ 12174158 w 12192000"/>
              <a:gd name="connsiteY3" fmla="*/ 1133797 h 1783724"/>
              <a:gd name="connsiteX4" fmla="*/ 12111983 w 12192000"/>
              <a:gd name="connsiteY4" fmla="*/ 1161939 h 1783724"/>
              <a:gd name="connsiteX5" fmla="*/ 11967186 w 12192000"/>
              <a:gd name="connsiteY5" fmla="*/ 1201206 h 1783724"/>
              <a:gd name="connsiteX6" fmla="*/ 11953646 w 12192000"/>
              <a:gd name="connsiteY6" fmla="*/ 1205499 h 1783724"/>
              <a:gd name="connsiteX7" fmla="*/ 11874413 w 12192000"/>
              <a:gd name="connsiteY7" fmla="*/ 1213569 h 1783724"/>
              <a:gd name="connsiteX8" fmla="*/ 11815251 w 12192000"/>
              <a:gd name="connsiteY8" fmla="*/ 1241020 h 1783724"/>
              <a:gd name="connsiteX9" fmla="*/ 11718610 w 12192000"/>
              <a:gd name="connsiteY9" fmla="*/ 1253479 h 1783724"/>
              <a:gd name="connsiteX10" fmla="*/ 11622463 w 12192000"/>
              <a:gd name="connsiteY10" fmla="*/ 1262368 h 1783724"/>
              <a:gd name="connsiteX11" fmla="*/ 11587426 w 12192000"/>
              <a:gd name="connsiteY11" fmla="*/ 1263916 h 1783724"/>
              <a:gd name="connsiteX12" fmla="*/ 11471543 w 12192000"/>
              <a:gd name="connsiteY12" fmla="*/ 1280394 h 1783724"/>
              <a:gd name="connsiteX13" fmla="*/ 11406215 w 12192000"/>
              <a:gd name="connsiteY13" fmla="*/ 1280453 h 1783724"/>
              <a:gd name="connsiteX14" fmla="*/ 11361043 w 12192000"/>
              <a:gd name="connsiteY14" fmla="*/ 1286632 h 1783724"/>
              <a:gd name="connsiteX15" fmla="*/ 11259450 w 12192000"/>
              <a:gd name="connsiteY15" fmla="*/ 1286738 h 1783724"/>
              <a:gd name="connsiteX16" fmla="*/ 11154950 w 12192000"/>
              <a:gd name="connsiteY16" fmla="*/ 1291274 h 1783724"/>
              <a:gd name="connsiteX17" fmla="*/ 10998826 w 12192000"/>
              <a:gd name="connsiteY17" fmla="*/ 1282991 h 1783724"/>
              <a:gd name="connsiteX18" fmla="*/ 10955096 w 12192000"/>
              <a:gd name="connsiteY18" fmla="*/ 1231768 h 1783724"/>
              <a:gd name="connsiteX19" fmla="*/ 10864884 w 12192000"/>
              <a:gd name="connsiteY19" fmla="*/ 1245957 h 1783724"/>
              <a:gd name="connsiteX20" fmla="*/ 10841363 w 12192000"/>
              <a:gd name="connsiteY20" fmla="*/ 1251400 h 1783724"/>
              <a:gd name="connsiteX21" fmla="*/ 10780910 w 12192000"/>
              <a:gd name="connsiteY21" fmla="*/ 1249166 h 1783724"/>
              <a:gd name="connsiteX22" fmla="*/ 10696254 w 12192000"/>
              <a:gd name="connsiteY22" fmla="*/ 1259247 h 1783724"/>
              <a:gd name="connsiteX23" fmla="*/ 10577832 w 12192000"/>
              <a:gd name="connsiteY23" fmla="*/ 1255994 h 1783724"/>
              <a:gd name="connsiteX24" fmla="*/ 10531976 w 12192000"/>
              <a:gd name="connsiteY24" fmla="*/ 1249692 h 1783724"/>
              <a:gd name="connsiteX25" fmla="*/ 10453101 w 12192000"/>
              <a:gd name="connsiteY25" fmla="*/ 1241000 h 1783724"/>
              <a:gd name="connsiteX26" fmla="*/ 10407706 w 12192000"/>
              <a:gd name="connsiteY26" fmla="*/ 1235650 h 1783724"/>
              <a:gd name="connsiteX27" fmla="*/ 10368559 w 12192000"/>
              <a:gd name="connsiteY27" fmla="*/ 1235686 h 1783724"/>
              <a:gd name="connsiteX28" fmla="*/ 10352542 w 12192000"/>
              <a:gd name="connsiteY28" fmla="*/ 1245817 h 1783724"/>
              <a:gd name="connsiteX29" fmla="*/ 10294918 w 12192000"/>
              <a:gd name="connsiteY29" fmla="*/ 1263549 h 1783724"/>
              <a:gd name="connsiteX30" fmla="*/ 10271059 w 12192000"/>
              <a:gd name="connsiteY30" fmla="*/ 1265010 h 1783724"/>
              <a:gd name="connsiteX31" fmla="*/ 10239064 w 12192000"/>
              <a:gd name="connsiteY31" fmla="*/ 1270598 h 1783724"/>
              <a:gd name="connsiteX32" fmla="*/ 10181078 w 12192000"/>
              <a:gd name="connsiteY32" fmla="*/ 1276374 h 1783724"/>
              <a:gd name="connsiteX33" fmla="*/ 10153458 w 12192000"/>
              <a:gd name="connsiteY33" fmla="*/ 1285229 h 1783724"/>
              <a:gd name="connsiteX34" fmla="*/ 10140775 w 12192000"/>
              <a:gd name="connsiteY34" fmla="*/ 1285847 h 1783724"/>
              <a:gd name="connsiteX35" fmla="*/ 10132055 w 12192000"/>
              <a:gd name="connsiteY35" fmla="*/ 1297214 h 1783724"/>
              <a:gd name="connsiteX36" fmla="*/ 10094093 w 12192000"/>
              <a:gd name="connsiteY36" fmla="*/ 1316697 h 1783724"/>
              <a:gd name="connsiteX37" fmla="*/ 10054855 w 12192000"/>
              <a:gd name="connsiteY37" fmla="*/ 1316203 h 1783724"/>
              <a:gd name="connsiteX38" fmla="*/ 10016268 w 12192000"/>
              <a:gd name="connsiteY38" fmla="*/ 1325133 h 1783724"/>
              <a:gd name="connsiteX39" fmla="*/ 9937115 w 12192000"/>
              <a:gd name="connsiteY39" fmla="*/ 1337731 h 1783724"/>
              <a:gd name="connsiteX40" fmla="*/ 9824942 w 12192000"/>
              <a:gd name="connsiteY40" fmla="*/ 1342969 h 1783724"/>
              <a:gd name="connsiteX41" fmla="*/ 9705553 w 12192000"/>
              <a:gd name="connsiteY41" fmla="*/ 1359323 h 1783724"/>
              <a:gd name="connsiteX42" fmla="*/ 9589915 w 12192000"/>
              <a:gd name="connsiteY42" fmla="*/ 1382355 h 1783724"/>
              <a:gd name="connsiteX43" fmla="*/ 9315048 w 12192000"/>
              <a:gd name="connsiteY43" fmla="*/ 1428626 h 1783724"/>
              <a:gd name="connsiteX44" fmla="*/ 9209077 w 12192000"/>
              <a:gd name="connsiteY44" fmla="*/ 1448049 h 1783724"/>
              <a:gd name="connsiteX45" fmla="*/ 9133300 w 12192000"/>
              <a:gd name="connsiteY45" fmla="*/ 1456152 h 1783724"/>
              <a:gd name="connsiteX46" fmla="*/ 9031264 w 12192000"/>
              <a:gd name="connsiteY46" fmla="*/ 1462053 h 1783724"/>
              <a:gd name="connsiteX47" fmla="*/ 8983321 w 12192000"/>
              <a:gd name="connsiteY47" fmla="*/ 1464616 h 1783724"/>
              <a:gd name="connsiteX48" fmla="*/ 8983035 w 12192000"/>
              <a:gd name="connsiteY48" fmla="*/ 1464417 h 1783724"/>
              <a:gd name="connsiteX49" fmla="*/ 8974072 w 12192000"/>
              <a:gd name="connsiteY49" fmla="*/ 1465390 h 1783724"/>
              <a:gd name="connsiteX50" fmla="*/ 8968242 w 12192000"/>
              <a:gd name="connsiteY50" fmla="*/ 1467079 h 1783724"/>
              <a:gd name="connsiteX51" fmla="*/ 8952199 w 12192000"/>
              <a:gd name="connsiteY51" fmla="*/ 1469700 h 1783724"/>
              <a:gd name="connsiteX52" fmla="*/ 8945873 w 12192000"/>
              <a:gd name="connsiteY52" fmla="*/ 1469099 h 1783724"/>
              <a:gd name="connsiteX53" fmla="*/ 8940905 w 12192000"/>
              <a:gd name="connsiteY53" fmla="*/ 1467238 h 1783724"/>
              <a:gd name="connsiteX54" fmla="*/ 8906846 w 12192000"/>
              <a:gd name="connsiteY54" fmla="*/ 1464481 h 1783724"/>
              <a:gd name="connsiteX55" fmla="*/ 8730411 w 12192000"/>
              <a:gd name="connsiteY55" fmla="*/ 1479838 h 1783724"/>
              <a:gd name="connsiteX56" fmla="*/ 8685834 w 12192000"/>
              <a:gd name="connsiteY56" fmla="*/ 1481431 h 1783724"/>
              <a:gd name="connsiteX57" fmla="*/ 8574116 w 12192000"/>
              <a:gd name="connsiteY57" fmla="*/ 1488166 h 1783724"/>
              <a:gd name="connsiteX58" fmla="*/ 8503254 w 12192000"/>
              <a:gd name="connsiteY58" fmla="*/ 1475627 h 1783724"/>
              <a:gd name="connsiteX59" fmla="*/ 8489028 w 12192000"/>
              <a:gd name="connsiteY59" fmla="*/ 1480483 h 1783724"/>
              <a:gd name="connsiteX60" fmla="*/ 8484222 w 12192000"/>
              <a:gd name="connsiteY60" fmla="*/ 1482955 h 1783724"/>
              <a:gd name="connsiteX61" fmla="*/ 8476034 w 12192000"/>
              <a:gd name="connsiteY61" fmla="*/ 1485197 h 1783724"/>
              <a:gd name="connsiteX62" fmla="*/ 8475659 w 12192000"/>
              <a:gd name="connsiteY62" fmla="*/ 1485048 h 1783724"/>
              <a:gd name="connsiteX63" fmla="*/ 8468325 w 12192000"/>
              <a:gd name="connsiteY63" fmla="*/ 1487552 h 1783724"/>
              <a:gd name="connsiteX64" fmla="*/ 8401298 w 12192000"/>
              <a:gd name="connsiteY64" fmla="*/ 1493672 h 1783724"/>
              <a:gd name="connsiteX65" fmla="*/ 8390295 w 12192000"/>
              <a:gd name="connsiteY65" fmla="*/ 1502138 h 1783724"/>
              <a:gd name="connsiteX66" fmla="*/ 8370102 w 12192000"/>
              <a:gd name="connsiteY66" fmla="*/ 1508730 h 1783724"/>
              <a:gd name="connsiteX67" fmla="*/ 8248843 w 12192000"/>
              <a:gd name="connsiteY67" fmla="*/ 1537060 h 1783724"/>
              <a:gd name="connsiteX68" fmla="*/ 8244399 w 12192000"/>
              <a:gd name="connsiteY68" fmla="*/ 1538596 h 1783724"/>
              <a:gd name="connsiteX69" fmla="*/ 8241700 w 12192000"/>
              <a:gd name="connsiteY69" fmla="*/ 1538396 h 1783724"/>
              <a:gd name="connsiteX70" fmla="*/ 8230388 w 12192000"/>
              <a:gd name="connsiteY70" fmla="*/ 1546517 h 1783724"/>
              <a:gd name="connsiteX71" fmla="*/ 8224228 w 12192000"/>
              <a:gd name="connsiteY71" fmla="*/ 1557267 h 1783724"/>
              <a:gd name="connsiteX72" fmla="*/ 8199666 w 12192000"/>
              <a:gd name="connsiteY72" fmla="*/ 1559012 h 1783724"/>
              <a:gd name="connsiteX73" fmla="*/ 8194548 w 12192000"/>
              <a:gd name="connsiteY73" fmla="*/ 1565013 h 1783724"/>
              <a:gd name="connsiteX74" fmla="*/ 8165771 w 12192000"/>
              <a:gd name="connsiteY74" fmla="*/ 1579116 h 1783724"/>
              <a:gd name="connsiteX75" fmla="*/ 8116832 w 12192000"/>
              <a:gd name="connsiteY75" fmla="*/ 1608547 h 1783724"/>
              <a:gd name="connsiteX76" fmla="*/ 8089016 w 12192000"/>
              <a:gd name="connsiteY76" fmla="*/ 1617129 h 1783724"/>
              <a:gd name="connsiteX77" fmla="*/ 8074658 w 12192000"/>
              <a:gd name="connsiteY77" fmla="*/ 1626971 h 1783724"/>
              <a:gd name="connsiteX78" fmla="*/ 8068056 w 12192000"/>
              <a:gd name="connsiteY78" fmla="*/ 1627924 h 1783724"/>
              <a:gd name="connsiteX79" fmla="*/ 8046900 w 12192000"/>
              <a:gd name="connsiteY79" fmla="*/ 1634483 h 1783724"/>
              <a:gd name="connsiteX80" fmla="*/ 8034634 w 12192000"/>
              <a:gd name="connsiteY80" fmla="*/ 1637466 h 1783724"/>
              <a:gd name="connsiteX81" fmla="*/ 8029700 w 12192000"/>
              <a:gd name="connsiteY81" fmla="*/ 1638364 h 1783724"/>
              <a:gd name="connsiteX82" fmla="*/ 7987514 w 12192000"/>
              <a:gd name="connsiteY82" fmla="*/ 1638160 h 1783724"/>
              <a:gd name="connsiteX83" fmla="*/ 7960991 w 12192000"/>
              <a:gd name="connsiteY83" fmla="*/ 1648892 h 1783724"/>
              <a:gd name="connsiteX84" fmla="*/ 7937606 w 12192000"/>
              <a:gd name="connsiteY84" fmla="*/ 1650659 h 1783724"/>
              <a:gd name="connsiteX85" fmla="*/ 7931522 w 12192000"/>
              <a:gd name="connsiteY85" fmla="*/ 1653082 h 1783724"/>
              <a:gd name="connsiteX86" fmla="*/ 7872444 w 12192000"/>
              <a:gd name="connsiteY86" fmla="*/ 1652202 h 1783724"/>
              <a:gd name="connsiteX87" fmla="*/ 7832232 w 12192000"/>
              <a:gd name="connsiteY87" fmla="*/ 1658594 h 1783724"/>
              <a:gd name="connsiteX88" fmla="*/ 7744332 w 12192000"/>
              <a:gd name="connsiteY88" fmla="*/ 1657695 h 1783724"/>
              <a:gd name="connsiteX89" fmla="*/ 7723062 w 12192000"/>
              <a:gd name="connsiteY89" fmla="*/ 1658222 h 1783724"/>
              <a:gd name="connsiteX90" fmla="*/ 7705682 w 12192000"/>
              <a:gd name="connsiteY90" fmla="*/ 1664606 h 1783724"/>
              <a:gd name="connsiteX91" fmla="*/ 7702441 w 12192000"/>
              <a:gd name="connsiteY91" fmla="*/ 1671260 h 1783724"/>
              <a:gd name="connsiteX92" fmla="*/ 7690889 w 12192000"/>
              <a:gd name="connsiteY92" fmla="*/ 1672499 h 1783724"/>
              <a:gd name="connsiteX93" fmla="*/ 7688002 w 12192000"/>
              <a:gd name="connsiteY93" fmla="*/ 1674071 h 1783724"/>
              <a:gd name="connsiteX94" fmla="*/ 7671275 w 12192000"/>
              <a:gd name="connsiteY94" fmla="*/ 1681835 h 1783724"/>
              <a:gd name="connsiteX95" fmla="*/ 7585018 w 12192000"/>
              <a:gd name="connsiteY95" fmla="*/ 1675431 h 1783724"/>
              <a:gd name="connsiteX96" fmla="*/ 7471472 w 12192000"/>
              <a:gd name="connsiteY96" fmla="*/ 1682487 h 1783724"/>
              <a:gd name="connsiteX97" fmla="*/ 7381391 w 12192000"/>
              <a:gd name="connsiteY97" fmla="*/ 1689122 h 1783724"/>
              <a:gd name="connsiteX98" fmla="*/ 7292528 w 12192000"/>
              <a:gd name="connsiteY98" fmla="*/ 1689863 h 1783724"/>
              <a:gd name="connsiteX99" fmla="*/ 7204542 w 12192000"/>
              <a:gd name="connsiteY99" fmla="*/ 1667362 h 1783724"/>
              <a:gd name="connsiteX100" fmla="*/ 7179107 w 12192000"/>
              <a:gd name="connsiteY100" fmla="*/ 1664705 h 1783724"/>
              <a:gd name="connsiteX101" fmla="*/ 7176110 w 12192000"/>
              <a:gd name="connsiteY101" fmla="*/ 1667956 h 1783724"/>
              <a:gd name="connsiteX102" fmla="*/ 7149935 w 12192000"/>
              <a:gd name="connsiteY102" fmla="*/ 1671723 h 1783724"/>
              <a:gd name="connsiteX103" fmla="*/ 7076173 w 12192000"/>
              <a:gd name="connsiteY103" fmla="*/ 1681613 h 1783724"/>
              <a:gd name="connsiteX104" fmla="*/ 6997704 w 12192000"/>
              <a:gd name="connsiteY104" fmla="*/ 1681043 h 1783724"/>
              <a:gd name="connsiteX105" fmla="*/ 6883473 w 12192000"/>
              <a:gd name="connsiteY105" fmla="*/ 1705122 h 1783724"/>
              <a:gd name="connsiteX106" fmla="*/ 6687688 w 12192000"/>
              <a:gd name="connsiteY106" fmla="*/ 1727643 h 1783724"/>
              <a:gd name="connsiteX107" fmla="*/ 6529051 w 12192000"/>
              <a:gd name="connsiteY107" fmla="*/ 1750971 h 1783724"/>
              <a:gd name="connsiteX108" fmla="*/ 6306028 w 12192000"/>
              <a:gd name="connsiteY108" fmla="*/ 1761123 h 1783724"/>
              <a:gd name="connsiteX109" fmla="*/ 6183195 w 12192000"/>
              <a:gd name="connsiteY109" fmla="*/ 1758873 h 1783724"/>
              <a:gd name="connsiteX110" fmla="*/ 6123126 w 12192000"/>
              <a:gd name="connsiteY110" fmla="*/ 1768552 h 1783724"/>
              <a:gd name="connsiteX111" fmla="*/ 6096136 w 12192000"/>
              <a:gd name="connsiteY111" fmla="*/ 1767260 h 1783724"/>
              <a:gd name="connsiteX112" fmla="*/ 6032917 w 12192000"/>
              <a:gd name="connsiteY112" fmla="*/ 1757308 h 1783724"/>
              <a:gd name="connsiteX113" fmla="*/ 5977870 w 12192000"/>
              <a:gd name="connsiteY113" fmla="*/ 1771268 h 1783724"/>
              <a:gd name="connsiteX114" fmla="*/ 5916336 w 12192000"/>
              <a:gd name="connsiteY114" fmla="*/ 1780879 h 1783724"/>
              <a:gd name="connsiteX115" fmla="*/ 5867980 w 12192000"/>
              <a:gd name="connsiteY115" fmla="*/ 1783724 h 1783724"/>
              <a:gd name="connsiteX116" fmla="*/ 5743302 w 12192000"/>
              <a:gd name="connsiteY116" fmla="*/ 1782136 h 1783724"/>
              <a:gd name="connsiteX117" fmla="*/ 5607054 w 12192000"/>
              <a:gd name="connsiteY117" fmla="*/ 1775578 h 1783724"/>
              <a:gd name="connsiteX118" fmla="*/ 5464006 w 12192000"/>
              <a:gd name="connsiteY118" fmla="*/ 1763436 h 1783724"/>
              <a:gd name="connsiteX119" fmla="*/ 5412840 w 12192000"/>
              <a:gd name="connsiteY119" fmla="*/ 1767920 h 1783724"/>
              <a:gd name="connsiteX120" fmla="*/ 5361713 w 12192000"/>
              <a:gd name="connsiteY120" fmla="*/ 1773980 h 1783724"/>
              <a:gd name="connsiteX121" fmla="*/ 5241786 w 12192000"/>
              <a:gd name="connsiteY121" fmla="*/ 1756656 h 1783724"/>
              <a:gd name="connsiteX122" fmla="*/ 5202963 w 12192000"/>
              <a:gd name="connsiteY122" fmla="*/ 1747306 h 1783724"/>
              <a:gd name="connsiteX123" fmla="*/ 5154668 w 12192000"/>
              <a:gd name="connsiteY123" fmla="*/ 1744668 h 1783724"/>
              <a:gd name="connsiteX124" fmla="*/ 5136547 w 12192000"/>
              <a:gd name="connsiteY124" fmla="*/ 1738620 h 1783724"/>
              <a:gd name="connsiteX125" fmla="*/ 5122587 w 12192000"/>
              <a:gd name="connsiteY125" fmla="*/ 1735756 h 1783724"/>
              <a:gd name="connsiteX126" fmla="*/ 5119579 w 12192000"/>
              <a:gd name="connsiteY126" fmla="*/ 1734004 h 1783724"/>
              <a:gd name="connsiteX127" fmla="*/ 5101616 w 12192000"/>
              <a:gd name="connsiteY127" fmla="*/ 1724948 h 1783724"/>
              <a:gd name="connsiteX128" fmla="*/ 5045783 w 12192000"/>
              <a:gd name="connsiteY128" fmla="*/ 1730209 h 1783724"/>
              <a:gd name="connsiteX129" fmla="*/ 4991477 w 12192000"/>
              <a:gd name="connsiteY129" fmla="*/ 1716450 h 1783724"/>
              <a:gd name="connsiteX130" fmla="*/ 4820387 w 12192000"/>
              <a:gd name="connsiteY130" fmla="*/ 1695973 h 1783724"/>
              <a:gd name="connsiteX131" fmla="*/ 4742338 w 12192000"/>
              <a:gd name="connsiteY131" fmla="*/ 1672696 h 1783724"/>
              <a:gd name="connsiteX132" fmla="*/ 4703062 w 12192000"/>
              <a:gd name="connsiteY132" fmla="*/ 1665094 h 1783724"/>
              <a:gd name="connsiteX133" fmla="*/ 4701052 w 12192000"/>
              <a:gd name="connsiteY133" fmla="*/ 1664466 h 1783724"/>
              <a:gd name="connsiteX134" fmla="*/ 4701986 w 12192000"/>
              <a:gd name="connsiteY134" fmla="*/ 1664294 h 1783724"/>
              <a:gd name="connsiteX135" fmla="*/ 4697074 w 12192000"/>
              <a:gd name="connsiteY135" fmla="*/ 1663224 h 1783724"/>
              <a:gd name="connsiteX136" fmla="*/ 4701052 w 12192000"/>
              <a:gd name="connsiteY136" fmla="*/ 1664466 h 1783724"/>
              <a:gd name="connsiteX137" fmla="*/ 4695406 w 12192000"/>
              <a:gd name="connsiteY137" fmla="*/ 1665504 h 1783724"/>
              <a:gd name="connsiteX138" fmla="*/ 4495727 w 12192000"/>
              <a:gd name="connsiteY138" fmla="*/ 1656633 h 1783724"/>
              <a:gd name="connsiteX139" fmla="*/ 4428317 w 12192000"/>
              <a:gd name="connsiteY139" fmla="*/ 1646311 h 1783724"/>
              <a:gd name="connsiteX140" fmla="*/ 4424455 w 12192000"/>
              <a:gd name="connsiteY140" fmla="*/ 1646545 h 1783724"/>
              <a:gd name="connsiteX141" fmla="*/ 4418141 w 12192000"/>
              <a:gd name="connsiteY141" fmla="*/ 1643457 h 1783724"/>
              <a:gd name="connsiteX142" fmla="*/ 4389054 w 12192000"/>
              <a:gd name="connsiteY142" fmla="*/ 1635100 h 1783724"/>
              <a:gd name="connsiteX143" fmla="*/ 4243963 w 12192000"/>
              <a:gd name="connsiteY143" fmla="*/ 1600547 h 1783724"/>
              <a:gd name="connsiteX144" fmla="*/ 4230390 w 12192000"/>
              <a:gd name="connsiteY144" fmla="*/ 1596782 h 1783724"/>
              <a:gd name="connsiteX145" fmla="*/ 4151096 w 12192000"/>
              <a:gd name="connsiteY145" fmla="*/ 1589415 h 1783724"/>
              <a:gd name="connsiteX146" fmla="*/ 4091729 w 12192000"/>
              <a:gd name="connsiteY146" fmla="*/ 1565484 h 1783724"/>
              <a:gd name="connsiteX147" fmla="*/ 3994992 w 12192000"/>
              <a:gd name="connsiteY147" fmla="*/ 1554250 h 1783724"/>
              <a:gd name="connsiteX148" fmla="*/ 3898778 w 12192000"/>
              <a:gd name="connsiteY148" fmla="*/ 1546088 h 1783724"/>
              <a:gd name="connsiteX149" fmla="*/ 3863728 w 12192000"/>
              <a:gd name="connsiteY149" fmla="*/ 1544567 h 1783724"/>
              <a:gd name="connsiteX150" fmla="*/ 3729252 w 12192000"/>
              <a:gd name="connsiteY150" fmla="*/ 1544592 h 1783724"/>
              <a:gd name="connsiteX151" fmla="*/ 3716543 w 12192000"/>
              <a:gd name="connsiteY151" fmla="*/ 1541771 h 1783724"/>
              <a:gd name="connsiteX152" fmla="*/ 3715389 w 12192000"/>
              <a:gd name="connsiteY152" fmla="*/ 1538406 h 1783724"/>
              <a:gd name="connsiteX153" fmla="*/ 3682391 w 12192000"/>
              <a:gd name="connsiteY153" fmla="*/ 1529372 h 1783724"/>
              <a:gd name="connsiteX154" fmla="*/ 3669607 w 12192000"/>
              <a:gd name="connsiteY154" fmla="*/ 1534463 h 1783724"/>
              <a:gd name="connsiteX155" fmla="*/ 3669577 w 12192000"/>
              <a:gd name="connsiteY155" fmla="*/ 1534458 h 1783724"/>
              <a:gd name="connsiteX156" fmla="*/ 3660365 w 12192000"/>
              <a:gd name="connsiteY156" fmla="*/ 1531370 h 1783724"/>
              <a:gd name="connsiteX157" fmla="*/ 3637171 w 12192000"/>
              <a:gd name="connsiteY157" fmla="*/ 1523813 h 1783724"/>
              <a:gd name="connsiteX158" fmla="*/ 3636519 w 12192000"/>
              <a:gd name="connsiteY158" fmla="*/ 1523773 h 1783724"/>
              <a:gd name="connsiteX159" fmla="*/ 3589716 w 12192000"/>
              <a:gd name="connsiteY159" fmla="*/ 1506360 h 1783724"/>
              <a:gd name="connsiteX160" fmla="*/ 3583541 w 12192000"/>
              <a:gd name="connsiteY160" fmla="*/ 1507469 h 1783724"/>
              <a:gd name="connsiteX161" fmla="*/ 3574426 w 12192000"/>
              <a:gd name="connsiteY161" fmla="*/ 1507574 h 1783724"/>
              <a:gd name="connsiteX162" fmla="*/ 3574190 w 12192000"/>
              <a:gd name="connsiteY162" fmla="*/ 1507350 h 1783724"/>
              <a:gd name="connsiteX163" fmla="*/ 3565671 w 12192000"/>
              <a:gd name="connsiteY163" fmla="*/ 1507894 h 1783724"/>
              <a:gd name="connsiteX164" fmla="*/ 3515816 w 12192000"/>
              <a:gd name="connsiteY164" fmla="*/ 1499688 h 1783724"/>
              <a:gd name="connsiteX165" fmla="*/ 3452912 w 12192000"/>
              <a:gd name="connsiteY165" fmla="*/ 1496444 h 1783724"/>
              <a:gd name="connsiteX166" fmla="*/ 3380405 w 12192000"/>
              <a:gd name="connsiteY166" fmla="*/ 1486216 h 1783724"/>
              <a:gd name="connsiteX167" fmla="*/ 3343625 w 12192000"/>
              <a:gd name="connsiteY167" fmla="*/ 1500147 h 1783724"/>
              <a:gd name="connsiteX168" fmla="*/ 3323774 w 12192000"/>
              <a:gd name="connsiteY168" fmla="*/ 1501476 h 1783724"/>
              <a:gd name="connsiteX169" fmla="*/ 3321444 w 12192000"/>
              <a:gd name="connsiteY169" fmla="*/ 1500659 h 1783724"/>
              <a:gd name="connsiteX170" fmla="*/ 3242143 w 12192000"/>
              <a:gd name="connsiteY170" fmla="*/ 1505268 h 1783724"/>
              <a:gd name="connsiteX171" fmla="*/ 3122401 w 12192000"/>
              <a:gd name="connsiteY171" fmla="*/ 1511314 h 1783724"/>
              <a:gd name="connsiteX172" fmla="*/ 3010177 w 12192000"/>
              <a:gd name="connsiteY172" fmla="*/ 1513132 h 1783724"/>
              <a:gd name="connsiteX173" fmla="*/ 2782615 w 12192000"/>
              <a:gd name="connsiteY173" fmla="*/ 1509375 h 1783724"/>
              <a:gd name="connsiteX174" fmla="*/ 2668665 w 12192000"/>
              <a:gd name="connsiteY174" fmla="*/ 1517660 h 1783724"/>
              <a:gd name="connsiteX175" fmla="*/ 2548073 w 12192000"/>
              <a:gd name="connsiteY175" fmla="*/ 1516667 h 1783724"/>
              <a:gd name="connsiteX176" fmla="*/ 2423377 w 12192000"/>
              <a:gd name="connsiteY176" fmla="*/ 1527776 h 1783724"/>
              <a:gd name="connsiteX177" fmla="*/ 2295298 w 12192000"/>
              <a:gd name="connsiteY177" fmla="*/ 1534368 h 1783724"/>
              <a:gd name="connsiteX178" fmla="*/ 2188781 w 12192000"/>
              <a:gd name="connsiteY178" fmla="*/ 1529677 h 1783724"/>
              <a:gd name="connsiteX179" fmla="*/ 2074855 w 12192000"/>
              <a:gd name="connsiteY179" fmla="*/ 1515446 h 1783724"/>
              <a:gd name="connsiteX180" fmla="*/ 2012587 w 12192000"/>
              <a:gd name="connsiteY180" fmla="*/ 1522487 h 1783724"/>
              <a:gd name="connsiteX181" fmla="*/ 1932075 w 12192000"/>
              <a:gd name="connsiteY181" fmla="*/ 1517914 h 1783724"/>
              <a:gd name="connsiteX182" fmla="*/ 1908490 w 12192000"/>
              <a:gd name="connsiteY182" fmla="*/ 1526423 h 1783724"/>
              <a:gd name="connsiteX183" fmla="*/ 1908410 w 12192000"/>
              <a:gd name="connsiteY183" fmla="*/ 1526410 h 1783724"/>
              <a:gd name="connsiteX184" fmla="*/ 1901918 w 12192000"/>
              <a:gd name="connsiteY184" fmla="*/ 1522410 h 1783724"/>
              <a:gd name="connsiteX185" fmla="*/ 1876753 w 12192000"/>
              <a:gd name="connsiteY185" fmla="*/ 1517619 h 1783724"/>
              <a:gd name="connsiteX186" fmla="*/ 1858194 w 12192000"/>
              <a:gd name="connsiteY186" fmla="*/ 1522343 h 1783724"/>
              <a:gd name="connsiteX187" fmla="*/ 1702657 w 12192000"/>
              <a:gd name="connsiteY187" fmla="*/ 1510562 h 1783724"/>
              <a:gd name="connsiteX188" fmla="*/ 1701421 w 12192000"/>
              <a:gd name="connsiteY188" fmla="*/ 1510775 h 1783724"/>
              <a:gd name="connsiteX189" fmla="*/ 1699973 w 12192000"/>
              <a:gd name="connsiteY189" fmla="*/ 1507739 h 1783724"/>
              <a:gd name="connsiteX190" fmla="*/ 1682526 w 12192000"/>
              <a:gd name="connsiteY190" fmla="*/ 1504598 h 1783724"/>
              <a:gd name="connsiteX191" fmla="*/ 1677380 w 12192000"/>
              <a:gd name="connsiteY191" fmla="*/ 1504851 h 1783724"/>
              <a:gd name="connsiteX192" fmla="*/ 1670304 w 12192000"/>
              <a:gd name="connsiteY192" fmla="*/ 1503744 h 1783724"/>
              <a:gd name="connsiteX193" fmla="*/ 1670197 w 12192000"/>
              <a:gd name="connsiteY193" fmla="*/ 1503497 h 1783724"/>
              <a:gd name="connsiteX194" fmla="*/ 1626301 w 12192000"/>
              <a:gd name="connsiteY194" fmla="*/ 1474931 h 1783724"/>
              <a:gd name="connsiteX195" fmla="*/ 1535119 w 12192000"/>
              <a:gd name="connsiteY195" fmla="*/ 1463075 h 1783724"/>
              <a:gd name="connsiteX196" fmla="*/ 1531340 w 12192000"/>
              <a:gd name="connsiteY196" fmla="*/ 1461293 h 1783724"/>
              <a:gd name="connsiteX197" fmla="*/ 1498454 w 12192000"/>
              <a:gd name="connsiteY197" fmla="*/ 1463478 h 1783724"/>
              <a:gd name="connsiteX198" fmla="*/ 1478806 w 12192000"/>
              <a:gd name="connsiteY198" fmla="*/ 1464611 h 1783724"/>
              <a:gd name="connsiteX199" fmla="*/ 1358081 w 12192000"/>
              <a:gd name="connsiteY199" fmla="*/ 1455545 h 1783724"/>
              <a:gd name="connsiteX200" fmla="*/ 1222449 w 12192000"/>
              <a:gd name="connsiteY200" fmla="*/ 1455454 h 1783724"/>
              <a:gd name="connsiteX201" fmla="*/ 1180983 w 12192000"/>
              <a:gd name="connsiteY201" fmla="*/ 1440557 h 1783724"/>
              <a:gd name="connsiteX202" fmla="*/ 1018426 w 12192000"/>
              <a:gd name="connsiteY202" fmla="*/ 1400226 h 1783724"/>
              <a:gd name="connsiteX203" fmla="*/ 940021 w 12192000"/>
              <a:gd name="connsiteY203" fmla="*/ 1409452 h 1783724"/>
              <a:gd name="connsiteX204" fmla="*/ 940362 w 12192000"/>
              <a:gd name="connsiteY204" fmla="*/ 1408090 h 1783724"/>
              <a:gd name="connsiteX205" fmla="*/ 927147 w 12192000"/>
              <a:gd name="connsiteY205" fmla="*/ 1407436 h 1783724"/>
              <a:gd name="connsiteX206" fmla="*/ 915481 w 12192000"/>
              <a:gd name="connsiteY206" fmla="*/ 1395526 h 1783724"/>
              <a:gd name="connsiteX207" fmla="*/ 884363 w 12192000"/>
              <a:gd name="connsiteY207" fmla="*/ 1395024 h 1783724"/>
              <a:gd name="connsiteX208" fmla="*/ 883522 w 12192000"/>
              <a:gd name="connsiteY208" fmla="*/ 1400267 h 1783724"/>
              <a:gd name="connsiteX209" fmla="*/ 865903 w 12192000"/>
              <a:gd name="connsiteY209" fmla="*/ 1394324 h 1783724"/>
              <a:gd name="connsiteX210" fmla="*/ 790832 w 12192000"/>
              <a:gd name="connsiteY210" fmla="*/ 1370999 h 1783724"/>
              <a:gd name="connsiteX211" fmla="*/ 749766 w 12192000"/>
              <a:gd name="connsiteY211" fmla="*/ 1353216 h 1783724"/>
              <a:gd name="connsiteX212" fmla="*/ 705470 w 12192000"/>
              <a:gd name="connsiteY212" fmla="*/ 1354328 h 1783724"/>
              <a:gd name="connsiteX213" fmla="*/ 692371 w 12192000"/>
              <a:gd name="connsiteY213" fmla="*/ 1343942 h 1783724"/>
              <a:gd name="connsiteX214" fmla="*/ 690203 w 12192000"/>
              <a:gd name="connsiteY214" fmla="*/ 1341970 h 1783724"/>
              <a:gd name="connsiteX215" fmla="*/ 679574 w 12192000"/>
              <a:gd name="connsiteY215" fmla="*/ 1338069 h 1783724"/>
              <a:gd name="connsiteX216" fmla="*/ 679009 w 12192000"/>
              <a:gd name="connsiteY216" fmla="*/ 1331966 h 1783724"/>
              <a:gd name="connsiteX217" fmla="*/ 664756 w 12192000"/>
              <a:gd name="connsiteY217" fmla="*/ 1322509 h 1783724"/>
              <a:gd name="connsiteX218" fmla="*/ 644515 w 12192000"/>
              <a:gd name="connsiteY218" fmla="*/ 1316732 h 1783724"/>
              <a:gd name="connsiteX219" fmla="*/ 545716 w 12192000"/>
              <a:gd name="connsiteY219" fmla="*/ 1294878 h 1783724"/>
              <a:gd name="connsiteX220" fmla="*/ 488094 w 12192000"/>
              <a:gd name="connsiteY220" fmla="*/ 1278596 h 1783724"/>
              <a:gd name="connsiteX221" fmla="*/ 468538 w 12192000"/>
              <a:gd name="connsiteY221" fmla="*/ 1267376 h 1783724"/>
              <a:gd name="connsiteX222" fmla="*/ 439655 w 12192000"/>
              <a:gd name="connsiteY222" fmla="*/ 1255090 h 1783724"/>
              <a:gd name="connsiteX223" fmla="*/ 390496 w 12192000"/>
              <a:gd name="connsiteY223" fmla="*/ 1229512 h 1783724"/>
              <a:gd name="connsiteX224" fmla="*/ 362616 w 12192000"/>
              <a:gd name="connsiteY224" fmla="*/ 1221981 h 1783724"/>
              <a:gd name="connsiteX225" fmla="*/ 348184 w 12192000"/>
              <a:gd name="connsiteY225" fmla="*/ 1213437 h 1783724"/>
              <a:gd name="connsiteX226" fmla="*/ 341576 w 12192000"/>
              <a:gd name="connsiteY226" fmla="*/ 1212583 h 1783724"/>
              <a:gd name="connsiteX227" fmla="*/ 320370 w 12192000"/>
              <a:gd name="connsiteY227" fmla="*/ 1206827 h 1783724"/>
              <a:gd name="connsiteX228" fmla="*/ 308082 w 12192000"/>
              <a:gd name="connsiteY228" fmla="*/ 1204195 h 1783724"/>
              <a:gd name="connsiteX229" fmla="*/ 303141 w 12192000"/>
              <a:gd name="connsiteY229" fmla="*/ 1203396 h 1783724"/>
              <a:gd name="connsiteX230" fmla="*/ 260955 w 12192000"/>
              <a:gd name="connsiteY230" fmla="*/ 1203345 h 1783724"/>
              <a:gd name="connsiteX231" fmla="*/ 234352 w 12192000"/>
              <a:gd name="connsiteY231" fmla="*/ 1193972 h 1783724"/>
              <a:gd name="connsiteX232" fmla="*/ 210954 w 12192000"/>
              <a:gd name="connsiteY232" fmla="*/ 1192326 h 1783724"/>
              <a:gd name="connsiteX233" fmla="*/ 204851 w 12192000"/>
              <a:gd name="connsiteY233" fmla="*/ 1190210 h 1783724"/>
              <a:gd name="connsiteX234" fmla="*/ 145778 w 12192000"/>
              <a:gd name="connsiteY234" fmla="*/ 1190651 h 1783724"/>
              <a:gd name="connsiteX235" fmla="*/ 105518 w 12192000"/>
              <a:gd name="connsiteY235" fmla="*/ 1184937 h 1783724"/>
              <a:gd name="connsiteX236" fmla="*/ 17623 w 12192000"/>
              <a:gd name="connsiteY236" fmla="*/ 1185238 h 1783724"/>
              <a:gd name="connsiteX237" fmla="*/ 0 w 12192000"/>
              <a:gd name="connsiteY237" fmla="*/ 1184768 h 1783724"/>
              <a:gd name="connsiteX238" fmla="*/ 0 w 12192000"/>
              <a:gd name="connsiteY238" fmla="*/ 0 h 1783724"/>
              <a:gd name="connsiteX0" fmla="*/ 0 w 12192000"/>
              <a:gd name="connsiteY0" fmla="*/ 0 h 1783724"/>
              <a:gd name="connsiteX1" fmla="*/ 12192000 w 12192000"/>
              <a:gd name="connsiteY1" fmla="*/ 0 h 1783724"/>
              <a:gd name="connsiteX2" fmla="*/ 12192000 w 12192000"/>
              <a:gd name="connsiteY2" fmla="*/ 1129867 h 1783724"/>
              <a:gd name="connsiteX3" fmla="*/ 12174158 w 12192000"/>
              <a:gd name="connsiteY3" fmla="*/ 1133797 h 1783724"/>
              <a:gd name="connsiteX4" fmla="*/ 12111983 w 12192000"/>
              <a:gd name="connsiteY4" fmla="*/ 1161939 h 1783724"/>
              <a:gd name="connsiteX5" fmla="*/ 11967186 w 12192000"/>
              <a:gd name="connsiteY5" fmla="*/ 1201206 h 1783724"/>
              <a:gd name="connsiteX6" fmla="*/ 11953646 w 12192000"/>
              <a:gd name="connsiteY6" fmla="*/ 1205499 h 1783724"/>
              <a:gd name="connsiteX7" fmla="*/ 11874413 w 12192000"/>
              <a:gd name="connsiteY7" fmla="*/ 1213569 h 1783724"/>
              <a:gd name="connsiteX8" fmla="*/ 11815251 w 12192000"/>
              <a:gd name="connsiteY8" fmla="*/ 1241020 h 1783724"/>
              <a:gd name="connsiteX9" fmla="*/ 11718610 w 12192000"/>
              <a:gd name="connsiteY9" fmla="*/ 1253479 h 1783724"/>
              <a:gd name="connsiteX10" fmla="*/ 11622463 w 12192000"/>
              <a:gd name="connsiteY10" fmla="*/ 1262368 h 1783724"/>
              <a:gd name="connsiteX11" fmla="*/ 11587426 w 12192000"/>
              <a:gd name="connsiteY11" fmla="*/ 1263916 h 1783724"/>
              <a:gd name="connsiteX12" fmla="*/ 11471543 w 12192000"/>
              <a:gd name="connsiteY12" fmla="*/ 1280394 h 1783724"/>
              <a:gd name="connsiteX13" fmla="*/ 11406215 w 12192000"/>
              <a:gd name="connsiteY13" fmla="*/ 1280453 h 1783724"/>
              <a:gd name="connsiteX14" fmla="*/ 11361043 w 12192000"/>
              <a:gd name="connsiteY14" fmla="*/ 1286632 h 1783724"/>
              <a:gd name="connsiteX15" fmla="*/ 11259450 w 12192000"/>
              <a:gd name="connsiteY15" fmla="*/ 1286738 h 1783724"/>
              <a:gd name="connsiteX16" fmla="*/ 11154950 w 12192000"/>
              <a:gd name="connsiteY16" fmla="*/ 1291274 h 1783724"/>
              <a:gd name="connsiteX17" fmla="*/ 11055163 w 12192000"/>
              <a:gd name="connsiteY17" fmla="*/ 1282991 h 1783724"/>
              <a:gd name="connsiteX18" fmla="*/ 10955096 w 12192000"/>
              <a:gd name="connsiteY18" fmla="*/ 1231768 h 1783724"/>
              <a:gd name="connsiteX19" fmla="*/ 10864884 w 12192000"/>
              <a:gd name="connsiteY19" fmla="*/ 1245957 h 1783724"/>
              <a:gd name="connsiteX20" fmla="*/ 10841363 w 12192000"/>
              <a:gd name="connsiteY20" fmla="*/ 1251400 h 1783724"/>
              <a:gd name="connsiteX21" fmla="*/ 10780910 w 12192000"/>
              <a:gd name="connsiteY21" fmla="*/ 1249166 h 1783724"/>
              <a:gd name="connsiteX22" fmla="*/ 10696254 w 12192000"/>
              <a:gd name="connsiteY22" fmla="*/ 1259247 h 1783724"/>
              <a:gd name="connsiteX23" fmla="*/ 10577832 w 12192000"/>
              <a:gd name="connsiteY23" fmla="*/ 1255994 h 1783724"/>
              <a:gd name="connsiteX24" fmla="*/ 10531976 w 12192000"/>
              <a:gd name="connsiteY24" fmla="*/ 1249692 h 1783724"/>
              <a:gd name="connsiteX25" fmla="*/ 10453101 w 12192000"/>
              <a:gd name="connsiteY25" fmla="*/ 1241000 h 1783724"/>
              <a:gd name="connsiteX26" fmla="*/ 10407706 w 12192000"/>
              <a:gd name="connsiteY26" fmla="*/ 1235650 h 1783724"/>
              <a:gd name="connsiteX27" fmla="*/ 10368559 w 12192000"/>
              <a:gd name="connsiteY27" fmla="*/ 1235686 h 1783724"/>
              <a:gd name="connsiteX28" fmla="*/ 10352542 w 12192000"/>
              <a:gd name="connsiteY28" fmla="*/ 1245817 h 1783724"/>
              <a:gd name="connsiteX29" fmla="*/ 10294918 w 12192000"/>
              <a:gd name="connsiteY29" fmla="*/ 1263549 h 1783724"/>
              <a:gd name="connsiteX30" fmla="*/ 10271059 w 12192000"/>
              <a:gd name="connsiteY30" fmla="*/ 1265010 h 1783724"/>
              <a:gd name="connsiteX31" fmla="*/ 10239064 w 12192000"/>
              <a:gd name="connsiteY31" fmla="*/ 1270598 h 1783724"/>
              <a:gd name="connsiteX32" fmla="*/ 10181078 w 12192000"/>
              <a:gd name="connsiteY32" fmla="*/ 1276374 h 1783724"/>
              <a:gd name="connsiteX33" fmla="*/ 10153458 w 12192000"/>
              <a:gd name="connsiteY33" fmla="*/ 1285229 h 1783724"/>
              <a:gd name="connsiteX34" fmla="*/ 10140775 w 12192000"/>
              <a:gd name="connsiteY34" fmla="*/ 1285847 h 1783724"/>
              <a:gd name="connsiteX35" fmla="*/ 10132055 w 12192000"/>
              <a:gd name="connsiteY35" fmla="*/ 1297214 h 1783724"/>
              <a:gd name="connsiteX36" fmla="*/ 10094093 w 12192000"/>
              <a:gd name="connsiteY36" fmla="*/ 1316697 h 1783724"/>
              <a:gd name="connsiteX37" fmla="*/ 10054855 w 12192000"/>
              <a:gd name="connsiteY37" fmla="*/ 1316203 h 1783724"/>
              <a:gd name="connsiteX38" fmla="*/ 10016268 w 12192000"/>
              <a:gd name="connsiteY38" fmla="*/ 1325133 h 1783724"/>
              <a:gd name="connsiteX39" fmla="*/ 9937115 w 12192000"/>
              <a:gd name="connsiteY39" fmla="*/ 1337731 h 1783724"/>
              <a:gd name="connsiteX40" fmla="*/ 9824942 w 12192000"/>
              <a:gd name="connsiteY40" fmla="*/ 1342969 h 1783724"/>
              <a:gd name="connsiteX41" fmla="*/ 9705553 w 12192000"/>
              <a:gd name="connsiteY41" fmla="*/ 1359323 h 1783724"/>
              <a:gd name="connsiteX42" fmla="*/ 9589915 w 12192000"/>
              <a:gd name="connsiteY42" fmla="*/ 1382355 h 1783724"/>
              <a:gd name="connsiteX43" fmla="*/ 9315048 w 12192000"/>
              <a:gd name="connsiteY43" fmla="*/ 1428626 h 1783724"/>
              <a:gd name="connsiteX44" fmla="*/ 9209077 w 12192000"/>
              <a:gd name="connsiteY44" fmla="*/ 1448049 h 1783724"/>
              <a:gd name="connsiteX45" fmla="*/ 9133300 w 12192000"/>
              <a:gd name="connsiteY45" fmla="*/ 1456152 h 1783724"/>
              <a:gd name="connsiteX46" fmla="*/ 9031264 w 12192000"/>
              <a:gd name="connsiteY46" fmla="*/ 1462053 h 1783724"/>
              <a:gd name="connsiteX47" fmla="*/ 8983321 w 12192000"/>
              <a:gd name="connsiteY47" fmla="*/ 1464616 h 1783724"/>
              <a:gd name="connsiteX48" fmla="*/ 8983035 w 12192000"/>
              <a:gd name="connsiteY48" fmla="*/ 1464417 h 1783724"/>
              <a:gd name="connsiteX49" fmla="*/ 8974072 w 12192000"/>
              <a:gd name="connsiteY49" fmla="*/ 1465390 h 1783724"/>
              <a:gd name="connsiteX50" fmla="*/ 8968242 w 12192000"/>
              <a:gd name="connsiteY50" fmla="*/ 1467079 h 1783724"/>
              <a:gd name="connsiteX51" fmla="*/ 8952199 w 12192000"/>
              <a:gd name="connsiteY51" fmla="*/ 1469700 h 1783724"/>
              <a:gd name="connsiteX52" fmla="*/ 8945873 w 12192000"/>
              <a:gd name="connsiteY52" fmla="*/ 1469099 h 1783724"/>
              <a:gd name="connsiteX53" fmla="*/ 8940905 w 12192000"/>
              <a:gd name="connsiteY53" fmla="*/ 1467238 h 1783724"/>
              <a:gd name="connsiteX54" fmla="*/ 8906846 w 12192000"/>
              <a:gd name="connsiteY54" fmla="*/ 1464481 h 1783724"/>
              <a:gd name="connsiteX55" fmla="*/ 8730411 w 12192000"/>
              <a:gd name="connsiteY55" fmla="*/ 1479838 h 1783724"/>
              <a:gd name="connsiteX56" fmla="*/ 8685834 w 12192000"/>
              <a:gd name="connsiteY56" fmla="*/ 1481431 h 1783724"/>
              <a:gd name="connsiteX57" fmla="*/ 8574116 w 12192000"/>
              <a:gd name="connsiteY57" fmla="*/ 1488166 h 1783724"/>
              <a:gd name="connsiteX58" fmla="*/ 8503254 w 12192000"/>
              <a:gd name="connsiteY58" fmla="*/ 1475627 h 1783724"/>
              <a:gd name="connsiteX59" fmla="*/ 8489028 w 12192000"/>
              <a:gd name="connsiteY59" fmla="*/ 1480483 h 1783724"/>
              <a:gd name="connsiteX60" fmla="*/ 8484222 w 12192000"/>
              <a:gd name="connsiteY60" fmla="*/ 1482955 h 1783724"/>
              <a:gd name="connsiteX61" fmla="*/ 8476034 w 12192000"/>
              <a:gd name="connsiteY61" fmla="*/ 1485197 h 1783724"/>
              <a:gd name="connsiteX62" fmla="*/ 8475659 w 12192000"/>
              <a:gd name="connsiteY62" fmla="*/ 1485048 h 1783724"/>
              <a:gd name="connsiteX63" fmla="*/ 8468325 w 12192000"/>
              <a:gd name="connsiteY63" fmla="*/ 1487552 h 1783724"/>
              <a:gd name="connsiteX64" fmla="*/ 8401298 w 12192000"/>
              <a:gd name="connsiteY64" fmla="*/ 1493672 h 1783724"/>
              <a:gd name="connsiteX65" fmla="*/ 8390295 w 12192000"/>
              <a:gd name="connsiteY65" fmla="*/ 1502138 h 1783724"/>
              <a:gd name="connsiteX66" fmla="*/ 8370102 w 12192000"/>
              <a:gd name="connsiteY66" fmla="*/ 1508730 h 1783724"/>
              <a:gd name="connsiteX67" fmla="*/ 8248843 w 12192000"/>
              <a:gd name="connsiteY67" fmla="*/ 1537060 h 1783724"/>
              <a:gd name="connsiteX68" fmla="*/ 8244399 w 12192000"/>
              <a:gd name="connsiteY68" fmla="*/ 1538596 h 1783724"/>
              <a:gd name="connsiteX69" fmla="*/ 8241700 w 12192000"/>
              <a:gd name="connsiteY69" fmla="*/ 1538396 h 1783724"/>
              <a:gd name="connsiteX70" fmla="*/ 8230388 w 12192000"/>
              <a:gd name="connsiteY70" fmla="*/ 1546517 h 1783724"/>
              <a:gd name="connsiteX71" fmla="*/ 8224228 w 12192000"/>
              <a:gd name="connsiteY71" fmla="*/ 1557267 h 1783724"/>
              <a:gd name="connsiteX72" fmla="*/ 8199666 w 12192000"/>
              <a:gd name="connsiteY72" fmla="*/ 1559012 h 1783724"/>
              <a:gd name="connsiteX73" fmla="*/ 8194548 w 12192000"/>
              <a:gd name="connsiteY73" fmla="*/ 1565013 h 1783724"/>
              <a:gd name="connsiteX74" fmla="*/ 8165771 w 12192000"/>
              <a:gd name="connsiteY74" fmla="*/ 1579116 h 1783724"/>
              <a:gd name="connsiteX75" fmla="*/ 8116832 w 12192000"/>
              <a:gd name="connsiteY75" fmla="*/ 1608547 h 1783724"/>
              <a:gd name="connsiteX76" fmla="*/ 8089016 w 12192000"/>
              <a:gd name="connsiteY76" fmla="*/ 1617129 h 1783724"/>
              <a:gd name="connsiteX77" fmla="*/ 8074658 w 12192000"/>
              <a:gd name="connsiteY77" fmla="*/ 1626971 h 1783724"/>
              <a:gd name="connsiteX78" fmla="*/ 8068056 w 12192000"/>
              <a:gd name="connsiteY78" fmla="*/ 1627924 h 1783724"/>
              <a:gd name="connsiteX79" fmla="*/ 8046900 w 12192000"/>
              <a:gd name="connsiteY79" fmla="*/ 1634483 h 1783724"/>
              <a:gd name="connsiteX80" fmla="*/ 8034634 w 12192000"/>
              <a:gd name="connsiteY80" fmla="*/ 1637466 h 1783724"/>
              <a:gd name="connsiteX81" fmla="*/ 8029700 w 12192000"/>
              <a:gd name="connsiteY81" fmla="*/ 1638364 h 1783724"/>
              <a:gd name="connsiteX82" fmla="*/ 7987514 w 12192000"/>
              <a:gd name="connsiteY82" fmla="*/ 1638160 h 1783724"/>
              <a:gd name="connsiteX83" fmla="*/ 7960991 w 12192000"/>
              <a:gd name="connsiteY83" fmla="*/ 1648892 h 1783724"/>
              <a:gd name="connsiteX84" fmla="*/ 7937606 w 12192000"/>
              <a:gd name="connsiteY84" fmla="*/ 1650659 h 1783724"/>
              <a:gd name="connsiteX85" fmla="*/ 7931522 w 12192000"/>
              <a:gd name="connsiteY85" fmla="*/ 1653082 h 1783724"/>
              <a:gd name="connsiteX86" fmla="*/ 7872444 w 12192000"/>
              <a:gd name="connsiteY86" fmla="*/ 1652202 h 1783724"/>
              <a:gd name="connsiteX87" fmla="*/ 7832232 w 12192000"/>
              <a:gd name="connsiteY87" fmla="*/ 1658594 h 1783724"/>
              <a:gd name="connsiteX88" fmla="*/ 7744332 w 12192000"/>
              <a:gd name="connsiteY88" fmla="*/ 1657695 h 1783724"/>
              <a:gd name="connsiteX89" fmla="*/ 7723062 w 12192000"/>
              <a:gd name="connsiteY89" fmla="*/ 1658222 h 1783724"/>
              <a:gd name="connsiteX90" fmla="*/ 7705682 w 12192000"/>
              <a:gd name="connsiteY90" fmla="*/ 1664606 h 1783724"/>
              <a:gd name="connsiteX91" fmla="*/ 7702441 w 12192000"/>
              <a:gd name="connsiteY91" fmla="*/ 1671260 h 1783724"/>
              <a:gd name="connsiteX92" fmla="*/ 7690889 w 12192000"/>
              <a:gd name="connsiteY92" fmla="*/ 1672499 h 1783724"/>
              <a:gd name="connsiteX93" fmla="*/ 7688002 w 12192000"/>
              <a:gd name="connsiteY93" fmla="*/ 1674071 h 1783724"/>
              <a:gd name="connsiteX94" fmla="*/ 7671275 w 12192000"/>
              <a:gd name="connsiteY94" fmla="*/ 1681835 h 1783724"/>
              <a:gd name="connsiteX95" fmla="*/ 7585018 w 12192000"/>
              <a:gd name="connsiteY95" fmla="*/ 1675431 h 1783724"/>
              <a:gd name="connsiteX96" fmla="*/ 7471472 w 12192000"/>
              <a:gd name="connsiteY96" fmla="*/ 1682487 h 1783724"/>
              <a:gd name="connsiteX97" fmla="*/ 7381391 w 12192000"/>
              <a:gd name="connsiteY97" fmla="*/ 1689122 h 1783724"/>
              <a:gd name="connsiteX98" fmla="*/ 7292528 w 12192000"/>
              <a:gd name="connsiteY98" fmla="*/ 1689863 h 1783724"/>
              <a:gd name="connsiteX99" fmla="*/ 7204542 w 12192000"/>
              <a:gd name="connsiteY99" fmla="*/ 1667362 h 1783724"/>
              <a:gd name="connsiteX100" fmla="*/ 7179107 w 12192000"/>
              <a:gd name="connsiteY100" fmla="*/ 1664705 h 1783724"/>
              <a:gd name="connsiteX101" fmla="*/ 7176110 w 12192000"/>
              <a:gd name="connsiteY101" fmla="*/ 1667956 h 1783724"/>
              <a:gd name="connsiteX102" fmla="*/ 7149935 w 12192000"/>
              <a:gd name="connsiteY102" fmla="*/ 1671723 h 1783724"/>
              <a:gd name="connsiteX103" fmla="*/ 7076173 w 12192000"/>
              <a:gd name="connsiteY103" fmla="*/ 1681613 h 1783724"/>
              <a:gd name="connsiteX104" fmla="*/ 6997704 w 12192000"/>
              <a:gd name="connsiteY104" fmla="*/ 1681043 h 1783724"/>
              <a:gd name="connsiteX105" fmla="*/ 6883473 w 12192000"/>
              <a:gd name="connsiteY105" fmla="*/ 1705122 h 1783724"/>
              <a:gd name="connsiteX106" fmla="*/ 6687688 w 12192000"/>
              <a:gd name="connsiteY106" fmla="*/ 1727643 h 1783724"/>
              <a:gd name="connsiteX107" fmla="*/ 6529051 w 12192000"/>
              <a:gd name="connsiteY107" fmla="*/ 1750971 h 1783724"/>
              <a:gd name="connsiteX108" fmla="*/ 6306028 w 12192000"/>
              <a:gd name="connsiteY108" fmla="*/ 1761123 h 1783724"/>
              <a:gd name="connsiteX109" fmla="*/ 6183195 w 12192000"/>
              <a:gd name="connsiteY109" fmla="*/ 1758873 h 1783724"/>
              <a:gd name="connsiteX110" fmla="*/ 6123126 w 12192000"/>
              <a:gd name="connsiteY110" fmla="*/ 1768552 h 1783724"/>
              <a:gd name="connsiteX111" fmla="*/ 6096136 w 12192000"/>
              <a:gd name="connsiteY111" fmla="*/ 1767260 h 1783724"/>
              <a:gd name="connsiteX112" fmla="*/ 6032917 w 12192000"/>
              <a:gd name="connsiteY112" fmla="*/ 1757308 h 1783724"/>
              <a:gd name="connsiteX113" fmla="*/ 5977870 w 12192000"/>
              <a:gd name="connsiteY113" fmla="*/ 1771268 h 1783724"/>
              <a:gd name="connsiteX114" fmla="*/ 5916336 w 12192000"/>
              <a:gd name="connsiteY114" fmla="*/ 1780879 h 1783724"/>
              <a:gd name="connsiteX115" fmla="*/ 5867980 w 12192000"/>
              <a:gd name="connsiteY115" fmla="*/ 1783724 h 1783724"/>
              <a:gd name="connsiteX116" fmla="*/ 5743302 w 12192000"/>
              <a:gd name="connsiteY116" fmla="*/ 1782136 h 1783724"/>
              <a:gd name="connsiteX117" fmla="*/ 5607054 w 12192000"/>
              <a:gd name="connsiteY117" fmla="*/ 1775578 h 1783724"/>
              <a:gd name="connsiteX118" fmla="*/ 5464006 w 12192000"/>
              <a:gd name="connsiteY118" fmla="*/ 1763436 h 1783724"/>
              <a:gd name="connsiteX119" fmla="*/ 5412840 w 12192000"/>
              <a:gd name="connsiteY119" fmla="*/ 1767920 h 1783724"/>
              <a:gd name="connsiteX120" fmla="*/ 5361713 w 12192000"/>
              <a:gd name="connsiteY120" fmla="*/ 1773980 h 1783724"/>
              <a:gd name="connsiteX121" fmla="*/ 5241786 w 12192000"/>
              <a:gd name="connsiteY121" fmla="*/ 1756656 h 1783724"/>
              <a:gd name="connsiteX122" fmla="*/ 5202963 w 12192000"/>
              <a:gd name="connsiteY122" fmla="*/ 1747306 h 1783724"/>
              <a:gd name="connsiteX123" fmla="*/ 5154668 w 12192000"/>
              <a:gd name="connsiteY123" fmla="*/ 1744668 h 1783724"/>
              <a:gd name="connsiteX124" fmla="*/ 5136547 w 12192000"/>
              <a:gd name="connsiteY124" fmla="*/ 1738620 h 1783724"/>
              <a:gd name="connsiteX125" fmla="*/ 5122587 w 12192000"/>
              <a:gd name="connsiteY125" fmla="*/ 1735756 h 1783724"/>
              <a:gd name="connsiteX126" fmla="*/ 5119579 w 12192000"/>
              <a:gd name="connsiteY126" fmla="*/ 1734004 h 1783724"/>
              <a:gd name="connsiteX127" fmla="*/ 5101616 w 12192000"/>
              <a:gd name="connsiteY127" fmla="*/ 1724948 h 1783724"/>
              <a:gd name="connsiteX128" fmla="*/ 5045783 w 12192000"/>
              <a:gd name="connsiteY128" fmla="*/ 1730209 h 1783724"/>
              <a:gd name="connsiteX129" fmla="*/ 4991477 w 12192000"/>
              <a:gd name="connsiteY129" fmla="*/ 1716450 h 1783724"/>
              <a:gd name="connsiteX130" fmla="*/ 4820387 w 12192000"/>
              <a:gd name="connsiteY130" fmla="*/ 1695973 h 1783724"/>
              <a:gd name="connsiteX131" fmla="*/ 4742338 w 12192000"/>
              <a:gd name="connsiteY131" fmla="*/ 1672696 h 1783724"/>
              <a:gd name="connsiteX132" fmla="*/ 4703062 w 12192000"/>
              <a:gd name="connsiteY132" fmla="*/ 1665094 h 1783724"/>
              <a:gd name="connsiteX133" fmla="*/ 4701052 w 12192000"/>
              <a:gd name="connsiteY133" fmla="*/ 1664466 h 1783724"/>
              <a:gd name="connsiteX134" fmla="*/ 4701986 w 12192000"/>
              <a:gd name="connsiteY134" fmla="*/ 1664294 h 1783724"/>
              <a:gd name="connsiteX135" fmla="*/ 4697074 w 12192000"/>
              <a:gd name="connsiteY135" fmla="*/ 1663224 h 1783724"/>
              <a:gd name="connsiteX136" fmla="*/ 4701052 w 12192000"/>
              <a:gd name="connsiteY136" fmla="*/ 1664466 h 1783724"/>
              <a:gd name="connsiteX137" fmla="*/ 4695406 w 12192000"/>
              <a:gd name="connsiteY137" fmla="*/ 1665504 h 1783724"/>
              <a:gd name="connsiteX138" fmla="*/ 4495727 w 12192000"/>
              <a:gd name="connsiteY138" fmla="*/ 1656633 h 1783724"/>
              <a:gd name="connsiteX139" fmla="*/ 4428317 w 12192000"/>
              <a:gd name="connsiteY139" fmla="*/ 1646311 h 1783724"/>
              <a:gd name="connsiteX140" fmla="*/ 4424455 w 12192000"/>
              <a:gd name="connsiteY140" fmla="*/ 1646545 h 1783724"/>
              <a:gd name="connsiteX141" fmla="*/ 4418141 w 12192000"/>
              <a:gd name="connsiteY141" fmla="*/ 1643457 h 1783724"/>
              <a:gd name="connsiteX142" fmla="*/ 4389054 w 12192000"/>
              <a:gd name="connsiteY142" fmla="*/ 1635100 h 1783724"/>
              <a:gd name="connsiteX143" fmla="*/ 4243963 w 12192000"/>
              <a:gd name="connsiteY143" fmla="*/ 1600547 h 1783724"/>
              <a:gd name="connsiteX144" fmla="*/ 4230390 w 12192000"/>
              <a:gd name="connsiteY144" fmla="*/ 1596782 h 1783724"/>
              <a:gd name="connsiteX145" fmla="*/ 4151096 w 12192000"/>
              <a:gd name="connsiteY145" fmla="*/ 1589415 h 1783724"/>
              <a:gd name="connsiteX146" fmla="*/ 4091729 w 12192000"/>
              <a:gd name="connsiteY146" fmla="*/ 1565484 h 1783724"/>
              <a:gd name="connsiteX147" fmla="*/ 3994992 w 12192000"/>
              <a:gd name="connsiteY147" fmla="*/ 1554250 h 1783724"/>
              <a:gd name="connsiteX148" fmla="*/ 3898778 w 12192000"/>
              <a:gd name="connsiteY148" fmla="*/ 1546088 h 1783724"/>
              <a:gd name="connsiteX149" fmla="*/ 3863728 w 12192000"/>
              <a:gd name="connsiteY149" fmla="*/ 1544567 h 1783724"/>
              <a:gd name="connsiteX150" fmla="*/ 3729252 w 12192000"/>
              <a:gd name="connsiteY150" fmla="*/ 1544592 h 1783724"/>
              <a:gd name="connsiteX151" fmla="*/ 3716543 w 12192000"/>
              <a:gd name="connsiteY151" fmla="*/ 1541771 h 1783724"/>
              <a:gd name="connsiteX152" fmla="*/ 3715389 w 12192000"/>
              <a:gd name="connsiteY152" fmla="*/ 1538406 h 1783724"/>
              <a:gd name="connsiteX153" fmla="*/ 3682391 w 12192000"/>
              <a:gd name="connsiteY153" fmla="*/ 1529372 h 1783724"/>
              <a:gd name="connsiteX154" fmla="*/ 3669607 w 12192000"/>
              <a:gd name="connsiteY154" fmla="*/ 1534463 h 1783724"/>
              <a:gd name="connsiteX155" fmla="*/ 3669577 w 12192000"/>
              <a:gd name="connsiteY155" fmla="*/ 1534458 h 1783724"/>
              <a:gd name="connsiteX156" fmla="*/ 3660365 w 12192000"/>
              <a:gd name="connsiteY156" fmla="*/ 1531370 h 1783724"/>
              <a:gd name="connsiteX157" fmla="*/ 3637171 w 12192000"/>
              <a:gd name="connsiteY157" fmla="*/ 1523813 h 1783724"/>
              <a:gd name="connsiteX158" fmla="*/ 3636519 w 12192000"/>
              <a:gd name="connsiteY158" fmla="*/ 1523773 h 1783724"/>
              <a:gd name="connsiteX159" fmla="*/ 3589716 w 12192000"/>
              <a:gd name="connsiteY159" fmla="*/ 1506360 h 1783724"/>
              <a:gd name="connsiteX160" fmla="*/ 3583541 w 12192000"/>
              <a:gd name="connsiteY160" fmla="*/ 1507469 h 1783724"/>
              <a:gd name="connsiteX161" fmla="*/ 3574426 w 12192000"/>
              <a:gd name="connsiteY161" fmla="*/ 1507574 h 1783724"/>
              <a:gd name="connsiteX162" fmla="*/ 3574190 w 12192000"/>
              <a:gd name="connsiteY162" fmla="*/ 1507350 h 1783724"/>
              <a:gd name="connsiteX163" fmla="*/ 3565671 w 12192000"/>
              <a:gd name="connsiteY163" fmla="*/ 1507894 h 1783724"/>
              <a:gd name="connsiteX164" fmla="*/ 3515816 w 12192000"/>
              <a:gd name="connsiteY164" fmla="*/ 1499688 h 1783724"/>
              <a:gd name="connsiteX165" fmla="*/ 3452912 w 12192000"/>
              <a:gd name="connsiteY165" fmla="*/ 1496444 h 1783724"/>
              <a:gd name="connsiteX166" fmla="*/ 3380405 w 12192000"/>
              <a:gd name="connsiteY166" fmla="*/ 1486216 h 1783724"/>
              <a:gd name="connsiteX167" fmla="*/ 3343625 w 12192000"/>
              <a:gd name="connsiteY167" fmla="*/ 1500147 h 1783724"/>
              <a:gd name="connsiteX168" fmla="*/ 3323774 w 12192000"/>
              <a:gd name="connsiteY168" fmla="*/ 1501476 h 1783724"/>
              <a:gd name="connsiteX169" fmla="*/ 3321444 w 12192000"/>
              <a:gd name="connsiteY169" fmla="*/ 1500659 h 1783724"/>
              <a:gd name="connsiteX170" fmla="*/ 3242143 w 12192000"/>
              <a:gd name="connsiteY170" fmla="*/ 1505268 h 1783724"/>
              <a:gd name="connsiteX171" fmla="*/ 3122401 w 12192000"/>
              <a:gd name="connsiteY171" fmla="*/ 1511314 h 1783724"/>
              <a:gd name="connsiteX172" fmla="*/ 3010177 w 12192000"/>
              <a:gd name="connsiteY172" fmla="*/ 1513132 h 1783724"/>
              <a:gd name="connsiteX173" fmla="*/ 2782615 w 12192000"/>
              <a:gd name="connsiteY173" fmla="*/ 1509375 h 1783724"/>
              <a:gd name="connsiteX174" fmla="*/ 2668665 w 12192000"/>
              <a:gd name="connsiteY174" fmla="*/ 1517660 h 1783724"/>
              <a:gd name="connsiteX175" fmla="*/ 2548073 w 12192000"/>
              <a:gd name="connsiteY175" fmla="*/ 1516667 h 1783724"/>
              <a:gd name="connsiteX176" fmla="*/ 2423377 w 12192000"/>
              <a:gd name="connsiteY176" fmla="*/ 1527776 h 1783724"/>
              <a:gd name="connsiteX177" fmla="*/ 2295298 w 12192000"/>
              <a:gd name="connsiteY177" fmla="*/ 1534368 h 1783724"/>
              <a:gd name="connsiteX178" fmla="*/ 2188781 w 12192000"/>
              <a:gd name="connsiteY178" fmla="*/ 1529677 h 1783724"/>
              <a:gd name="connsiteX179" fmla="*/ 2074855 w 12192000"/>
              <a:gd name="connsiteY179" fmla="*/ 1515446 h 1783724"/>
              <a:gd name="connsiteX180" fmla="*/ 2012587 w 12192000"/>
              <a:gd name="connsiteY180" fmla="*/ 1522487 h 1783724"/>
              <a:gd name="connsiteX181" fmla="*/ 1932075 w 12192000"/>
              <a:gd name="connsiteY181" fmla="*/ 1517914 h 1783724"/>
              <a:gd name="connsiteX182" fmla="*/ 1908490 w 12192000"/>
              <a:gd name="connsiteY182" fmla="*/ 1526423 h 1783724"/>
              <a:gd name="connsiteX183" fmla="*/ 1908410 w 12192000"/>
              <a:gd name="connsiteY183" fmla="*/ 1526410 h 1783724"/>
              <a:gd name="connsiteX184" fmla="*/ 1901918 w 12192000"/>
              <a:gd name="connsiteY184" fmla="*/ 1522410 h 1783724"/>
              <a:gd name="connsiteX185" fmla="*/ 1876753 w 12192000"/>
              <a:gd name="connsiteY185" fmla="*/ 1517619 h 1783724"/>
              <a:gd name="connsiteX186" fmla="*/ 1858194 w 12192000"/>
              <a:gd name="connsiteY186" fmla="*/ 1522343 h 1783724"/>
              <a:gd name="connsiteX187" fmla="*/ 1702657 w 12192000"/>
              <a:gd name="connsiteY187" fmla="*/ 1510562 h 1783724"/>
              <a:gd name="connsiteX188" fmla="*/ 1701421 w 12192000"/>
              <a:gd name="connsiteY188" fmla="*/ 1510775 h 1783724"/>
              <a:gd name="connsiteX189" fmla="*/ 1699973 w 12192000"/>
              <a:gd name="connsiteY189" fmla="*/ 1507739 h 1783724"/>
              <a:gd name="connsiteX190" fmla="*/ 1682526 w 12192000"/>
              <a:gd name="connsiteY190" fmla="*/ 1504598 h 1783724"/>
              <a:gd name="connsiteX191" fmla="*/ 1677380 w 12192000"/>
              <a:gd name="connsiteY191" fmla="*/ 1504851 h 1783724"/>
              <a:gd name="connsiteX192" fmla="*/ 1670304 w 12192000"/>
              <a:gd name="connsiteY192" fmla="*/ 1503744 h 1783724"/>
              <a:gd name="connsiteX193" fmla="*/ 1670197 w 12192000"/>
              <a:gd name="connsiteY193" fmla="*/ 1503497 h 1783724"/>
              <a:gd name="connsiteX194" fmla="*/ 1626301 w 12192000"/>
              <a:gd name="connsiteY194" fmla="*/ 1474931 h 1783724"/>
              <a:gd name="connsiteX195" fmla="*/ 1535119 w 12192000"/>
              <a:gd name="connsiteY195" fmla="*/ 1463075 h 1783724"/>
              <a:gd name="connsiteX196" fmla="*/ 1531340 w 12192000"/>
              <a:gd name="connsiteY196" fmla="*/ 1461293 h 1783724"/>
              <a:gd name="connsiteX197" fmla="*/ 1498454 w 12192000"/>
              <a:gd name="connsiteY197" fmla="*/ 1463478 h 1783724"/>
              <a:gd name="connsiteX198" fmla="*/ 1478806 w 12192000"/>
              <a:gd name="connsiteY198" fmla="*/ 1464611 h 1783724"/>
              <a:gd name="connsiteX199" fmla="*/ 1358081 w 12192000"/>
              <a:gd name="connsiteY199" fmla="*/ 1455545 h 1783724"/>
              <a:gd name="connsiteX200" fmla="*/ 1222449 w 12192000"/>
              <a:gd name="connsiteY200" fmla="*/ 1455454 h 1783724"/>
              <a:gd name="connsiteX201" fmla="*/ 1180983 w 12192000"/>
              <a:gd name="connsiteY201" fmla="*/ 1440557 h 1783724"/>
              <a:gd name="connsiteX202" fmla="*/ 1018426 w 12192000"/>
              <a:gd name="connsiteY202" fmla="*/ 1400226 h 1783724"/>
              <a:gd name="connsiteX203" fmla="*/ 940021 w 12192000"/>
              <a:gd name="connsiteY203" fmla="*/ 1409452 h 1783724"/>
              <a:gd name="connsiteX204" fmla="*/ 940362 w 12192000"/>
              <a:gd name="connsiteY204" fmla="*/ 1408090 h 1783724"/>
              <a:gd name="connsiteX205" fmla="*/ 927147 w 12192000"/>
              <a:gd name="connsiteY205" fmla="*/ 1407436 h 1783724"/>
              <a:gd name="connsiteX206" fmla="*/ 915481 w 12192000"/>
              <a:gd name="connsiteY206" fmla="*/ 1395526 h 1783724"/>
              <a:gd name="connsiteX207" fmla="*/ 884363 w 12192000"/>
              <a:gd name="connsiteY207" fmla="*/ 1395024 h 1783724"/>
              <a:gd name="connsiteX208" fmla="*/ 883522 w 12192000"/>
              <a:gd name="connsiteY208" fmla="*/ 1400267 h 1783724"/>
              <a:gd name="connsiteX209" fmla="*/ 865903 w 12192000"/>
              <a:gd name="connsiteY209" fmla="*/ 1394324 h 1783724"/>
              <a:gd name="connsiteX210" fmla="*/ 790832 w 12192000"/>
              <a:gd name="connsiteY210" fmla="*/ 1370999 h 1783724"/>
              <a:gd name="connsiteX211" fmla="*/ 749766 w 12192000"/>
              <a:gd name="connsiteY211" fmla="*/ 1353216 h 1783724"/>
              <a:gd name="connsiteX212" fmla="*/ 705470 w 12192000"/>
              <a:gd name="connsiteY212" fmla="*/ 1354328 h 1783724"/>
              <a:gd name="connsiteX213" fmla="*/ 692371 w 12192000"/>
              <a:gd name="connsiteY213" fmla="*/ 1343942 h 1783724"/>
              <a:gd name="connsiteX214" fmla="*/ 690203 w 12192000"/>
              <a:gd name="connsiteY214" fmla="*/ 1341970 h 1783724"/>
              <a:gd name="connsiteX215" fmla="*/ 679574 w 12192000"/>
              <a:gd name="connsiteY215" fmla="*/ 1338069 h 1783724"/>
              <a:gd name="connsiteX216" fmla="*/ 679009 w 12192000"/>
              <a:gd name="connsiteY216" fmla="*/ 1331966 h 1783724"/>
              <a:gd name="connsiteX217" fmla="*/ 664756 w 12192000"/>
              <a:gd name="connsiteY217" fmla="*/ 1322509 h 1783724"/>
              <a:gd name="connsiteX218" fmla="*/ 644515 w 12192000"/>
              <a:gd name="connsiteY218" fmla="*/ 1316732 h 1783724"/>
              <a:gd name="connsiteX219" fmla="*/ 545716 w 12192000"/>
              <a:gd name="connsiteY219" fmla="*/ 1294878 h 1783724"/>
              <a:gd name="connsiteX220" fmla="*/ 488094 w 12192000"/>
              <a:gd name="connsiteY220" fmla="*/ 1278596 h 1783724"/>
              <a:gd name="connsiteX221" fmla="*/ 468538 w 12192000"/>
              <a:gd name="connsiteY221" fmla="*/ 1267376 h 1783724"/>
              <a:gd name="connsiteX222" fmla="*/ 439655 w 12192000"/>
              <a:gd name="connsiteY222" fmla="*/ 1255090 h 1783724"/>
              <a:gd name="connsiteX223" fmla="*/ 390496 w 12192000"/>
              <a:gd name="connsiteY223" fmla="*/ 1229512 h 1783724"/>
              <a:gd name="connsiteX224" fmla="*/ 362616 w 12192000"/>
              <a:gd name="connsiteY224" fmla="*/ 1221981 h 1783724"/>
              <a:gd name="connsiteX225" fmla="*/ 348184 w 12192000"/>
              <a:gd name="connsiteY225" fmla="*/ 1213437 h 1783724"/>
              <a:gd name="connsiteX226" fmla="*/ 341576 w 12192000"/>
              <a:gd name="connsiteY226" fmla="*/ 1212583 h 1783724"/>
              <a:gd name="connsiteX227" fmla="*/ 320370 w 12192000"/>
              <a:gd name="connsiteY227" fmla="*/ 1206827 h 1783724"/>
              <a:gd name="connsiteX228" fmla="*/ 308082 w 12192000"/>
              <a:gd name="connsiteY228" fmla="*/ 1204195 h 1783724"/>
              <a:gd name="connsiteX229" fmla="*/ 303141 w 12192000"/>
              <a:gd name="connsiteY229" fmla="*/ 1203396 h 1783724"/>
              <a:gd name="connsiteX230" fmla="*/ 260955 w 12192000"/>
              <a:gd name="connsiteY230" fmla="*/ 1203345 h 1783724"/>
              <a:gd name="connsiteX231" fmla="*/ 234352 w 12192000"/>
              <a:gd name="connsiteY231" fmla="*/ 1193972 h 1783724"/>
              <a:gd name="connsiteX232" fmla="*/ 210954 w 12192000"/>
              <a:gd name="connsiteY232" fmla="*/ 1192326 h 1783724"/>
              <a:gd name="connsiteX233" fmla="*/ 204851 w 12192000"/>
              <a:gd name="connsiteY233" fmla="*/ 1190210 h 1783724"/>
              <a:gd name="connsiteX234" fmla="*/ 145778 w 12192000"/>
              <a:gd name="connsiteY234" fmla="*/ 1190651 h 1783724"/>
              <a:gd name="connsiteX235" fmla="*/ 105518 w 12192000"/>
              <a:gd name="connsiteY235" fmla="*/ 1184937 h 1783724"/>
              <a:gd name="connsiteX236" fmla="*/ 17623 w 12192000"/>
              <a:gd name="connsiteY236" fmla="*/ 1185238 h 1783724"/>
              <a:gd name="connsiteX237" fmla="*/ 0 w 12192000"/>
              <a:gd name="connsiteY237" fmla="*/ 1184768 h 1783724"/>
              <a:gd name="connsiteX238" fmla="*/ 0 w 12192000"/>
              <a:gd name="connsiteY238" fmla="*/ 0 h 1783724"/>
              <a:gd name="connsiteX0" fmla="*/ 0 w 12192000"/>
              <a:gd name="connsiteY0" fmla="*/ 0 h 1783724"/>
              <a:gd name="connsiteX1" fmla="*/ 12192000 w 12192000"/>
              <a:gd name="connsiteY1" fmla="*/ 0 h 1783724"/>
              <a:gd name="connsiteX2" fmla="*/ 12192000 w 12192000"/>
              <a:gd name="connsiteY2" fmla="*/ 1129867 h 1783724"/>
              <a:gd name="connsiteX3" fmla="*/ 12174158 w 12192000"/>
              <a:gd name="connsiteY3" fmla="*/ 1133797 h 1783724"/>
              <a:gd name="connsiteX4" fmla="*/ 12111983 w 12192000"/>
              <a:gd name="connsiteY4" fmla="*/ 1161939 h 1783724"/>
              <a:gd name="connsiteX5" fmla="*/ 11967186 w 12192000"/>
              <a:gd name="connsiteY5" fmla="*/ 1201206 h 1783724"/>
              <a:gd name="connsiteX6" fmla="*/ 11953646 w 12192000"/>
              <a:gd name="connsiteY6" fmla="*/ 1205499 h 1783724"/>
              <a:gd name="connsiteX7" fmla="*/ 11874413 w 12192000"/>
              <a:gd name="connsiteY7" fmla="*/ 1213569 h 1783724"/>
              <a:gd name="connsiteX8" fmla="*/ 11815251 w 12192000"/>
              <a:gd name="connsiteY8" fmla="*/ 1241020 h 1783724"/>
              <a:gd name="connsiteX9" fmla="*/ 11718610 w 12192000"/>
              <a:gd name="connsiteY9" fmla="*/ 1253479 h 1783724"/>
              <a:gd name="connsiteX10" fmla="*/ 11622463 w 12192000"/>
              <a:gd name="connsiteY10" fmla="*/ 1262368 h 1783724"/>
              <a:gd name="connsiteX11" fmla="*/ 11587426 w 12192000"/>
              <a:gd name="connsiteY11" fmla="*/ 1263916 h 1783724"/>
              <a:gd name="connsiteX12" fmla="*/ 11471543 w 12192000"/>
              <a:gd name="connsiteY12" fmla="*/ 1280394 h 1783724"/>
              <a:gd name="connsiteX13" fmla="*/ 11406215 w 12192000"/>
              <a:gd name="connsiteY13" fmla="*/ 1280453 h 1783724"/>
              <a:gd name="connsiteX14" fmla="*/ 11361043 w 12192000"/>
              <a:gd name="connsiteY14" fmla="*/ 1286632 h 1783724"/>
              <a:gd name="connsiteX15" fmla="*/ 11259450 w 12192000"/>
              <a:gd name="connsiteY15" fmla="*/ 1286738 h 1783724"/>
              <a:gd name="connsiteX16" fmla="*/ 11154950 w 12192000"/>
              <a:gd name="connsiteY16" fmla="*/ 1291274 h 1783724"/>
              <a:gd name="connsiteX17" fmla="*/ 11055163 w 12192000"/>
              <a:gd name="connsiteY17" fmla="*/ 1282991 h 1783724"/>
              <a:gd name="connsiteX18" fmla="*/ 10959430 w 12192000"/>
              <a:gd name="connsiteY18" fmla="*/ 1284028 h 1783724"/>
              <a:gd name="connsiteX19" fmla="*/ 10864884 w 12192000"/>
              <a:gd name="connsiteY19" fmla="*/ 1245957 h 1783724"/>
              <a:gd name="connsiteX20" fmla="*/ 10841363 w 12192000"/>
              <a:gd name="connsiteY20" fmla="*/ 1251400 h 1783724"/>
              <a:gd name="connsiteX21" fmla="*/ 10780910 w 12192000"/>
              <a:gd name="connsiteY21" fmla="*/ 1249166 h 1783724"/>
              <a:gd name="connsiteX22" fmla="*/ 10696254 w 12192000"/>
              <a:gd name="connsiteY22" fmla="*/ 1259247 h 1783724"/>
              <a:gd name="connsiteX23" fmla="*/ 10577832 w 12192000"/>
              <a:gd name="connsiteY23" fmla="*/ 1255994 h 1783724"/>
              <a:gd name="connsiteX24" fmla="*/ 10531976 w 12192000"/>
              <a:gd name="connsiteY24" fmla="*/ 1249692 h 1783724"/>
              <a:gd name="connsiteX25" fmla="*/ 10453101 w 12192000"/>
              <a:gd name="connsiteY25" fmla="*/ 1241000 h 1783724"/>
              <a:gd name="connsiteX26" fmla="*/ 10407706 w 12192000"/>
              <a:gd name="connsiteY26" fmla="*/ 1235650 h 1783724"/>
              <a:gd name="connsiteX27" fmla="*/ 10368559 w 12192000"/>
              <a:gd name="connsiteY27" fmla="*/ 1235686 h 1783724"/>
              <a:gd name="connsiteX28" fmla="*/ 10352542 w 12192000"/>
              <a:gd name="connsiteY28" fmla="*/ 1245817 h 1783724"/>
              <a:gd name="connsiteX29" fmla="*/ 10294918 w 12192000"/>
              <a:gd name="connsiteY29" fmla="*/ 1263549 h 1783724"/>
              <a:gd name="connsiteX30" fmla="*/ 10271059 w 12192000"/>
              <a:gd name="connsiteY30" fmla="*/ 1265010 h 1783724"/>
              <a:gd name="connsiteX31" fmla="*/ 10239064 w 12192000"/>
              <a:gd name="connsiteY31" fmla="*/ 1270598 h 1783724"/>
              <a:gd name="connsiteX32" fmla="*/ 10181078 w 12192000"/>
              <a:gd name="connsiteY32" fmla="*/ 1276374 h 1783724"/>
              <a:gd name="connsiteX33" fmla="*/ 10153458 w 12192000"/>
              <a:gd name="connsiteY33" fmla="*/ 1285229 h 1783724"/>
              <a:gd name="connsiteX34" fmla="*/ 10140775 w 12192000"/>
              <a:gd name="connsiteY34" fmla="*/ 1285847 h 1783724"/>
              <a:gd name="connsiteX35" fmla="*/ 10132055 w 12192000"/>
              <a:gd name="connsiteY35" fmla="*/ 1297214 h 1783724"/>
              <a:gd name="connsiteX36" fmla="*/ 10094093 w 12192000"/>
              <a:gd name="connsiteY36" fmla="*/ 1316697 h 1783724"/>
              <a:gd name="connsiteX37" fmla="*/ 10054855 w 12192000"/>
              <a:gd name="connsiteY37" fmla="*/ 1316203 h 1783724"/>
              <a:gd name="connsiteX38" fmla="*/ 10016268 w 12192000"/>
              <a:gd name="connsiteY38" fmla="*/ 1325133 h 1783724"/>
              <a:gd name="connsiteX39" fmla="*/ 9937115 w 12192000"/>
              <a:gd name="connsiteY39" fmla="*/ 1337731 h 1783724"/>
              <a:gd name="connsiteX40" fmla="*/ 9824942 w 12192000"/>
              <a:gd name="connsiteY40" fmla="*/ 1342969 h 1783724"/>
              <a:gd name="connsiteX41" fmla="*/ 9705553 w 12192000"/>
              <a:gd name="connsiteY41" fmla="*/ 1359323 h 1783724"/>
              <a:gd name="connsiteX42" fmla="*/ 9589915 w 12192000"/>
              <a:gd name="connsiteY42" fmla="*/ 1382355 h 1783724"/>
              <a:gd name="connsiteX43" fmla="*/ 9315048 w 12192000"/>
              <a:gd name="connsiteY43" fmla="*/ 1428626 h 1783724"/>
              <a:gd name="connsiteX44" fmla="*/ 9209077 w 12192000"/>
              <a:gd name="connsiteY44" fmla="*/ 1448049 h 1783724"/>
              <a:gd name="connsiteX45" fmla="*/ 9133300 w 12192000"/>
              <a:gd name="connsiteY45" fmla="*/ 1456152 h 1783724"/>
              <a:gd name="connsiteX46" fmla="*/ 9031264 w 12192000"/>
              <a:gd name="connsiteY46" fmla="*/ 1462053 h 1783724"/>
              <a:gd name="connsiteX47" fmla="*/ 8983321 w 12192000"/>
              <a:gd name="connsiteY47" fmla="*/ 1464616 h 1783724"/>
              <a:gd name="connsiteX48" fmla="*/ 8983035 w 12192000"/>
              <a:gd name="connsiteY48" fmla="*/ 1464417 h 1783724"/>
              <a:gd name="connsiteX49" fmla="*/ 8974072 w 12192000"/>
              <a:gd name="connsiteY49" fmla="*/ 1465390 h 1783724"/>
              <a:gd name="connsiteX50" fmla="*/ 8968242 w 12192000"/>
              <a:gd name="connsiteY50" fmla="*/ 1467079 h 1783724"/>
              <a:gd name="connsiteX51" fmla="*/ 8952199 w 12192000"/>
              <a:gd name="connsiteY51" fmla="*/ 1469700 h 1783724"/>
              <a:gd name="connsiteX52" fmla="*/ 8945873 w 12192000"/>
              <a:gd name="connsiteY52" fmla="*/ 1469099 h 1783724"/>
              <a:gd name="connsiteX53" fmla="*/ 8940905 w 12192000"/>
              <a:gd name="connsiteY53" fmla="*/ 1467238 h 1783724"/>
              <a:gd name="connsiteX54" fmla="*/ 8906846 w 12192000"/>
              <a:gd name="connsiteY54" fmla="*/ 1464481 h 1783724"/>
              <a:gd name="connsiteX55" fmla="*/ 8730411 w 12192000"/>
              <a:gd name="connsiteY55" fmla="*/ 1479838 h 1783724"/>
              <a:gd name="connsiteX56" fmla="*/ 8685834 w 12192000"/>
              <a:gd name="connsiteY56" fmla="*/ 1481431 h 1783724"/>
              <a:gd name="connsiteX57" fmla="*/ 8574116 w 12192000"/>
              <a:gd name="connsiteY57" fmla="*/ 1488166 h 1783724"/>
              <a:gd name="connsiteX58" fmla="*/ 8503254 w 12192000"/>
              <a:gd name="connsiteY58" fmla="*/ 1475627 h 1783724"/>
              <a:gd name="connsiteX59" fmla="*/ 8489028 w 12192000"/>
              <a:gd name="connsiteY59" fmla="*/ 1480483 h 1783724"/>
              <a:gd name="connsiteX60" fmla="*/ 8484222 w 12192000"/>
              <a:gd name="connsiteY60" fmla="*/ 1482955 h 1783724"/>
              <a:gd name="connsiteX61" fmla="*/ 8476034 w 12192000"/>
              <a:gd name="connsiteY61" fmla="*/ 1485197 h 1783724"/>
              <a:gd name="connsiteX62" fmla="*/ 8475659 w 12192000"/>
              <a:gd name="connsiteY62" fmla="*/ 1485048 h 1783724"/>
              <a:gd name="connsiteX63" fmla="*/ 8468325 w 12192000"/>
              <a:gd name="connsiteY63" fmla="*/ 1487552 h 1783724"/>
              <a:gd name="connsiteX64" fmla="*/ 8401298 w 12192000"/>
              <a:gd name="connsiteY64" fmla="*/ 1493672 h 1783724"/>
              <a:gd name="connsiteX65" fmla="*/ 8390295 w 12192000"/>
              <a:gd name="connsiteY65" fmla="*/ 1502138 h 1783724"/>
              <a:gd name="connsiteX66" fmla="*/ 8370102 w 12192000"/>
              <a:gd name="connsiteY66" fmla="*/ 1508730 h 1783724"/>
              <a:gd name="connsiteX67" fmla="*/ 8248843 w 12192000"/>
              <a:gd name="connsiteY67" fmla="*/ 1537060 h 1783724"/>
              <a:gd name="connsiteX68" fmla="*/ 8244399 w 12192000"/>
              <a:gd name="connsiteY68" fmla="*/ 1538596 h 1783724"/>
              <a:gd name="connsiteX69" fmla="*/ 8241700 w 12192000"/>
              <a:gd name="connsiteY69" fmla="*/ 1538396 h 1783724"/>
              <a:gd name="connsiteX70" fmla="*/ 8230388 w 12192000"/>
              <a:gd name="connsiteY70" fmla="*/ 1546517 h 1783724"/>
              <a:gd name="connsiteX71" fmla="*/ 8224228 w 12192000"/>
              <a:gd name="connsiteY71" fmla="*/ 1557267 h 1783724"/>
              <a:gd name="connsiteX72" fmla="*/ 8199666 w 12192000"/>
              <a:gd name="connsiteY72" fmla="*/ 1559012 h 1783724"/>
              <a:gd name="connsiteX73" fmla="*/ 8194548 w 12192000"/>
              <a:gd name="connsiteY73" fmla="*/ 1565013 h 1783724"/>
              <a:gd name="connsiteX74" fmla="*/ 8165771 w 12192000"/>
              <a:gd name="connsiteY74" fmla="*/ 1579116 h 1783724"/>
              <a:gd name="connsiteX75" fmla="*/ 8116832 w 12192000"/>
              <a:gd name="connsiteY75" fmla="*/ 1608547 h 1783724"/>
              <a:gd name="connsiteX76" fmla="*/ 8089016 w 12192000"/>
              <a:gd name="connsiteY76" fmla="*/ 1617129 h 1783724"/>
              <a:gd name="connsiteX77" fmla="*/ 8074658 w 12192000"/>
              <a:gd name="connsiteY77" fmla="*/ 1626971 h 1783724"/>
              <a:gd name="connsiteX78" fmla="*/ 8068056 w 12192000"/>
              <a:gd name="connsiteY78" fmla="*/ 1627924 h 1783724"/>
              <a:gd name="connsiteX79" fmla="*/ 8046900 w 12192000"/>
              <a:gd name="connsiteY79" fmla="*/ 1634483 h 1783724"/>
              <a:gd name="connsiteX80" fmla="*/ 8034634 w 12192000"/>
              <a:gd name="connsiteY80" fmla="*/ 1637466 h 1783724"/>
              <a:gd name="connsiteX81" fmla="*/ 8029700 w 12192000"/>
              <a:gd name="connsiteY81" fmla="*/ 1638364 h 1783724"/>
              <a:gd name="connsiteX82" fmla="*/ 7987514 w 12192000"/>
              <a:gd name="connsiteY82" fmla="*/ 1638160 h 1783724"/>
              <a:gd name="connsiteX83" fmla="*/ 7960991 w 12192000"/>
              <a:gd name="connsiteY83" fmla="*/ 1648892 h 1783724"/>
              <a:gd name="connsiteX84" fmla="*/ 7937606 w 12192000"/>
              <a:gd name="connsiteY84" fmla="*/ 1650659 h 1783724"/>
              <a:gd name="connsiteX85" fmla="*/ 7931522 w 12192000"/>
              <a:gd name="connsiteY85" fmla="*/ 1653082 h 1783724"/>
              <a:gd name="connsiteX86" fmla="*/ 7872444 w 12192000"/>
              <a:gd name="connsiteY86" fmla="*/ 1652202 h 1783724"/>
              <a:gd name="connsiteX87" fmla="*/ 7832232 w 12192000"/>
              <a:gd name="connsiteY87" fmla="*/ 1658594 h 1783724"/>
              <a:gd name="connsiteX88" fmla="*/ 7744332 w 12192000"/>
              <a:gd name="connsiteY88" fmla="*/ 1657695 h 1783724"/>
              <a:gd name="connsiteX89" fmla="*/ 7723062 w 12192000"/>
              <a:gd name="connsiteY89" fmla="*/ 1658222 h 1783724"/>
              <a:gd name="connsiteX90" fmla="*/ 7705682 w 12192000"/>
              <a:gd name="connsiteY90" fmla="*/ 1664606 h 1783724"/>
              <a:gd name="connsiteX91" fmla="*/ 7702441 w 12192000"/>
              <a:gd name="connsiteY91" fmla="*/ 1671260 h 1783724"/>
              <a:gd name="connsiteX92" fmla="*/ 7690889 w 12192000"/>
              <a:gd name="connsiteY92" fmla="*/ 1672499 h 1783724"/>
              <a:gd name="connsiteX93" fmla="*/ 7688002 w 12192000"/>
              <a:gd name="connsiteY93" fmla="*/ 1674071 h 1783724"/>
              <a:gd name="connsiteX94" fmla="*/ 7671275 w 12192000"/>
              <a:gd name="connsiteY94" fmla="*/ 1681835 h 1783724"/>
              <a:gd name="connsiteX95" fmla="*/ 7585018 w 12192000"/>
              <a:gd name="connsiteY95" fmla="*/ 1675431 h 1783724"/>
              <a:gd name="connsiteX96" fmla="*/ 7471472 w 12192000"/>
              <a:gd name="connsiteY96" fmla="*/ 1682487 h 1783724"/>
              <a:gd name="connsiteX97" fmla="*/ 7381391 w 12192000"/>
              <a:gd name="connsiteY97" fmla="*/ 1689122 h 1783724"/>
              <a:gd name="connsiteX98" fmla="*/ 7292528 w 12192000"/>
              <a:gd name="connsiteY98" fmla="*/ 1689863 h 1783724"/>
              <a:gd name="connsiteX99" fmla="*/ 7204542 w 12192000"/>
              <a:gd name="connsiteY99" fmla="*/ 1667362 h 1783724"/>
              <a:gd name="connsiteX100" fmla="*/ 7179107 w 12192000"/>
              <a:gd name="connsiteY100" fmla="*/ 1664705 h 1783724"/>
              <a:gd name="connsiteX101" fmla="*/ 7176110 w 12192000"/>
              <a:gd name="connsiteY101" fmla="*/ 1667956 h 1783724"/>
              <a:gd name="connsiteX102" fmla="*/ 7149935 w 12192000"/>
              <a:gd name="connsiteY102" fmla="*/ 1671723 h 1783724"/>
              <a:gd name="connsiteX103" fmla="*/ 7076173 w 12192000"/>
              <a:gd name="connsiteY103" fmla="*/ 1681613 h 1783724"/>
              <a:gd name="connsiteX104" fmla="*/ 6997704 w 12192000"/>
              <a:gd name="connsiteY104" fmla="*/ 1681043 h 1783724"/>
              <a:gd name="connsiteX105" fmla="*/ 6883473 w 12192000"/>
              <a:gd name="connsiteY105" fmla="*/ 1705122 h 1783724"/>
              <a:gd name="connsiteX106" fmla="*/ 6687688 w 12192000"/>
              <a:gd name="connsiteY106" fmla="*/ 1727643 h 1783724"/>
              <a:gd name="connsiteX107" fmla="*/ 6529051 w 12192000"/>
              <a:gd name="connsiteY107" fmla="*/ 1750971 h 1783724"/>
              <a:gd name="connsiteX108" fmla="*/ 6306028 w 12192000"/>
              <a:gd name="connsiteY108" fmla="*/ 1761123 h 1783724"/>
              <a:gd name="connsiteX109" fmla="*/ 6183195 w 12192000"/>
              <a:gd name="connsiteY109" fmla="*/ 1758873 h 1783724"/>
              <a:gd name="connsiteX110" fmla="*/ 6123126 w 12192000"/>
              <a:gd name="connsiteY110" fmla="*/ 1768552 h 1783724"/>
              <a:gd name="connsiteX111" fmla="*/ 6096136 w 12192000"/>
              <a:gd name="connsiteY111" fmla="*/ 1767260 h 1783724"/>
              <a:gd name="connsiteX112" fmla="*/ 6032917 w 12192000"/>
              <a:gd name="connsiteY112" fmla="*/ 1757308 h 1783724"/>
              <a:gd name="connsiteX113" fmla="*/ 5977870 w 12192000"/>
              <a:gd name="connsiteY113" fmla="*/ 1771268 h 1783724"/>
              <a:gd name="connsiteX114" fmla="*/ 5916336 w 12192000"/>
              <a:gd name="connsiteY114" fmla="*/ 1780879 h 1783724"/>
              <a:gd name="connsiteX115" fmla="*/ 5867980 w 12192000"/>
              <a:gd name="connsiteY115" fmla="*/ 1783724 h 1783724"/>
              <a:gd name="connsiteX116" fmla="*/ 5743302 w 12192000"/>
              <a:gd name="connsiteY116" fmla="*/ 1782136 h 1783724"/>
              <a:gd name="connsiteX117" fmla="*/ 5607054 w 12192000"/>
              <a:gd name="connsiteY117" fmla="*/ 1775578 h 1783724"/>
              <a:gd name="connsiteX118" fmla="*/ 5464006 w 12192000"/>
              <a:gd name="connsiteY118" fmla="*/ 1763436 h 1783724"/>
              <a:gd name="connsiteX119" fmla="*/ 5412840 w 12192000"/>
              <a:gd name="connsiteY119" fmla="*/ 1767920 h 1783724"/>
              <a:gd name="connsiteX120" fmla="*/ 5361713 w 12192000"/>
              <a:gd name="connsiteY120" fmla="*/ 1773980 h 1783724"/>
              <a:gd name="connsiteX121" fmla="*/ 5241786 w 12192000"/>
              <a:gd name="connsiteY121" fmla="*/ 1756656 h 1783724"/>
              <a:gd name="connsiteX122" fmla="*/ 5202963 w 12192000"/>
              <a:gd name="connsiteY122" fmla="*/ 1747306 h 1783724"/>
              <a:gd name="connsiteX123" fmla="*/ 5154668 w 12192000"/>
              <a:gd name="connsiteY123" fmla="*/ 1744668 h 1783724"/>
              <a:gd name="connsiteX124" fmla="*/ 5136547 w 12192000"/>
              <a:gd name="connsiteY124" fmla="*/ 1738620 h 1783724"/>
              <a:gd name="connsiteX125" fmla="*/ 5122587 w 12192000"/>
              <a:gd name="connsiteY125" fmla="*/ 1735756 h 1783724"/>
              <a:gd name="connsiteX126" fmla="*/ 5119579 w 12192000"/>
              <a:gd name="connsiteY126" fmla="*/ 1734004 h 1783724"/>
              <a:gd name="connsiteX127" fmla="*/ 5101616 w 12192000"/>
              <a:gd name="connsiteY127" fmla="*/ 1724948 h 1783724"/>
              <a:gd name="connsiteX128" fmla="*/ 5045783 w 12192000"/>
              <a:gd name="connsiteY128" fmla="*/ 1730209 h 1783724"/>
              <a:gd name="connsiteX129" fmla="*/ 4991477 w 12192000"/>
              <a:gd name="connsiteY129" fmla="*/ 1716450 h 1783724"/>
              <a:gd name="connsiteX130" fmla="*/ 4820387 w 12192000"/>
              <a:gd name="connsiteY130" fmla="*/ 1695973 h 1783724"/>
              <a:gd name="connsiteX131" fmla="*/ 4742338 w 12192000"/>
              <a:gd name="connsiteY131" fmla="*/ 1672696 h 1783724"/>
              <a:gd name="connsiteX132" fmla="*/ 4703062 w 12192000"/>
              <a:gd name="connsiteY132" fmla="*/ 1665094 h 1783724"/>
              <a:gd name="connsiteX133" fmla="*/ 4701052 w 12192000"/>
              <a:gd name="connsiteY133" fmla="*/ 1664466 h 1783724"/>
              <a:gd name="connsiteX134" fmla="*/ 4701986 w 12192000"/>
              <a:gd name="connsiteY134" fmla="*/ 1664294 h 1783724"/>
              <a:gd name="connsiteX135" fmla="*/ 4697074 w 12192000"/>
              <a:gd name="connsiteY135" fmla="*/ 1663224 h 1783724"/>
              <a:gd name="connsiteX136" fmla="*/ 4701052 w 12192000"/>
              <a:gd name="connsiteY136" fmla="*/ 1664466 h 1783724"/>
              <a:gd name="connsiteX137" fmla="*/ 4695406 w 12192000"/>
              <a:gd name="connsiteY137" fmla="*/ 1665504 h 1783724"/>
              <a:gd name="connsiteX138" fmla="*/ 4495727 w 12192000"/>
              <a:gd name="connsiteY138" fmla="*/ 1656633 h 1783724"/>
              <a:gd name="connsiteX139" fmla="*/ 4428317 w 12192000"/>
              <a:gd name="connsiteY139" fmla="*/ 1646311 h 1783724"/>
              <a:gd name="connsiteX140" fmla="*/ 4424455 w 12192000"/>
              <a:gd name="connsiteY140" fmla="*/ 1646545 h 1783724"/>
              <a:gd name="connsiteX141" fmla="*/ 4418141 w 12192000"/>
              <a:gd name="connsiteY141" fmla="*/ 1643457 h 1783724"/>
              <a:gd name="connsiteX142" fmla="*/ 4389054 w 12192000"/>
              <a:gd name="connsiteY142" fmla="*/ 1635100 h 1783724"/>
              <a:gd name="connsiteX143" fmla="*/ 4243963 w 12192000"/>
              <a:gd name="connsiteY143" fmla="*/ 1600547 h 1783724"/>
              <a:gd name="connsiteX144" fmla="*/ 4230390 w 12192000"/>
              <a:gd name="connsiteY144" fmla="*/ 1596782 h 1783724"/>
              <a:gd name="connsiteX145" fmla="*/ 4151096 w 12192000"/>
              <a:gd name="connsiteY145" fmla="*/ 1589415 h 1783724"/>
              <a:gd name="connsiteX146" fmla="*/ 4091729 w 12192000"/>
              <a:gd name="connsiteY146" fmla="*/ 1565484 h 1783724"/>
              <a:gd name="connsiteX147" fmla="*/ 3994992 w 12192000"/>
              <a:gd name="connsiteY147" fmla="*/ 1554250 h 1783724"/>
              <a:gd name="connsiteX148" fmla="*/ 3898778 w 12192000"/>
              <a:gd name="connsiteY148" fmla="*/ 1546088 h 1783724"/>
              <a:gd name="connsiteX149" fmla="*/ 3863728 w 12192000"/>
              <a:gd name="connsiteY149" fmla="*/ 1544567 h 1783724"/>
              <a:gd name="connsiteX150" fmla="*/ 3729252 w 12192000"/>
              <a:gd name="connsiteY150" fmla="*/ 1544592 h 1783724"/>
              <a:gd name="connsiteX151" fmla="*/ 3716543 w 12192000"/>
              <a:gd name="connsiteY151" fmla="*/ 1541771 h 1783724"/>
              <a:gd name="connsiteX152" fmla="*/ 3715389 w 12192000"/>
              <a:gd name="connsiteY152" fmla="*/ 1538406 h 1783724"/>
              <a:gd name="connsiteX153" fmla="*/ 3682391 w 12192000"/>
              <a:gd name="connsiteY153" fmla="*/ 1529372 h 1783724"/>
              <a:gd name="connsiteX154" fmla="*/ 3669607 w 12192000"/>
              <a:gd name="connsiteY154" fmla="*/ 1534463 h 1783724"/>
              <a:gd name="connsiteX155" fmla="*/ 3669577 w 12192000"/>
              <a:gd name="connsiteY155" fmla="*/ 1534458 h 1783724"/>
              <a:gd name="connsiteX156" fmla="*/ 3660365 w 12192000"/>
              <a:gd name="connsiteY156" fmla="*/ 1531370 h 1783724"/>
              <a:gd name="connsiteX157" fmla="*/ 3637171 w 12192000"/>
              <a:gd name="connsiteY157" fmla="*/ 1523813 h 1783724"/>
              <a:gd name="connsiteX158" fmla="*/ 3636519 w 12192000"/>
              <a:gd name="connsiteY158" fmla="*/ 1523773 h 1783724"/>
              <a:gd name="connsiteX159" fmla="*/ 3589716 w 12192000"/>
              <a:gd name="connsiteY159" fmla="*/ 1506360 h 1783724"/>
              <a:gd name="connsiteX160" fmla="*/ 3583541 w 12192000"/>
              <a:gd name="connsiteY160" fmla="*/ 1507469 h 1783724"/>
              <a:gd name="connsiteX161" fmla="*/ 3574426 w 12192000"/>
              <a:gd name="connsiteY161" fmla="*/ 1507574 h 1783724"/>
              <a:gd name="connsiteX162" fmla="*/ 3574190 w 12192000"/>
              <a:gd name="connsiteY162" fmla="*/ 1507350 h 1783724"/>
              <a:gd name="connsiteX163" fmla="*/ 3565671 w 12192000"/>
              <a:gd name="connsiteY163" fmla="*/ 1507894 h 1783724"/>
              <a:gd name="connsiteX164" fmla="*/ 3515816 w 12192000"/>
              <a:gd name="connsiteY164" fmla="*/ 1499688 h 1783724"/>
              <a:gd name="connsiteX165" fmla="*/ 3452912 w 12192000"/>
              <a:gd name="connsiteY165" fmla="*/ 1496444 h 1783724"/>
              <a:gd name="connsiteX166" fmla="*/ 3380405 w 12192000"/>
              <a:gd name="connsiteY166" fmla="*/ 1486216 h 1783724"/>
              <a:gd name="connsiteX167" fmla="*/ 3343625 w 12192000"/>
              <a:gd name="connsiteY167" fmla="*/ 1500147 h 1783724"/>
              <a:gd name="connsiteX168" fmla="*/ 3323774 w 12192000"/>
              <a:gd name="connsiteY168" fmla="*/ 1501476 h 1783724"/>
              <a:gd name="connsiteX169" fmla="*/ 3321444 w 12192000"/>
              <a:gd name="connsiteY169" fmla="*/ 1500659 h 1783724"/>
              <a:gd name="connsiteX170" fmla="*/ 3242143 w 12192000"/>
              <a:gd name="connsiteY170" fmla="*/ 1505268 h 1783724"/>
              <a:gd name="connsiteX171" fmla="*/ 3122401 w 12192000"/>
              <a:gd name="connsiteY171" fmla="*/ 1511314 h 1783724"/>
              <a:gd name="connsiteX172" fmla="*/ 3010177 w 12192000"/>
              <a:gd name="connsiteY172" fmla="*/ 1513132 h 1783724"/>
              <a:gd name="connsiteX173" fmla="*/ 2782615 w 12192000"/>
              <a:gd name="connsiteY173" fmla="*/ 1509375 h 1783724"/>
              <a:gd name="connsiteX174" fmla="*/ 2668665 w 12192000"/>
              <a:gd name="connsiteY174" fmla="*/ 1517660 h 1783724"/>
              <a:gd name="connsiteX175" fmla="*/ 2548073 w 12192000"/>
              <a:gd name="connsiteY175" fmla="*/ 1516667 h 1783724"/>
              <a:gd name="connsiteX176" fmla="*/ 2423377 w 12192000"/>
              <a:gd name="connsiteY176" fmla="*/ 1527776 h 1783724"/>
              <a:gd name="connsiteX177" fmla="*/ 2295298 w 12192000"/>
              <a:gd name="connsiteY177" fmla="*/ 1534368 h 1783724"/>
              <a:gd name="connsiteX178" fmla="*/ 2188781 w 12192000"/>
              <a:gd name="connsiteY178" fmla="*/ 1529677 h 1783724"/>
              <a:gd name="connsiteX179" fmla="*/ 2074855 w 12192000"/>
              <a:gd name="connsiteY179" fmla="*/ 1515446 h 1783724"/>
              <a:gd name="connsiteX180" fmla="*/ 2012587 w 12192000"/>
              <a:gd name="connsiteY180" fmla="*/ 1522487 h 1783724"/>
              <a:gd name="connsiteX181" fmla="*/ 1932075 w 12192000"/>
              <a:gd name="connsiteY181" fmla="*/ 1517914 h 1783724"/>
              <a:gd name="connsiteX182" fmla="*/ 1908490 w 12192000"/>
              <a:gd name="connsiteY182" fmla="*/ 1526423 h 1783724"/>
              <a:gd name="connsiteX183" fmla="*/ 1908410 w 12192000"/>
              <a:gd name="connsiteY183" fmla="*/ 1526410 h 1783724"/>
              <a:gd name="connsiteX184" fmla="*/ 1901918 w 12192000"/>
              <a:gd name="connsiteY184" fmla="*/ 1522410 h 1783724"/>
              <a:gd name="connsiteX185" fmla="*/ 1876753 w 12192000"/>
              <a:gd name="connsiteY185" fmla="*/ 1517619 h 1783724"/>
              <a:gd name="connsiteX186" fmla="*/ 1858194 w 12192000"/>
              <a:gd name="connsiteY186" fmla="*/ 1522343 h 1783724"/>
              <a:gd name="connsiteX187" fmla="*/ 1702657 w 12192000"/>
              <a:gd name="connsiteY187" fmla="*/ 1510562 h 1783724"/>
              <a:gd name="connsiteX188" fmla="*/ 1701421 w 12192000"/>
              <a:gd name="connsiteY188" fmla="*/ 1510775 h 1783724"/>
              <a:gd name="connsiteX189" fmla="*/ 1699973 w 12192000"/>
              <a:gd name="connsiteY189" fmla="*/ 1507739 h 1783724"/>
              <a:gd name="connsiteX190" fmla="*/ 1682526 w 12192000"/>
              <a:gd name="connsiteY190" fmla="*/ 1504598 h 1783724"/>
              <a:gd name="connsiteX191" fmla="*/ 1677380 w 12192000"/>
              <a:gd name="connsiteY191" fmla="*/ 1504851 h 1783724"/>
              <a:gd name="connsiteX192" fmla="*/ 1670304 w 12192000"/>
              <a:gd name="connsiteY192" fmla="*/ 1503744 h 1783724"/>
              <a:gd name="connsiteX193" fmla="*/ 1670197 w 12192000"/>
              <a:gd name="connsiteY193" fmla="*/ 1503497 h 1783724"/>
              <a:gd name="connsiteX194" fmla="*/ 1626301 w 12192000"/>
              <a:gd name="connsiteY194" fmla="*/ 1474931 h 1783724"/>
              <a:gd name="connsiteX195" fmla="*/ 1535119 w 12192000"/>
              <a:gd name="connsiteY195" fmla="*/ 1463075 h 1783724"/>
              <a:gd name="connsiteX196" fmla="*/ 1531340 w 12192000"/>
              <a:gd name="connsiteY196" fmla="*/ 1461293 h 1783724"/>
              <a:gd name="connsiteX197" fmla="*/ 1498454 w 12192000"/>
              <a:gd name="connsiteY197" fmla="*/ 1463478 h 1783724"/>
              <a:gd name="connsiteX198" fmla="*/ 1478806 w 12192000"/>
              <a:gd name="connsiteY198" fmla="*/ 1464611 h 1783724"/>
              <a:gd name="connsiteX199" fmla="*/ 1358081 w 12192000"/>
              <a:gd name="connsiteY199" fmla="*/ 1455545 h 1783724"/>
              <a:gd name="connsiteX200" fmla="*/ 1222449 w 12192000"/>
              <a:gd name="connsiteY200" fmla="*/ 1455454 h 1783724"/>
              <a:gd name="connsiteX201" fmla="*/ 1180983 w 12192000"/>
              <a:gd name="connsiteY201" fmla="*/ 1440557 h 1783724"/>
              <a:gd name="connsiteX202" fmla="*/ 1018426 w 12192000"/>
              <a:gd name="connsiteY202" fmla="*/ 1400226 h 1783724"/>
              <a:gd name="connsiteX203" fmla="*/ 940021 w 12192000"/>
              <a:gd name="connsiteY203" fmla="*/ 1409452 h 1783724"/>
              <a:gd name="connsiteX204" fmla="*/ 940362 w 12192000"/>
              <a:gd name="connsiteY204" fmla="*/ 1408090 h 1783724"/>
              <a:gd name="connsiteX205" fmla="*/ 927147 w 12192000"/>
              <a:gd name="connsiteY205" fmla="*/ 1407436 h 1783724"/>
              <a:gd name="connsiteX206" fmla="*/ 915481 w 12192000"/>
              <a:gd name="connsiteY206" fmla="*/ 1395526 h 1783724"/>
              <a:gd name="connsiteX207" fmla="*/ 884363 w 12192000"/>
              <a:gd name="connsiteY207" fmla="*/ 1395024 h 1783724"/>
              <a:gd name="connsiteX208" fmla="*/ 883522 w 12192000"/>
              <a:gd name="connsiteY208" fmla="*/ 1400267 h 1783724"/>
              <a:gd name="connsiteX209" fmla="*/ 865903 w 12192000"/>
              <a:gd name="connsiteY209" fmla="*/ 1394324 h 1783724"/>
              <a:gd name="connsiteX210" fmla="*/ 790832 w 12192000"/>
              <a:gd name="connsiteY210" fmla="*/ 1370999 h 1783724"/>
              <a:gd name="connsiteX211" fmla="*/ 749766 w 12192000"/>
              <a:gd name="connsiteY211" fmla="*/ 1353216 h 1783724"/>
              <a:gd name="connsiteX212" fmla="*/ 705470 w 12192000"/>
              <a:gd name="connsiteY212" fmla="*/ 1354328 h 1783724"/>
              <a:gd name="connsiteX213" fmla="*/ 692371 w 12192000"/>
              <a:gd name="connsiteY213" fmla="*/ 1343942 h 1783724"/>
              <a:gd name="connsiteX214" fmla="*/ 690203 w 12192000"/>
              <a:gd name="connsiteY214" fmla="*/ 1341970 h 1783724"/>
              <a:gd name="connsiteX215" fmla="*/ 679574 w 12192000"/>
              <a:gd name="connsiteY215" fmla="*/ 1338069 h 1783724"/>
              <a:gd name="connsiteX216" fmla="*/ 679009 w 12192000"/>
              <a:gd name="connsiteY216" fmla="*/ 1331966 h 1783724"/>
              <a:gd name="connsiteX217" fmla="*/ 664756 w 12192000"/>
              <a:gd name="connsiteY217" fmla="*/ 1322509 h 1783724"/>
              <a:gd name="connsiteX218" fmla="*/ 644515 w 12192000"/>
              <a:gd name="connsiteY218" fmla="*/ 1316732 h 1783724"/>
              <a:gd name="connsiteX219" fmla="*/ 545716 w 12192000"/>
              <a:gd name="connsiteY219" fmla="*/ 1294878 h 1783724"/>
              <a:gd name="connsiteX220" fmla="*/ 488094 w 12192000"/>
              <a:gd name="connsiteY220" fmla="*/ 1278596 h 1783724"/>
              <a:gd name="connsiteX221" fmla="*/ 468538 w 12192000"/>
              <a:gd name="connsiteY221" fmla="*/ 1267376 h 1783724"/>
              <a:gd name="connsiteX222" fmla="*/ 439655 w 12192000"/>
              <a:gd name="connsiteY222" fmla="*/ 1255090 h 1783724"/>
              <a:gd name="connsiteX223" fmla="*/ 390496 w 12192000"/>
              <a:gd name="connsiteY223" fmla="*/ 1229512 h 1783724"/>
              <a:gd name="connsiteX224" fmla="*/ 362616 w 12192000"/>
              <a:gd name="connsiteY224" fmla="*/ 1221981 h 1783724"/>
              <a:gd name="connsiteX225" fmla="*/ 348184 w 12192000"/>
              <a:gd name="connsiteY225" fmla="*/ 1213437 h 1783724"/>
              <a:gd name="connsiteX226" fmla="*/ 341576 w 12192000"/>
              <a:gd name="connsiteY226" fmla="*/ 1212583 h 1783724"/>
              <a:gd name="connsiteX227" fmla="*/ 320370 w 12192000"/>
              <a:gd name="connsiteY227" fmla="*/ 1206827 h 1783724"/>
              <a:gd name="connsiteX228" fmla="*/ 308082 w 12192000"/>
              <a:gd name="connsiteY228" fmla="*/ 1204195 h 1783724"/>
              <a:gd name="connsiteX229" fmla="*/ 303141 w 12192000"/>
              <a:gd name="connsiteY229" fmla="*/ 1203396 h 1783724"/>
              <a:gd name="connsiteX230" fmla="*/ 260955 w 12192000"/>
              <a:gd name="connsiteY230" fmla="*/ 1203345 h 1783724"/>
              <a:gd name="connsiteX231" fmla="*/ 234352 w 12192000"/>
              <a:gd name="connsiteY231" fmla="*/ 1193972 h 1783724"/>
              <a:gd name="connsiteX232" fmla="*/ 210954 w 12192000"/>
              <a:gd name="connsiteY232" fmla="*/ 1192326 h 1783724"/>
              <a:gd name="connsiteX233" fmla="*/ 204851 w 12192000"/>
              <a:gd name="connsiteY233" fmla="*/ 1190210 h 1783724"/>
              <a:gd name="connsiteX234" fmla="*/ 145778 w 12192000"/>
              <a:gd name="connsiteY234" fmla="*/ 1190651 h 1783724"/>
              <a:gd name="connsiteX235" fmla="*/ 105518 w 12192000"/>
              <a:gd name="connsiteY235" fmla="*/ 1184937 h 1783724"/>
              <a:gd name="connsiteX236" fmla="*/ 17623 w 12192000"/>
              <a:gd name="connsiteY236" fmla="*/ 1185238 h 1783724"/>
              <a:gd name="connsiteX237" fmla="*/ 0 w 12192000"/>
              <a:gd name="connsiteY237" fmla="*/ 1184768 h 1783724"/>
              <a:gd name="connsiteX238" fmla="*/ 0 w 12192000"/>
              <a:gd name="connsiteY238" fmla="*/ 0 h 1783724"/>
              <a:gd name="connsiteX0" fmla="*/ 0 w 12192000"/>
              <a:gd name="connsiteY0" fmla="*/ 0 h 1783724"/>
              <a:gd name="connsiteX1" fmla="*/ 12192000 w 12192000"/>
              <a:gd name="connsiteY1" fmla="*/ 0 h 1783724"/>
              <a:gd name="connsiteX2" fmla="*/ 12192000 w 12192000"/>
              <a:gd name="connsiteY2" fmla="*/ 1129867 h 1783724"/>
              <a:gd name="connsiteX3" fmla="*/ 12174158 w 12192000"/>
              <a:gd name="connsiteY3" fmla="*/ 1133797 h 1783724"/>
              <a:gd name="connsiteX4" fmla="*/ 12111983 w 12192000"/>
              <a:gd name="connsiteY4" fmla="*/ 1161939 h 1783724"/>
              <a:gd name="connsiteX5" fmla="*/ 11967186 w 12192000"/>
              <a:gd name="connsiteY5" fmla="*/ 1201206 h 1783724"/>
              <a:gd name="connsiteX6" fmla="*/ 11953646 w 12192000"/>
              <a:gd name="connsiteY6" fmla="*/ 1205499 h 1783724"/>
              <a:gd name="connsiteX7" fmla="*/ 11874413 w 12192000"/>
              <a:gd name="connsiteY7" fmla="*/ 1213569 h 1783724"/>
              <a:gd name="connsiteX8" fmla="*/ 11815251 w 12192000"/>
              <a:gd name="connsiteY8" fmla="*/ 1241020 h 1783724"/>
              <a:gd name="connsiteX9" fmla="*/ 11718610 w 12192000"/>
              <a:gd name="connsiteY9" fmla="*/ 1253479 h 1783724"/>
              <a:gd name="connsiteX10" fmla="*/ 11622463 w 12192000"/>
              <a:gd name="connsiteY10" fmla="*/ 1262368 h 1783724"/>
              <a:gd name="connsiteX11" fmla="*/ 11587426 w 12192000"/>
              <a:gd name="connsiteY11" fmla="*/ 1263916 h 1783724"/>
              <a:gd name="connsiteX12" fmla="*/ 11471543 w 12192000"/>
              <a:gd name="connsiteY12" fmla="*/ 1280394 h 1783724"/>
              <a:gd name="connsiteX13" fmla="*/ 11406215 w 12192000"/>
              <a:gd name="connsiteY13" fmla="*/ 1280453 h 1783724"/>
              <a:gd name="connsiteX14" fmla="*/ 11361043 w 12192000"/>
              <a:gd name="connsiteY14" fmla="*/ 1286632 h 1783724"/>
              <a:gd name="connsiteX15" fmla="*/ 11259450 w 12192000"/>
              <a:gd name="connsiteY15" fmla="*/ 1286738 h 1783724"/>
              <a:gd name="connsiteX16" fmla="*/ 11154950 w 12192000"/>
              <a:gd name="connsiteY16" fmla="*/ 1291274 h 1783724"/>
              <a:gd name="connsiteX17" fmla="*/ 11055163 w 12192000"/>
              <a:gd name="connsiteY17" fmla="*/ 1282991 h 1783724"/>
              <a:gd name="connsiteX18" fmla="*/ 10959430 w 12192000"/>
              <a:gd name="connsiteY18" fmla="*/ 1284028 h 1783724"/>
              <a:gd name="connsiteX19" fmla="*/ 10864884 w 12192000"/>
              <a:gd name="connsiteY19" fmla="*/ 1245957 h 1783724"/>
              <a:gd name="connsiteX20" fmla="*/ 10832696 w 12192000"/>
              <a:gd name="connsiteY20" fmla="*/ 1272304 h 1783724"/>
              <a:gd name="connsiteX21" fmla="*/ 10780910 w 12192000"/>
              <a:gd name="connsiteY21" fmla="*/ 1249166 h 1783724"/>
              <a:gd name="connsiteX22" fmla="*/ 10696254 w 12192000"/>
              <a:gd name="connsiteY22" fmla="*/ 1259247 h 1783724"/>
              <a:gd name="connsiteX23" fmla="*/ 10577832 w 12192000"/>
              <a:gd name="connsiteY23" fmla="*/ 1255994 h 1783724"/>
              <a:gd name="connsiteX24" fmla="*/ 10531976 w 12192000"/>
              <a:gd name="connsiteY24" fmla="*/ 1249692 h 1783724"/>
              <a:gd name="connsiteX25" fmla="*/ 10453101 w 12192000"/>
              <a:gd name="connsiteY25" fmla="*/ 1241000 h 1783724"/>
              <a:gd name="connsiteX26" fmla="*/ 10407706 w 12192000"/>
              <a:gd name="connsiteY26" fmla="*/ 1235650 h 1783724"/>
              <a:gd name="connsiteX27" fmla="*/ 10368559 w 12192000"/>
              <a:gd name="connsiteY27" fmla="*/ 1235686 h 1783724"/>
              <a:gd name="connsiteX28" fmla="*/ 10352542 w 12192000"/>
              <a:gd name="connsiteY28" fmla="*/ 1245817 h 1783724"/>
              <a:gd name="connsiteX29" fmla="*/ 10294918 w 12192000"/>
              <a:gd name="connsiteY29" fmla="*/ 1263549 h 1783724"/>
              <a:gd name="connsiteX30" fmla="*/ 10271059 w 12192000"/>
              <a:gd name="connsiteY30" fmla="*/ 1265010 h 1783724"/>
              <a:gd name="connsiteX31" fmla="*/ 10239064 w 12192000"/>
              <a:gd name="connsiteY31" fmla="*/ 1270598 h 1783724"/>
              <a:gd name="connsiteX32" fmla="*/ 10181078 w 12192000"/>
              <a:gd name="connsiteY32" fmla="*/ 1276374 h 1783724"/>
              <a:gd name="connsiteX33" fmla="*/ 10153458 w 12192000"/>
              <a:gd name="connsiteY33" fmla="*/ 1285229 h 1783724"/>
              <a:gd name="connsiteX34" fmla="*/ 10140775 w 12192000"/>
              <a:gd name="connsiteY34" fmla="*/ 1285847 h 1783724"/>
              <a:gd name="connsiteX35" fmla="*/ 10132055 w 12192000"/>
              <a:gd name="connsiteY35" fmla="*/ 1297214 h 1783724"/>
              <a:gd name="connsiteX36" fmla="*/ 10094093 w 12192000"/>
              <a:gd name="connsiteY36" fmla="*/ 1316697 h 1783724"/>
              <a:gd name="connsiteX37" fmla="*/ 10054855 w 12192000"/>
              <a:gd name="connsiteY37" fmla="*/ 1316203 h 1783724"/>
              <a:gd name="connsiteX38" fmla="*/ 10016268 w 12192000"/>
              <a:gd name="connsiteY38" fmla="*/ 1325133 h 1783724"/>
              <a:gd name="connsiteX39" fmla="*/ 9937115 w 12192000"/>
              <a:gd name="connsiteY39" fmla="*/ 1337731 h 1783724"/>
              <a:gd name="connsiteX40" fmla="*/ 9824942 w 12192000"/>
              <a:gd name="connsiteY40" fmla="*/ 1342969 h 1783724"/>
              <a:gd name="connsiteX41" fmla="*/ 9705553 w 12192000"/>
              <a:gd name="connsiteY41" fmla="*/ 1359323 h 1783724"/>
              <a:gd name="connsiteX42" fmla="*/ 9589915 w 12192000"/>
              <a:gd name="connsiteY42" fmla="*/ 1382355 h 1783724"/>
              <a:gd name="connsiteX43" fmla="*/ 9315048 w 12192000"/>
              <a:gd name="connsiteY43" fmla="*/ 1428626 h 1783724"/>
              <a:gd name="connsiteX44" fmla="*/ 9209077 w 12192000"/>
              <a:gd name="connsiteY44" fmla="*/ 1448049 h 1783724"/>
              <a:gd name="connsiteX45" fmla="*/ 9133300 w 12192000"/>
              <a:gd name="connsiteY45" fmla="*/ 1456152 h 1783724"/>
              <a:gd name="connsiteX46" fmla="*/ 9031264 w 12192000"/>
              <a:gd name="connsiteY46" fmla="*/ 1462053 h 1783724"/>
              <a:gd name="connsiteX47" fmla="*/ 8983321 w 12192000"/>
              <a:gd name="connsiteY47" fmla="*/ 1464616 h 1783724"/>
              <a:gd name="connsiteX48" fmla="*/ 8983035 w 12192000"/>
              <a:gd name="connsiteY48" fmla="*/ 1464417 h 1783724"/>
              <a:gd name="connsiteX49" fmla="*/ 8974072 w 12192000"/>
              <a:gd name="connsiteY49" fmla="*/ 1465390 h 1783724"/>
              <a:gd name="connsiteX50" fmla="*/ 8968242 w 12192000"/>
              <a:gd name="connsiteY50" fmla="*/ 1467079 h 1783724"/>
              <a:gd name="connsiteX51" fmla="*/ 8952199 w 12192000"/>
              <a:gd name="connsiteY51" fmla="*/ 1469700 h 1783724"/>
              <a:gd name="connsiteX52" fmla="*/ 8945873 w 12192000"/>
              <a:gd name="connsiteY52" fmla="*/ 1469099 h 1783724"/>
              <a:gd name="connsiteX53" fmla="*/ 8940905 w 12192000"/>
              <a:gd name="connsiteY53" fmla="*/ 1467238 h 1783724"/>
              <a:gd name="connsiteX54" fmla="*/ 8906846 w 12192000"/>
              <a:gd name="connsiteY54" fmla="*/ 1464481 h 1783724"/>
              <a:gd name="connsiteX55" fmla="*/ 8730411 w 12192000"/>
              <a:gd name="connsiteY55" fmla="*/ 1479838 h 1783724"/>
              <a:gd name="connsiteX56" fmla="*/ 8685834 w 12192000"/>
              <a:gd name="connsiteY56" fmla="*/ 1481431 h 1783724"/>
              <a:gd name="connsiteX57" fmla="*/ 8574116 w 12192000"/>
              <a:gd name="connsiteY57" fmla="*/ 1488166 h 1783724"/>
              <a:gd name="connsiteX58" fmla="*/ 8503254 w 12192000"/>
              <a:gd name="connsiteY58" fmla="*/ 1475627 h 1783724"/>
              <a:gd name="connsiteX59" fmla="*/ 8489028 w 12192000"/>
              <a:gd name="connsiteY59" fmla="*/ 1480483 h 1783724"/>
              <a:gd name="connsiteX60" fmla="*/ 8484222 w 12192000"/>
              <a:gd name="connsiteY60" fmla="*/ 1482955 h 1783724"/>
              <a:gd name="connsiteX61" fmla="*/ 8476034 w 12192000"/>
              <a:gd name="connsiteY61" fmla="*/ 1485197 h 1783724"/>
              <a:gd name="connsiteX62" fmla="*/ 8475659 w 12192000"/>
              <a:gd name="connsiteY62" fmla="*/ 1485048 h 1783724"/>
              <a:gd name="connsiteX63" fmla="*/ 8468325 w 12192000"/>
              <a:gd name="connsiteY63" fmla="*/ 1487552 h 1783724"/>
              <a:gd name="connsiteX64" fmla="*/ 8401298 w 12192000"/>
              <a:gd name="connsiteY64" fmla="*/ 1493672 h 1783724"/>
              <a:gd name="connsiteX65" fmla="*/ 8390295 w 12192000"/>
              <a:gd name="connsiteY65" fmla="*/ 1502138 h 1783724"/>
              <a:gd name="connsiteX66" fmla="*/ 8370102 w 12192000"/>
              <a:gd name="connsiteY66" fmla="*/ 1508730 h 1783724"/>
              <a:gd name="connsiteX67" fmla="*/ 8248843 w 12192000"/>
              <a:gd name="connsiteY67" fmla="*/ 1537060 h 1783724"/>
              <a:gd name="connsiteX68" fmla="*/ 8244399 w 12192000"/>
              <a:gd name="connsiteY68" fmla="*/ 1538596 h 1783724"/>
              <a:gd name="connsiteX69" fmla="*/ 8241700 w 12192000"/>
              <a:gd name="connsiteY69" fmla="*/ 1538396 h 1783724"/>
              <a:gd name="connsiteX70" fmla="*/ 8230388 w 12192000"/>
              <a:gd name="connsiteY70" fmla="*/ 1546517 h 1783724"/>
              <a:gd name="connsiteX71" fmla="*/ 8224228 w 12192000"/>
              <a:gd name="connsiteY71" fmla="*/ 1557267 h 1783724"/>
              <a:gd name="connsiteX72" fmla="*/ 8199666 w 12192000"/>
              <a:gd name="connsiteY72" fmla="*/ 1559012 h 1783724"/>
              <a:gd name="connsiteX73" fmla="*/ 8194548 w 12192000"/>
              <a:gd name="connsiteY73" fmla="*/ 1565013 h 1783724"/>
              <a:gd name="connsiteX74" fmla="*/ 8165771 w 12192000"/>
              <a:gd name="connsiteY74" fmla="*/ 1579116 h 1783724"/>
              <a:gd name="connsiteX75" fmla="*/ 8116832 w 12192000"/>
              <a:gd name="connsiteY75" fmla="*/ 1608547 h 1783724"/>
              <a:gd name="connsiteX76" fmla="*/ 8089016 w 12192000"/>
              <a:gd name="connsiteY76" fmla="*/ 1617129 h 1783724"/>
              <a:gd name="connsiteX77" fmla="*/ 8074658 w 12192000"/>
              <a:gd name="connsiteY77" fmla="*/ 1626971 h 1783724"/>
              <a:gd name="connsiteX78" fmla="*/ 8068056 w 12192000"/>
              <a:gd name="connsiteY78" fmla="*/ 1627924 h 1783724"/>
              <a:gd name="connsiteX79" fmla="*/ 8046900 w 12192000"/>
              <a:gd name="connsiteY79" fmla="*/ 1634483 h 1783724"/>
              <a:gd name="connsiteX80" fmla="*/ 8034634 w 12192000"/>
              <a:gd name="connsiteY80" fmla="*/ 1637466 h 1783724"/>
              <a:gd name="connsiteX81" fmla="*/ 8029700 w 12192000"/>
              <a:gd name="connsiteY81" fmla="*/ 1638364 h 1783724"/>
              <a:gd name="connsiteX82" fmla="*/ 7987514 w 12192000"/>
              <a:gd name="connsiteY82" fmla="*/ 1638160 h 1783724"/>
              <a:gd name="connsiteX83" fmla="*/ 7960991 w 12192000"/>
              <a:gd name="connsiteY83" fmla="*/ 1648892 h 1783724"/>
              <a:gd name="connsiteX84" fmla="*/ 7937606 w 12192000"/>
              <a:gd name="connsiteY84" fmla="*/ 1650659 h 1783724"/>
              <a:gd name="connsiteX85" fmla="*/ 7931522 w 12192000"/>
              <a:gd name="connsiteY85" fmla="*/ 1653082 h 1783724"/>
              <a:gd name="connsiteX86" fmla="*/ 7872444 w 12192000"/>
              <a:gd name="connsiteY86" fmla="*/ 1652202 h 1783724"/>
              <a:gd name="connsiteX87" fmla="*/ 7832232 w 12192000"/>
              <a:gd name="connsiteY87" fmla="*/ 1658594 h 1783724"/>
              <a:gd name="connsiteX88" fmla="*/ 7744332 w 12192000"/>
              <a:gd name="connsiteY88" fmla="*/ 1657695 h 1783724"/>
              <a:gd name="connsiteX89" fmla="*/ 7723062 w 12192000"/>
              <a:gd name="connsiteY89" fmla="*/ 1658222 h 1783724"/>
              <a:gd name="connsiteX90" fmla="*/ 7705682 w 12192000"/>
              <a:gd name="connsiteY90" fmla="*/ 1664606 h 1783724"/>
              <a:gd name="connsiteX91" fmla="*/ 7702441 w 12192000"/>
              <a:gd name="connsiteY91" fmla="*/ 1671260 h 1783724"/>
              <a:gd name="connsiteX92" fmla="*/ 7690889 w 12192000"/>
              <a:gd name="connsiteY92" fmla="*/ 1672499 h 1783724"/>
              <a:gd name="connsiteX93" fmla="*/ 7688002 w 12192000"/>
              <a:gd name="connsiteY93" fmla="*/ 1674071 h 1783724"/>
              <a:gd name="connsiteX94" fmla="*/ 7671275 w 12192000"/>
              <a:gd name="connsiteY94" fmla="*/ 1681835 h 1783724"/>
              <a:gd name="connsiteX95" fmla="*/ 7585018 w 12192000"/>
              <a:gd name="connsiteY95" fmla="*/ 1675431 h 1783724"/>
              <a:gd name="connsiteX96" fmla="*/ 7471472 w 12192000"/>
              <a:gd name="connsiteY96" fmla="*/ 1682487 h 1783724"/>
              <a:gd name="connsiteX97" fmla="*/ 7381391 w 12192000"/>
              <a:gd name="connsiteY97" fmla="*/ 1689122 h 1783724"/>
              <a:gd name="connsiteX98" fmla="*/ 7292528 w 12192000"/>
              <a:gd name="connsiteY98" fmla="*/ 1689863 h 1783724"/>
              <a:gd name="connsiteX99" fmla="*/ 7204542 w 12192000"/>
              <a:gd name="connsiteY99" fmla="*/ 1667362 h 1783724"/>
              <a:gd name="connsiteX100" fmla="*/ 7179107 w 12192000"/>
              <a:gd name="connsiteY100" fmla="*/ 1664705 h 1783724"/>
              <a:gd name="connsiteX101" fmla="*/ 7176110 w 12192000"/>
              <a:gd name="connsiteY101" fmla="*/ 1667956 h 1783724"/>
              <a:gd name="connsiteX102" fmla="*/ 7149935 w 12192000"/>
              <a:gd name="connsiteY102" fmla="*/ 1671723 h 1783724"/>
              <a:gd name="connsiteX103" fmla="*/ 7076173 w 12192000"/>
              <a:gd name="connsiteY103" fmla="*/ 1681613 h 1783724"/>
              <a:gd name="connsiteX104" fmla="*/ 6997704 w 12192000"/>
              <a:gd name="connsiteY104" fmla="*/ 1681043 h 1783724"/>
              <a:gd name="connsiteX105" fmla="*/ 6883473 w 12192000"/>
              <a:gd name="connsiteY105" fmla="*/ 1705122 h 1783724"/>
              <a:gd name="connsiteX106" fmla="*/ 6687688 w 12192000"/>
              <a:gd name="connsiteY106" fmla="*/ 1727643 h 1783724"/>
              <a:gd name="connsiteX107" fmla="*/ 6529051 w 12192000"/>
              <a:gd name="connsiteY107" fmla="*/ 1750971 h 1783724"/>
              <a:gd name="connsiteX108" fmla="*/ 6306028 w 12192000"/>
              <a:gd name="connsiteY108" fmla="*/ 1761123 h 1783724"/>
              <a:gd name="connsiteX109" fmla="*/ 6183195 w 12192000"/>
              <a:gd name="connsiteY109" fmla="*/ 1758873 h 1783724"/>
              <a:gd name="connsiteX110" fmla="*/ 6123126 w 12192000"/>
              <a:gd name="connsiteY110" fmla="*/ 1768552 h 1783724"/>
              <a:gd name="connsiteX111" fmla="*/ 6096136 w 12192000"/>
              <a:gd name="connsiteY111" fmla="*/ 1767260 h 1783724"/>
              <a:gd name="connsiteX112" fmla="*/ 6032917 w 12192000"/>
              <a:gd name="connsiteY112" fmla="*/ 1757308 h 1783724"/>
              <a:gd name="connsiteX113" fmla="*/ 5977870 w 12192000"/>
              <a:gd name="connsiteY113" fmla="*/ 1771268 h 1783724"/>
              <a:gd name="connsiteX114" fmla="*/ 5916336 w 12192000"/>
              <a:gd name="connsiteY114" fmla="*/ 1780879 h 1783724"/>
              <a:gd name="connsiteX115" fmla="*/ 5867980 w 12192000"/>
              <a:gd name="connsiteY115" fmla="*/ 1783724 h 1783724"/>
              <a:gd name="connsiteX116" fmla="*/ 5743302 w 12192000"/>
              <a:gd name="connsiteY116" fmla="*/ 1782136 h 1783724"/>
              <a:gd name="connsiteX117" fmla="*/ 5607054 w 12192000"/>
              <a:gd name="connsiteY117" fmla="*/ 1775578 h 1783724"/>
              <a:gd name="connsiteX118" fmla="*/ 5464006 w 12192000"/>
              <a:gd name="connsiteY118" fmla="*/ 1763436 h 1783724"/>
              <a:gd name="connsiteX119" fmla="*/ 5412840 w 12192000"/>
              <a:gd name="connsiteY119" fmla="*/ 1767920 h 1783724"/>
              <a:gd name="connsiteX120" fmla="*/ 5361713 w 12192000"/>
              <a:gd name="connsiteY120" fmla="*/ 1773980 h 1783724"/>
              <a:gd name="connsiteX121" fmla="*/ 5241786 w 12192000"/>
              <a:gd name="connsiteY121" fmla="*/ 1756656 h 1783724"/>
              <a:gd name="connsiteX122" fmla="*/ 5202963 w 12192000"/>
              <a:gd name="connsiteY122" fmla="*/ 1747306 h 1783724"/>
              <a:gd name="connsiteX123" fmla="*/ 5154668 w 12192000"/>
              <a:gd name="connsiteY123" fmla="*/ 1744668 h 1783724"/>
              <a:gd name="connsiteX124" fmla="*/ 5136547 w 12192000"/>
              <a:gd name="connsiteY124" fmla="*/ 1738620 h 1783724"/>
              <a:gd name="connsiteX125" fmla="*/ 5122587 w 12192000"/>
              <a:gd name="connsiteY125" fmla="*/ 1735756 h 1783724"/>
              <a:gd name="connsiteX126" fmla="*/ 5119579 w 12192000"/>
              <a:gd name="connsiteY126" fmla="*/ 1734004 h 1783724"/>
              <a:gd name="connsiteX127" fmla="*/ 5101616 w 12192000"/>
              <a:gd name="connsiteY127" fmla="*/ 1724948 h 1783724"/>
              <a:gd name="connsiteX128" fmla="*/ 5045783 w 12192000"/>
              <a:gd name="connsiteY128" fmla="*/ 1730209 h 1783724"/>
              <a:gd name="connsiteX129" fmla="*/ 4991477 w 12192000"/>
              <a:gd name="connsiteY129" fmla="*/ 1716450 h 1783724"/>
              <a:gd name="connsiteX130" fmla="*/ 4820387 w 12192000"/>
              <a:gd name="connsiteY130" fmla="*/ 1695973 h 1783724"/>
              <a:gd name="connsiteX131" fmla="*/ 4742338 w 12192000"/>
              <a:gd name="connsiteY131" fmla="*/ 1672696 h 1783724"/>
              <a:gd name="connsiteX132" fmla="*/ 4703062 w 12192000"/>
              <a:gd name="connsiteY132" fmla="*/ 1665094 h 1783724"/>
              <a:gd name="connsiteX133" fmla="*/ 4701052 w 12192000"/>
              <a:gd name="connsiteY133" fmla="*/ 1664466 h 1783724"/>
              <a:gd name="connsiteX134" fmla="*/ 4701986 w 12192000"/>
              <a:gd name="connsiteY134" fmla="*/ 1664294 h 1783724"/>
              <a:gd name="connsiteX135" fmla="*/ 4697074 w 12192000"/>
              <a:gd name="connsiteY135" fmla="*/ 1663224 h 1783724"/>
              <a:gd name="connsiteX136" fmla="*/ 4701052 w 12192000"/>
              <a:gd name="connsiteY136" fmla="*/ 1664466 h 1783724"/>
              <a:gd name="connsiteX137" fmla="*/ 4695406 w 12192000"/>
              <a:gd name="connsiteY137" fmla="*/ 1665504 h 1783724"/>
              <a:gd name="connsiteX138" fmla="*/ 4495727 w 12192000"/>
              <a:gd name="connsiteY138" fmla="*/ 1656633 h 1783724"/>
              <a:gd name="connsiteX139" fmla="*/ 4428317 w 12192000"/>
              <a:gd name="connsiteY139" fmla="*/ 1646311 h 1783724"/>
              <a:gd name="connsiteX140" fmla="*/ 4424455 w 12192000"/>
              <a:gd name="connsiteY140" fmla="*/ 1646545 h 1783724"/>
              <a:gd name="connsiteX141" fmla="*/ 4418141 w 12192000"/>
              <a:gd name="connsiteY141" fmla="*/ 1643457 h 1783724"/>
              <a:gd name="connsiteX142" fmla="*/ 4389054 w 12192000"/>
              <a:gd name="connsiteY142" fmla="*/ 1635100 h 1783724"/>
              <a:gd name="connsiteX143" fmla="*/ 4243963 w 12192000"/>
              <a:gd name="connsiteY143" fmla="*/ 1600547 h 1783724"/>
              <a:gd name="connsiteX144" fmla="*/ 4230390 w 12192000"/>
              <a:gd name="connsiteY144" fmla="*/ 1596782 h 1783724"/>
              <a:gd name="connsiteX145" fmla="*/ 4151096 w 12192000"/>
              <a:gd name="connsiteY145" fmla="*/ 1589415 h 1783724"/>
              <a:gd name="connsiteX146" fmla="*/ 4091729 w 12192000"/>
              <a:gd name="connsiteY146" fmla="*/ 1565484 h 1783724"/>
              <a:gd name="connsiteX147" fmla="*/ 3994992 w 12192000"/>
              <a:gd name="connsiteY147" fmla="*/ 1554250 h 1783724"/>
              <a:gd name="connsiteX148" fmla="*/ 3898778 w 12192000"/>
              <a:gd name="connsiteY148" fmla="*/ 1546088 h 1783724"/>
              <a:gd name="connsiteX149" fmla="*/ 3863728 w 12192000"/>
              <a:gd name="connsiteY149" fmla="*/ 1544567 h 1783724"/>
              <a:gd name="connsiteX150" fmla="*/ 3729252 w 12192000"/>
              <a:gd name="connsiteY150" fmla="*/ 1544592 h 1783724"/>
              <a:gd name="connsiteX151" fmla="*/ 3716543 w 12192000"/>
              <a:gd name="connsiteY151" fmla="*/ 1541771 h 1783724"/>
              <a:gd name="connsiteX152" fmla="*/ 3715389 w 12192000"/>
              <a:gd name="connsiteY152" fmla="*/ 1538406 h 1783724"/>
              <a:gd name="connsiteX153" fmla="*/ 3682391 w 12192000"/>
              <a:gd name="connsiteY153" fmla="*/ 1529372 h 1783724"/>
              <a:gd name="connsiteX154" fmla="*/ 3669607 w 12192000"/>
              <a:gd name="connsiteY154" fmla="*/ 1534463 h 1783724"/>
              <a:gd name="connsiteX155" fmla="*/ 3669577 w 12192000"/>
              <a:gd name="connsiteY155" fmla="*/ 1534458 h 1783724"/>
              <a:gd name="connsiteX156" fmla="*/ 3660365 w 12192000"/>
              <a:gd name="connsiteY156" fmla="*/ 1531370 h 1783724"/>
              <a:gd name="connsiteX157" fmla="*/ 3637171 w 12192000"/>
              <a:gd name="connsiteY157" fmla="*/ 1523813 h 1783724"/>
              <a:gd name="connsiteX158" fmla="*/ 3636519 w 12192000"/>
              <a:gd name="connsiteY158" fmla="*/ 1523773 h 1783724"/>
              <a:gd name="connsiteX159" fmla="*/ 3589716 w 12192000"/>
              <a:gd name="connsiteY159" fmla="*/ 1506360 h 1783724"/>
              <a:gd name="connsiteX160" fmla="*/ 3583541 w 12192000"/>
              <a:gd name="connsiteY160" fmla="*/ 1507469 h 1783724"/>
              <a:gd name="connsiteX161" fmla="*/ 3574426 w 12192000"/>
              <a:gd name="connsiteY161" fmla="*/ 1507574 h 1783724"/>
              <a:gd name="connsiteX162" fmla="*/ 3574190 w 12192000"/>
              <a:gd name="connsiteY162" fmla="*/ 1507350 h 1783724"/>
              <a:gd name="connsiteX163" fmla="*/ 3565671 w 12192000"/>
              <a:gd name="connsiteY163" fmla="*/ 1507894 h 1783724"/>
              <a:gd name="connsiteX164" fmla="*/ 3515816 w 12192000"/>
              <a:gd name="connsiteY164" fmla="*/ 1499688 h 1783724"/>
              <a:gd name="connsiteX165" fmla="*/ 3452912 w 12192000"/>
              <a:gd name="connsiteY165" fmla="*/ 1496444 h 1783724"/>
              <a:gd name="connsiteX166" fmla="*/ 3380405 w 12192000"/>
              <a:gd name="connsiteY166" fmla="*/ 1486216 h 1783724"/>
              <a:gd name="connsiteX167" fmla="*/ 3343625 w 12192000"/>
              <a:gd name="connsiteY167" fmla="*/ 1500147 h 1783724"/>
              <a:gd name="connsiteX168" fmla="*/ 3323774 w 12192000"/>
              <a:gd name="connsiteY168" fmla="*/ 1501476 h 1783724"/>
              <a:gd name="connsiteX169" fmla="*/ 3321444 w 12192000"/>
              <a:gd name="connsiteY169" fmla="*/ 1500659 h 1783724"/>
              <a:gd name="connsiteX170" fmla="*/ 3242143 w 12192000"/>
              <a:gd name="connsiteY170" fmla="*/ 1505268 h 1783724"/>
              <a:gd name="connsiteX171" fmla="*/ 3122401 w 12192000"/>
              <a:gd name="connsiteY171" fmla="*/ 1511314 h 1783724"/>
              <a:gd name="connsiteX172" fmla="*/ 3010177 w 12192000"/>
              <a:gd name="connsiteY172" fmla="*/ 1513132 h 1783724"/>
              <a:gd name="connsiteX173" fmla="*/ 2782615 w 12192000"/>
              <a:gd name="connsiteY173" fmla="*/ 1509375 h 1783724"/>
              <a:gd name="connsiteX174" fmla="*/ 2668665 w 12192000"/>
              <a:gd name="connsiteY174" fmla="*/ 1517660 h 1783724"/>
              <a:gd name="connsiteX175" fmla="*/ 2548073 w 12192000"/>
              <a:gd name="connsiteY175" fmla="*/ 1516667 h 1783724"/>
              <a:gd name="connsiteX176" fmla="*/ 2423377 w 12192000"/>
              <a:gd name="connsiteY176" fmla="*/ 1527776 h 1783724"/>
              <a:gd name="connsiteX177" fmla="*/ 2295298 w 12192000"/>
              <a:gd name="connsiteY177" fmla="*/ 1534368 h 1783724"/>
              <a:gd name="connsiteX178" fmla="*/ 2188781 w 12192000"/>
              <a:gd name="connsiteY178" fmla="*/ 1529677 h 1783724"/>
              <a:gd name="connsiteX179" fmla="*/ 2074855 w 12192000"/>
              <a:gd name="connsiteY179" fmla="*/ 1515446 h 1783724"/>
              <a:gd name="connsiteX180" fmla="*/ 2012587 w 12192000"/>
              <a:gd name="connsiteY180" fmla="*/ 1522487 h 1783724"/>
              <a:gd name="connsiteX181" fmla="*/ 1932075 w 12192000"/>
              <a:gd name="connsiteY181" fmla="*/ 1517914 h 1783724"/>
              <a:gd name="connsiteX182" fmla="*/ 1908490 w 12192000"/>
              <a:gd name="connsiteY182" fmla="*/ 1526423 h 1783724"/>
              <a:gd name="connsiteX183" fmla="*/ 1908410 w 12192000"/>
              <a:gd name="connsiteY183" fmla="*/ 1526410 h 1783724"/>
              <a:gd name="connsiteX184" fmla="*/ 1901918 w 12192000"/>
              <a:gd name="connsiteY184" fmla="*/ 1522410 h 1783724"/>
              <a:gd name="connsiteX185" fmla="*/ 1876753 w 12192000"/>
              <a:gd name="connsiteY185" fmla="*/ 1517619 h 1783724"/>
              <a:gd name="connsiteX186" fmla="*/ 1858194 w 12192000"/>
              <a:gd name="connsiteY186" fmla="*/ 1522343 h 1783724"/>
              <a:gd name="connsiteX187" fmla="*/ 1702657 w 12192000"/>
              <a:gd name="connsiteY187" fmla="*/ 1510562 h 1783724"/>
              <a:gd name="connsiteX188" fmla="*/ 1701421 w 12192000"/>
              <a:gd name="connsiteY188" fmla="*/ 1510775 h 1783724"/>
              <a:gd name="connsiteX189" fmla="*/ 1699973 w 12192000"/>
              <a:gd name="connsiteY189" fmla="*/ 1507739 h 1783724"/>
              <a:gd name="connsiteX190" fmla="*/ 1682526 w 12192000"/>
              <a:gd name="connsiteY190" fmla="*/ 1504598 h 1783724"/>
              <a:gd name="connsiteX191" fmla="*/ 1677380 w 12192000"/>
              <a:gd name="connsiteY191" fmla="*/ 1504851 h 1783724"/>
              <a:gd name="connsiteX192" fmla="*/ 1670304 w 12192000"/>
              <a:gd name="connsiteY192" fmla="*/ 1503744 h 1783724"/>
              <a:gd name="connsiteX193" fmla="*/ 1670197 w 12192000"/>
              <a:gd name="connsiteY193" fmla="*/ 1503497 h 1783724"/>
              <a:gd name="connsiteX194" fmla="*/ 1626301 w 12192000"/>
              <a:gd name="connsiteY194" fmla="*/ 1474931 h 1783724"/>
              <a:gd name="connsiteX195" fmla="*/ 1535119 w 12192000"/>
              <a:gd name="connsiteY195" fmla="*/ 1463075 h 1783724"/>
              <a:gd name="connsiteX196" fmla="*/ 1531340 w 12192000"/>
              <a:gd name="connsiteY196" fmla="*/ 1461293 h 1783724"/>
              <a:gd name="connsiteX197" fmla="*/ 1498454 w 12192000"/>
              <a:gd name="connsiteY197" fmla="*/ 1463478 h 1783724"/>
              <a:gd name="connsiteX198" fmla="*/ 1478806 w 12192000"/>
              <a:gd name="connsiteY198" fmla="*/ 1464611 h 1783724"/>
              <a:gd name="connsiteX199" fmla="*/ 1358081 w 12192000"/>
              <a:gd name="connsiteY199" fmla="*/ 1455545 h 1783724"/>
              <a:gd name="connsiteX200" fmla="*/ 1222449 w 12192000"/>
              <a:gd name="connsiteY200" fmla="*/ 1455454 h 1783724"/>
              <a:gd name="connsiteX201" fmla="*/ 1180983 w 12192000"/>
              <a:gd name="connsiteY201" fmla="*/ 1440557 h 1783724"/>
              <a:gd name="connsiteX202" fmla="*/ 1018426 w 12192000"/>
              <a:gd name="connsiteY202" fmla="*/ 1400226 h 1783724"/>
              <a:gd name="connsiteX203" fmla="*/ 940021 w 12192000"/>
              <a:gd name="connsiteY203" fmla="*/ 1409452 h 1783724"/>
              <a:gd name="connsiteX204" fmla="*/ 940362 w 12192000"/>
              <a:gd name="connsiteY204" fmla="*/ 1408090 h 1783724"/>
              <a:gd name="connsiteX205" fmla="*/ 927147 w 12192000"/>
              <a:gd name="connsiteY205" fmla="*/ 1407436 h 1783724"/>
              <a:gd name="connsiteX206" fmla="*/ 915481 w 12192000"/>
              <a:gd name="connsiteY206" fmla="*/ 1395526 h 1783724"/>
              <a:gd name="connsiteX207" fmla="*/ 884363 w 12192000"/>
              <a:gd name="connsiteY207" fmla="*/ 1395024 h 1783724"/>
              <a:gd name="connsiteX208" fmla="*/ 883522 w 12192000"/>
              <a:gd name="connsiteY208" fmla="*/ 1400267 h 1783724"/>
              <a:gd name="connsiteX209" fmla="*/ 865903 w 12192000"/>
              <a:gd name="connsiteY209" fmla="*/ 1394324 h 1783724"/>
              <a:gd name="connsiteX210" fmla="*/ 790832 w 12192000"/>
              <a:gd name="connsiteY210" fmla="*/ 1370999 h 1783724"/>
              <a:gd name="connsiteX211" fmla="*/ 749766 w 12192000"/>
              <a:gd name="connsiteY211" fmla="*/ 1353216 h 1783724"/>
              <a:gd name="connsiteX212" fmla="*/ 705470 w 12192000"/>
              <a:gd name="connsiteY212" fmla="*/ 1354328 h 1783724"/>
              <a:gd name="connsiteX213" fmla="*/ 692371 w 12192000"/>
              <a:gd name="connsiteY213" fmla="*/ 1343942 h 1783724"/>
              <a:gd name="connsiteX214" fmla="*/ 690203 w 12192000"/>
              <a:gd name="connsiteY214" fmla="*/ 1341970 h 1783724"/>
              <a:gd name="connsiteX215" fmla="*/ 679574 w 12192000"/>
              <a:gd name="connsiteY215" fmla="*/ 1338069 h 1783724"/>
              <a:gd name="connsiteX216" fmla="*/ 679009 w 12192000"/>
              <a:gd name="connsiteY216" fmla="*/ 1331966 h 1783724"/>
              <a:gd name="connsiteX217" fmla="*/ 664756 w 12192000"/>
              <a:gd name="connsiteY217" fmla="*/ 1322509 h 1783724"/>
              <a:gd name="connsiteX218" fmla="*/ 644515 w 12192000"/>
              <a:gd name="connsiteY218" fmla="*/ 1316732 h 1783724"/>
              <a:gd name="connsiteX219" fmla="*/ 545716 w 12192000"/>
              <a:gd name="connsiteY219" fmla="*/ 1294878 h 1783724"/>
              <a:gd name="connsiteX220" fmla="*/ 488094 w 12192000"/>
              <a:gd name="connsiteY220" fmla="*/ 1278596 h 1783724"/>
              <a:gd name="connsiteX221" fmla="*/ 468538 w 12192000"/>
              <a:gd name="connsiteY221" fmla="*/ 1267376 h 1783724"/>
              <a:gd name="connsiteX222" fmla="*/ 439655 w 12192000"/>
              <a:gd name="connsiteY222" fmla="*/ 1255090 h 1783724"/>
              <a:gd name="connsiteX223" fmla="*/ 390496 w 12192000"/>
              <a:gd name="connsiteY223" fmla="*/ 1229512 h 1783724"/>
              <a:gd name="connsiteX224" fmla="*/ 362616 w 12192000"/>
              <a:gd name="connsiteY224" fmla="*/ 1221981 h 1783724"/>
              <a:gd name="connsiteX225" fmla="*/ 348184 w 12192000"/>
              <a:gd name="connsiteY225" fmla="*/ 1213437 h 1783724"/>
              <a:gd name="connsiteX226" fmla="*/ 341576 w 12192000"/>
              <a:gd name="connsiteY226" fmla="*/ 1212583 h 1783724"/>
              <a:gd name="connsiteX227" fmla="*/ 320370 w 12192000"/>
              <a:gd name="connsiteY227" fmla="*/ 1206827 h 1783724"/>
              <a:gd name="connsiteX228" fmla="*/ 308082 w 12192000"/>
              <a:gd name="connsiteY228" fmla="*/ 1204195 h 1783724"/>
              <a:gd name="connsiteX229" fmla="*/ 303141 w 12192000"/>
              <a:gd name="connsiteY229" fmla="*/ 1203396 h 1783724"/>
              <a:gd name="connsiteX230" fmla="*/ 260955 w 12192000"/>
              <a:gd name="connsiteY230" fmla="*/ 1203345 h 1783724"/>
              <a:gd name="connsiteX231" fmla="*/ 234352 w 12192000"/>
              <a:gd name="connsiteY231" fmla="*/ 1193972 h 1783724"/>
              <a:gd name="connsiteX232" fmla="*/ 210954 w 12192000"/>
              <a:gd name="connsiteY232" fmla="*/ 1192326 h 1783724"/>
              <a:gd name="connsiteX233" fmla="*/ 204851 w 12192000"/>
              <a:gd name="connsiteY233" fmla="*/ 1190210 h 1783724"/>
              <a:gd name="connsiteX234" fmla="*/ 145778 w 12192000"/>
              <a:gd name="connsiteY234" fmla="*/ 1190651 h 1783724"/>
              <a:gd name="connsiteX235" fmla="*/ 105518 w 12192000"/>
              <a:gd name="connsiteY235" fmla="*/ 1184937 h 1783724"/>
              <a:gd name="connsiteX236" fmla="*/ 17623 w 12192000"/>
              <a:gd name="connsiteY236" fmla="*/ 1185238 h 1783724"/>
              <a:gd name="connsiteX237" fmla="*/ 0 w 12192000"/>
              <a:gd name="connsiteY237" fmla="*/ 1184768 h 1783724"/>
              <a:gd name="connsiteX238" fmla="*/ 0 w 12192000"/>
              <a:gd name="connsiteY238" fmla="*/ 0 h 1783724"/>
              <a:gd name="connsiteX0" fmla="*/ 0 w 12192000"/>
              <a:gd name="connsiteY0" fmla="*/ 0 h 1783724"/>
              <a:gd name="connsiteX1" fmla="*/ 12192000 w 12192000"/>
              <a:gd name="connsiteY1" fmla="*/ 0 h 1783724"/>
              <a:gd name="connsiteX2" fmla="*/ 12192000 w 12192000"/>
              <a:gd name="connsiteY2" fmla="*/ 1129867 h 1783724"/>
              <a:gd name="connsiteX3" fmla="*/ 12174158 w 12192000"/>
              <a:gd name="connsiteY3" fmla="*/ 1133797 h 1783724"/>
              <a:gd name="connsiteX4" fmla="*/ 12111983 w 12192000"/>
              <a:gd name="connsiteY4" fmla="*/ 1161939 h 1783724"/>
              <a:gd name="connsiteX5" fmla="*/ 11967186 w 12192000"/>
              <a:gd name="connsiteY5" fmla="*/ 1201206 h 1783724"/>
              <a:gd name="connsiteX6" fmla="*/ 11953646 w 12192000"/>
              <a:gd name="connsiteY6" fmla="*/ 1205499 h 1783724"/>
              <a:gd name="connsiteX7" fmla="*/ 11874413 w 12192000"/>
              <a:gd name="connsiteY7" fmla="*/ 1213569 h 1783724"/>
              <a:gd name="connsiteX8" fmla="*/ 11815251 w 12192000"/>
              <a:gd name="connsiteY8" fmla="*/ 1241020 h 1783724"/>
              <a:gd name="connsiteX9" fmla="*/ 11718610 w 12192000"/>
              <a:gd name="connsiteY9" fmla="*/ 1253479 h 1783724"/>
              <a:gd name="connsiteX10" fmla="*/ 11622463 w 12192000"/>
              <a:gd name="connsiteY10" fmla="*/ 1262368 h 1783724"/>
              <a:gd name="connsiteX11" fmla="*/ 11587426 w 12192000"/>
              <a:gd name="connsiteY11" fmla="*/ 1263916 h 1783724"/>
              <a:gd name="connsiteX12" fmla="*/ 11471543 w 12192000"/>
              <a:gd name="connsiteY12" fmla="*/ 1280394 h 1783724"/>
              <a:gd name="connsiteX13" fmla="*/ 11406215 w 12192000"/>
              <a:gd name="connsiteY13" fmla="*/ 1280453 h 1783724"/>
              <a:gd name="connsiteX14" fmla="*/ 11361043 w 12192000"/>
              <a:gd name="connsiteY14" fmla="*/ 1286632 h 1783724"/>
              <a:gd name="connsiteX15" fmla="*/ 11259450 w 12192000"/>
              <a:gd name="connsiteY15" fmla="*/ 1286738 h 1783724"/>
              <a:gd name="connsiteX16" fmla="*/ 11154950 w 12192000"/>
              <a:gd name="connsiteY16" fmla="*/ 1291274 h 1783724"/>
              <a:gd name="connsiteX17" fmla="*/ 11055163 w 12192000"/>
              <a:gd name="connsiteY17" fmla="*/ 1282991 h 1783724"/>
              <a:gd name="connsiteX18" fmla="*/ 10959430 w 12192000"/>
              <a:gd name="connsiteY18" fmla="*/ 1284028 h 1783724"/>
              <a:gd name="connsiteX19" fmla="*/ 10886552 w 12192000"/>
              <a:gd name="connsiteY19" fmla="*/ 1294734 h 1783724"/>
              <a:gd name="connsiteX20" fmla="*/ 10832696 w 12192000"/>
              <a:gd name="connsiteY20" fmla="*/ 1272304 h 1783724"/>
              <a:gd name="connsiteX21" fmla="*/ 10780910 w 12192000"/>
              <a:gd name="connsiteY21" fmla="*/ 1249166 h 1783724"/>
              <a:gd name="connsiteX22" fmla="*/ 10696254 w 12192000"/>
              <a:gd name="connsiteY22" fmla="*/ 1259247 h 1783724"/>
              <a:gd name="connsiteX23" fmla="*/ 10577832 w 12192000"/>
              <a:gd name="connsiteY23" fmla="*/ 1255994 h 1783724"/>
              <a:gd name="connsiteX24" fmla="*/ 10531976 w 12192000"/>
              <a:gd name="connsiteY24" fmla="*/ 1249692 h 1783724"/>
              <a:gd name="connsiteX25" fmla="*/ 10453101 w 12192000"/>
              <a:gd name="connsiteY25" fmla="*/ 1241000 h 1783724"/>
              <a:gd name="connsiteX26" fmla="*/ 10407706 w 12192000"/>
              <a:gd name="connsiteY26" fmla="*/ 1235650 h 1783724"/>
              <a:gd name="connsiteX27" fmla="*/ 10368559 w 12192000"/>
              <a:gd name="connsiteY27" fmla="*/ 1235686 h 1783724"/>
              <a:gd name="connsiteX28" fmla="*/ 10352542 w 12192000"/>
              <a:gd name="connsiteY28" fmla="*/ 1245817 h 1783724"/>
              <a:gd name="connsiteX29" fmla="*/ 10294918 w 12192000"/>
              <a:gd name="connsiteY29" fmla="*/ 1263549 h 1783724"/>
              <a:gd name="connsiteX30" fmla="*/ 10271059 w 12192000"/>
              <a:gd name="connsiteY30" fmla="*/ 1265010 h 1783724"/>
              <a:gd name="connsiteX31" fmla="*/ 10239064 w 12192000"/>
              <a:gd name="connsiteY31" fmla="*/ 1270598 h 1783724"/>
              <a:gd name="connsiteX32" fmla="*/ 10181078 w 12192000"/>
              <a:gd name="connsiteY32" fmla="*/ 1276374 h 1783724"/>
              <a:gd name="connsiteX33" fmla="*/ 10153458 w 12192000"/>
              <a:gd name="connsiteY33" fmla="*/ 1285229 h 1783724"/>
              <a:gd name="connsiteX34" fmla="*/ 10140775 w 12192000"/>
              <a:gd name="connsiteY34" fmla="*/ 1285847 h 1783724"/>
              <a:gd name="connsiteX35" fmla="*/ 10132055 w 12192000"/>
              <a:gd name="connsiteY35" fmla="*/ 1297214 h 1783724"/>
              <a:gd name="connsiteX36" fmla="*/ 10094093 w 12192000"/>
              <a:gd name="connsiteY36" fmla="*/ 1316697 h 1783724"/>
              <a:gd name="connsiteX37" fmla="*/ 10054855 w 12192000"/>
              <a:gd name="connsiteY37" fmla="*/ 1316203 h 1783724"/>
              <a:gd name="connsiteX38" fmla="*/ 10016268 w 12192000"/>
              <a:gd name="connsiteY38" fmla="*/ 1325133 h 1783724"/>
              <a:gd name="connsiteX39" fmla="*/ 9937115 w 12192000"/>
              <a:gd name="connsiteY39" fmla="*/ 1337731 h 1783724"/>
              <a:gd name="connsiteX40" fmla="*/ 9824942 w 12192000"/>
              <a:gd name="connsiteY40" fmla="*/ 1342969 h 1783724"/>
              <a:gd name="connsiteX41" fmla="*/ 9705553 w 12192000"/>
              <a:gd name="connsiteY41" fmla="*/ 1359323 h 1783724"/>
              <a:gd name="connsiteX42" fmla="*/ 9589915 w 12192000"/>
              <a:gd name="connsiteY42" fmla="*/ 1382355 h 1783724"/>
              <a:gd name="connsiteX43" fmla="*/ 9315048 w 12192000"/>
              <a:gd name="connsiteY43" fmla="*/ 1428626 h 1783724"/>
              <a:gd name="connsiteX44" fmla="*/ 9209077 w 12192000"/>
              <a:gd name="connsiteY44" fmla="*/ 1448049 h 1783724"/>
              <a:gd name="connsiteX45" fmla="*/ 9133300 w 12192000"/>
              <a:gd name="connsiteY45" fmla="*/ 1456152 h 1783724"/>
              <a:gd name="connsiteX46" fmla="*/ 9031264 w 12192000"/>
              <a:gd name="connsiteY46" fmla="*/ 1462053 h 1783724"/>
              <a:gd name="connsiteX47" fmla="*/ 8983321 w 12192000"/>
              <a:gd name="connsiteY47" fmla="*/ 1464616 h 1783724"/>
              <a:gd name="connsiteX48" fmla="*/ 8983035 w 12192000"/>
              <a:gd name="connsiteY48" fmla="*/ 1464417 h 1783724"/>
              <a:gd name="connsiteX49" fmla="*/ 8974072 w 12192000"/>
              <a:gd name="connsiteY49" fmla="*/ 1465390 h 1783724"/>
              <a:gd name="connsiteX50" fmla="*/ 8968242 w 12192000"/>
              <a:gd name="connsiteY50" fmla="*/ 1467079 h 1783724"/>
              <a:gd name="connsiteX51" fmla="*/ 8952199 w 12192000"/>
              <a:gd name="connsiteY51" fmla="*/ 1469700 h 1783724"/>
              <a:gd name="connsiteX52" fmla="*/ 8945873 w 12192000"/>
              <a:gd name="connsiteY52" fmla="*/ 1469099 h 1783724"/>
              <a:gd name="connsiteX53" fmla="*/ 8940905 w 12192000"/>
              <a:gd name="connsiteY53" fmla="*/ 1467238 h 1783724"/>
              <a:gd name="connsiteX54" fmla="*/ 8906846 w 12192000"/>
              <a:gd name="connsiteY54" fmla="*/ 1464481 h 1783724"/>
              <a:gd name="connsiteX55" fmla="*/ 8730411 w 12192000"/>
              <a:gd name="connsiteY55" fmla="*/ 1479838 h 1783724"/>
              <a:gd name="connsiteX56" fmla="*/ 8685834 w 12192000"/>
              <a:gd name="connsiteY56" fmla="*/ 1481431 h 1783724"/>
              <a:gd name="connsiteX57" fmla="*/ 8574116 w 12192000"/>
              <a:gd name="connsiteY57" fmla="*/ 1488166 h 1783724"/>
              <a:gd name="connsiteX58" fmla="*/ 8503254 w 12192000"/>
              <a:gd name="connsiteY58" fmla="*/ 1475627 h 1783724"/>
              <a:gd name="connsiteX59" fmla="*/ 8489028 w 12192000"/>
              <a:gd name="connsiteY59" fmla="*/ 1480483 h 1783724"/>
              <a:gd name="connsiteX60" fmla="*/ 8484222 w 12192000"/>
              <a:gd name="connsiteY60" fmla="*/ 1482955 h 1783724"/>
              <a:gd name="connsiteX61" fmla="*/ 8476034 w 12192000"/>
              <a:gd name="connsiteY61" fmla="*/ 1485197 h 1783724"/>
              <a:gd name="connsiteX62" fmla="*/ 8475659 w 12192000"/>
              <a:gd name="connsiteY62" fmla="*/ 1485048 h 1783724"/>
              <a:gd name="connsiteX63" fmla="*/ 8468325 w 12192000"/>
              <a:gd name="connsiteY63" fmla="*/ 1487552 h 1783724"/>
              <a:gd name="connsiteX64" fmla="*/ 8401298 w 12192000"/>
              <a:gd name="connsiteY64" fmla="*/ 1493672 h 1783724"/>
              <a:gd name="connsiteX65" fmla="*/ 8390295 w 12192000"/>
              <a:gd name="connsiteY65" fmla="*/ 1502138 h 1783724"/>
              <a:gd name="connsiteX66" fmla="*/ 8370102 w 12192000"/>
              <a:gd name="connsiteY66" fmla="*/ 1508730 h 1783724"/>
              <a:gd name="connsiteX67" fmla="*/ 8248843 w 12192000"/>
              <a:gd name="connsiteY67" fmla="*/ 1537060 h 1783724"/>
              <a:gd name="connsiteX68" fmla="*/ 8244399 w 12192000"/>
              <a:gd name="connsiteY68" fmla="*/ 1538596 h 1783724"/>
              <a:gd name="connsiteX69" fmla="*/ 8241700 w 12192000"/>
              <a:gd name="connsiteY69" fmla="*/ 1538396 h 1783724"/>
              <a:gd name="connsiteX70" fmla="*/ 8230388 w 12192000"/>
              <a:gd name="connsiteY70" fmla="*/ 1546517 h 1783724"/>
              <a:gd name="connsiteX71" fmla="*/ 8224228 w 12192000"/>
              <a:gd name="connsiteY71" fmla="*/ 1557267 h 1783724"/>
              <a:gd name="connsiteX72" fmla="*/ 8199666 w 12192000"/>
              <a:gd name="connsiteY72" fmla="*/ 1559012 h 1783724"/>
              <a:gd name="connsiteX73" fmla="*/ 8194548 w 12192000"/>
              <a:gd name="connsiteY73" fmla="*/ 1565013 h 1783724"/>
              <a:gd name="connsiteX74" fmla="*/ 8165771 w 12192000"/>
              <a:gd name="connsiteY74" fmla="*/ 1579116 h 1783724"/>
              <a:gd name="connsiteX75" fmla="*/ 8116832 w 12192000"/>
              <a:gd name="connsiteY75" fmla="*/ 1608547 h 1783724"/>
              <a:gd name="connsiteX76" fmla="*/ 8089016 w 12192000"/>
              <a:gd name="connsiteY76" fmla="*/ 1617129 h 1783724"/>
              <a:gd name="connsiteX77" fmla="*/ 8074658 w 12192000"/>
              <a:gd name="connsiteY77" fmla="*/ 1626971 h 1783724"/>
              <a:gd name="connsiteX78" fmla="*/ 8068056 w 12192000"/>
              <a:gd name="connsiteY78" fmla="*/ 1627924 h 1783724"/>
              <a:gd name="connsiteX79" fmla="*/ 8046900 w 12192000"/>
              <a:gd name="connsiteY79" fmla="*/ 1634483 h 1783724"/>
              <a:gd name="connsiteX80" fmla="*/ 8034634 w 12192000"/>
              <a:gd name="connsiteY80" fmla="*/ 1637466 h 1783724"/>
              <a:gd name="connsiteX81" fmla="*/ 8029700 w 12192000"/>
              <a:gd name="connsiteY81" fmla="*/ 1638364 h 1783724"/>
              <a:gd name="connsiteX82" fmla="*/ 7987514 w 12192000"/>
              <a:gd name="connsiteY82" fmla="*/ 1638160 h 1783724"/>
              <a:gd name="connsiteX83" fmla="*/ 7960991 w 12192000"/>
              <a:gd name="connsiteY83" fmla="*/ 1648892 h 1783724"/>
              <a:gd name="connsiteX84" fmla="*/ 7937606 w 12192000"/>
              <a:gd name="connsiteY84" fmla="*/ 1650659 h 1783724"/>
              <a:gd name="connsiteX85" fmla="*/ 7931522 w 12192000"/>
              <a:gd name="connsiteY85" fmla="*/ 1653082 h 1783724"/>
              <a:gd name="connsiteX86" fmla="*/ 7872444 w 12192000"/>
              <a:gd name="connsiteY86" fmla="*/ 1652202 h 1783724"/>
              <a:gd name="connsiteX87" fmla="*/ 7832232 w 12192000"/>
              <a:gd name="connsiteY87" fmla="*/ 1658594 h 1783724"/>
              <a:gd name="connsiteX88" fmla="*/ 7744332 w 12192000"/>
              <a:gd name="connsiteY88" fmla="*/ 1657695 h 1783724"/>
              <a:gd name="connsiteX89" fmla="*/ 7723062 w 12192000"/>
              <a:gd name="connsiteY89" fmla="*/ 1658222 h 1783724"/>
              <a:gd name="connsiteX90" fmla="*/ 7705682 w 12192000"/>
              <a:gd name="connsiteY90" fmla="*/ 1664606 h 1783724"/>
              <a:gd name="connsiteX91" fmla="*/ 7702441 w 12192000"/>
              <a:gd name="connsiteY91" fmla="*/ 1671260 h 1783724"/>
              <a:gd name="connsiteX92" fmla="*/ 7690889 w 12192000"/>
              <a:gd name="connsiteY92" fmla="*/ 1672499 h 1783724"/>
              <a:gd name="connsiteX93" fmla="*/ 7688002 w 12192000"/>
              <a:gd name="connsiteY93" fmla="*/ 1674071 h 1783724"/>
              <a:gd name="connsiteX94" fmla="*/ 7671275 w 12192000"/>
              <a:gd name="connsiteY94" fmla="*/ 1681835 h 1783724"/>
              <a:gd name="connsiteX95" fmla="*/ 7585018 w 12192000"/>
              <a:gd name="connsiteY95" fmla="*/ 1675431 h 1783724"/>
              <a:gd name="connsiteX96" fmla="*/ 7471472 w 12192000"/>
              <a:gd name="connsiteY96" fmla="*/ 1682487 h 1783724"/>
              <a:gd name="connsiteX97" fmla="*/ 7381391 w 12192000"/>
              <a:gd name="connsiteY97" fmla="*/ 1689122 h 1783724"/>
              <a:gd name="connsiteX98" fmla="*/ 7292528 w 12192000"/>
              <a:gd name="connsiteY98" fmla="*/ 1689863 h 1783724"/>
              <a:gd name="connsiteX99" fmla="*/ 7204542 w 12192000"/>
              <a:gd name="connsiteY99" fmla="*/ 1667362 h 1783724"/>
              <a:gd name="connsiteX100" fmla="*/ 7179107 w 12192000"/>
              <a:gd name="connsiteY100" fmla="*/ 1664705 h 1783724"/>
              <a:gd name="connsiteX101" fmla="*/ 7176110 w 12192000"/>
              <a:gd name="connsiteY101" fmla="*/ 1667956 h 1783724"/>
              <a:gd name="connsiteX102" fmla="*/ 7149935 w 12192000"/>
              <a:gd name="connsiteY102" fmla="*/ 1671723 h 1783724"/>
              <a:gd name="connsiteX103" fmla="*/ 7076173 w 12192000"/>
              <a:gd name="connsiteY103" fmla="*/ 1681613 h 1783724"/>
              <a:gd name="connsiteX104" fmla="*/ 6997704 w 12192000"/>
              <a:gd name="connsiteY104" fmla="*/ 1681043 h 1783724"/>
              <a:gd name="connsiteX105" fmla="*/ 6883473 w 12192000"/>
              <a:gd name="connsiteY105" fmla="*/ 1705122 h 1783724"/>
              <a:gd name="connsiteX106" fmla="*/ 6687688 w 12192000"/>
              <a:gd name="connsiteY106" fmla="*/ 1727643 h 1783724"/>
              <a:gd name="connsiteX107" fmla="*/ 6529051 w 12192000"/>
              <a:gd name="connsiteY107" fmla="*/ 1750971 h 1783724"/>
              <a:gd name="connsiteX108" fmla="*/ 6306028 w 12192000"/>
              <a:gd name="connsiteY108" fmla="*/ 1761123 h 1783724"/>
              <a:gd name="connsiteX109" fmla="*/ 6183195 w 12192000"/>
              <a:gd name="connsiteY109" fmla="*/ 1758873 h 1783724"/>
              <a:gd name="connsiteX110" fmla="*/ 6123126 w 12192000"/>
              <a:gd name="connsiteY110" fmla="*/ 1768552 h 1783724"/>
              <a:gd name="connsiteX111" fmla="*/ 6096136 w 12192000"/>
              <a:gd name="connsiteY111" fmla="*/ 1767260 h 1783724"/>
              <a:gd name="connsiteX112" fmla="*/ 6032917 w 12192000"/>
              <a:gd name="connsiteY112" fmla="*/ 1757308 h 1783724"/>
              <a:gd name="connsiteX113" fmla="*/ 5977870 w 12192000"/>
              <a:gd name="connsiteY113" fmla="*/ 1771268 h 1783724"/>
              <a:gd name="connsiteX114" fmla="*/ 5916336 w 12192000"/>
              <a:gd name="connsiteY114" fmla="*/ 1780879 h 1783724"/>
              <a:gd name="connsiteX115" fmla="*/ 5867980 w 12192000"/>
              <a:gd name="connsiteY115" fmla="*/ 1783724 h 1783724"/>
              <a:gd name="connsiteX116" fmla="*/ 5743302 w 12192000"/>
              <a:gd name="connsiteY116" fmla="*/ 1782136 h 1783724"/>
              <a:gd name="connsiteX117" fmla="*/ 5607054 w 12192000"/>
              <a:gd name="connsiteY117" fmla="*/ 1775578 h 1783724"/>
              <a:gd name="connsiteX118" fmla="*/ 5464006 w 12192000"/>
              <a:gd name="connsiteY118" fmla="*/ 1763436 h 1783724"/>
              <a:gd name="connsiteX119" fmla="*/ 5412840 w 12192000"/>
              <a:gd name="connsiteY119" fmla="*/ 1767920 h 1783724"/>
              <a:gd name="connsiteX120" fmla="*/ 5361713 w 12192000"/>
              <a:gd name="connsiteY120" fmla="*/ 1773980 h 1783724"/>
              <a:gd name="connsiteX121" fmla="*/ 5241786 w 12192000"/>
              <a:gd name="connsiteY121" fmla="*/ 1756656 h 1783724"/>
              <a:gd name="connsiteX122" fmla="*/ 5202963 w 12192000"/>
              <a:gd name="connsiteY122" fmla="*/ 1747306 h 1783724"/>
              <a:gd name="connsiteX123" fmla="*/ 5154668 w 12192000"/>
              <a:gd name="connsiteY123" fmla="*/ 1744668 h 1783724"/>
              <a:gd name="connsiteX124" fmla="*/ 5136547 w 12192000"/>
              <a:gd name="connsiteY124" fmla="*/ 1738620 h 1783724"/>
              <a:gd name="connsiteX125" fmla="*/ 5122587 w 12192000"/>
              <a:gd name="connsiteY125" fmla="*/ 1735756 h 1783724"/>
              <a:gd name="connsiteX126" fmla="*/ 5119579 w 12192000"/>
              <a:gd name="connsiteY126" fmla="*/ 1734004 h 1783724"/>
              <a:gd name="connsiteX127" fmla="*/ 5101616 w 12192000"/>
              <a:gd name="connsiteY127" fmla="*/ 1724948 h 1783724"/>
              <a:gd name="connsiteX128" fmla="*/ 5045783 w 12192000"/>
              <a:gd name="connsiteY128" fmla="*/ 1730209 h 1783724"/>
              <a:gd name="connsiteX129" fmla="*/ 4991477 w 12192000"/>
              <a:gd name="connsiteY129" fmla="*/ 1716450 h 1783724"/>
              <a:gd name="connsiteX130" fmla="*/ 4820387 w 12192000"/>
              <a:gd name="connsiteY130" fmla="*/ 1695973 h 1783724"/>
              <a:gd name="connsiteX131" fmla="*/ 4742338 w 12192000"/>
              <a:gd name="connsiteY131" fmla="*/ 1672696 h 1783724"/>
              <a:gd name="connsiteX132" fmla="*/ 4703062 w 12192000"/>
              <a:gd name="connsiteY132" fmla="*/ 1665094 h 1783724"/>
              <a:gd name="connsiteX133" fmla="*/ 4701052 w 12192000"/>
              <a:gd name="connsiteY133" fmla="*/ 1664466 h 1783724"/>
              <a:gd name="connsiteX134" fmla="*/ 4701986 w 12192000"/>
              <a:gd name="connsiteY134" fmla="*/ 1664294 h 1783724"/>
              <a:gd name="connsiteX135" fmla="*/ 4697074 w 12192000"/>
              <a:gd name="connsiteY135" fmla="*/ 1663224 h 1783724"/>
              <a:gd name="connsiteX136" fmla="*/ 4701052 w 12192000"/>
              <a:gd name="connsiteY136" fmla="*/ 1664466 h 1783724"/>
              <a:gd name="connsiteX137" fmla="*/ 4695406 w 12192000"/>
              <a:gd name="connsiteY137" fmla="*/ 1665504 h 1783724"/>
              <a:gd name="connsiteX138" fmla="*/ 4495727 w 12192000"/>
              <a:gd name="connsiteY138" fmla="*/ 1656633 h 1783724"/>
              <a:gd name="connsiteX139" fmla="*/ 4428317 w 12192000"/>
              <a:gd name="connsiteY139" fmla="*/ 1646311 h 1783724"/>
              <a:gd name="connsiteX140" fmla="*/ 4424455 w 12192000"/>
              <a:gd name="connsiteY140" fmla="*/ 1646545 h 1783724"/>
              <a:gd name="connsiteX141" fmla="*/ 4418141 w 12192000"/>
              <a:gd name="connsiteY141" fmla="*/ 1643457 h 1783724"/>
              <a:gd name="connsiteX142" fmla="*/ 4389054 w 12192000"/>
              <a:gd name="connsiteY142" fmla="*/ 1635100 h 1783724"/>
              <a:gd name="connsiteX143" fmla="*/ 4243963 w 12192000"/>
              <a:gd name="connsiteY143" fmla="*/ 1600547 h 1783724"/>
              <a:gd name="connsiteX144" fmla="*/ 4230390 w 12192000"/>
              <a:gd name="connsiteY144" fmla="*/ 1596782 h 1783724"/>
              <a:gd name="connsiteX145" fmla="*/ 4151096 w 12192000"/>
              <a:gd name="connsiteY145" fmla="*/ 1589415 h 1783724"/>
              <a:gd name="connsiteX146" fmla="*/ 4091729 w 12192000"/>
              <a:gd name="connsiteY146" fmla="*/ 1565484 h 1783724"/>
              <a:gd name="connsiteX147" fmla="*/ 3994992 w 12192000"/>
              <a:gd name="connsiteY147" fmla="*/ 1554250 h 1783724"/>
              <a:gd name="connsiteX148" fmla="*/ 3898778 w 12192000"/>
              <a:gd name="connsiteY148" fmla="*/ 1546088 h 1783724"/>
              <a:gd name="connsiteX149" fmla="*/ 3863728 w 12192000"/>
              <a:gd name="connsiteY149" fmla="*/ 1544567 h 1783724"/>
              <a:gd name="connsiteX150" fmla="*/ 3729252 w 12192000"/>
              <a:gd name="connsiteY150" fmla="*/ 1544592 h 1783724"/>
              <a:gd name="connsiteX151" fmla="*/ 3716543 w 12192000"/>
              <a:gd name="connsiteY151" fmla="*/ 1541771 h 1783724"/>
              <a:gd name="connsiteX152" fmla="*/ 3715389 w 12192000"/>
              <a:gd name="connsiteY152" fmla="*/ 1538406 h 1783724"/>
              <a:gd name="connsiteX153" fmla="*/ 3682391 w 12192000"/>
              <a:gd name="connsiteY153" fmla="*/ 1529372 h 1783724"/>
              <a:gd name="connsiteX154" fmla="*/ 3669607 w 12192000"/>
              <a:gd name="connsiteY154" fmla="*/ 1534463 h 1783724"/>
              <a:gd name="connsiteX155" fmla="*/ 3669577 w 12192000"/>
              <a:gd name="connsiteY155" fmla="*/ 1534458 h 1783724"/>
              <a:gd name="connsiteX156" fmla="*/ 3660365 w 12192000"/>
              <a:gd name="connsiteY156" fmla="*/ 1531370 h 1783724"/>
              <a:gd name="connsiteX157" fmla="*/ 3637171 w 12192000"/>
              <a:gd name="connsiteY157" fmla="*/ 1523813 h 1783724"/>
              <a:gd name="connsiteX158" fmla="*/ 3636519 w 12192000"/>
              <a:gd name="connsiteY158" fmla="*/ 1523773 h 1783724"/>
              <a:gd name="connsiteX159" fmla="*/ 3589716 w 12192000"/>
              <a:gd name="connsiteY159" fmla="*/ 1506360 h 1783724"/>
              <a:gd name="connsiteX160" fmla="*/ 3583541 w 12192000"/>
              <a:gd name="connsiteY160" fmla="*/ 1507469 h 1783724"/>
              <a:gd name="connsiteX161" fmla="*/ 3574426 w 12192000"/>
              <a:gd name="connsiteY161" fmla="*/ 1507574 h 1783724"/>
              <a:gd name="connsiteX162" fmla="*/ 3574190 w 12192000"/>
              <a:gd name="connsiteY162" fmla="*/ 1507350 h 1783724"/>
              <a:gd name="connsiteX163" fmla="*/ 3565671 w 12192000"/>
              <a:gd name="connsiteY163" fmla="*/ 1507894 h 1783724"/>
              <a:gd name="connsiteX164" fmla="*/ 3515816 w 12192000"/>
              <a:gd name="connsiteY164" fmla="*/ 1499688 h 1783724"/>
              <a:gd name="connsiteX165" fmla="*/ 3452912 w 12192000"/>
              <a:gd name="connsiteY165" fmla="*/ 1496444 h 1783724"/>
              <a:gd name="connsiteX166" fmla="*/ 3380405 w 12192000"/>
              <a:gd name="connsiteY166" fmla="*/ 1486216 h 1783724"/>
              <a:gd name="connsiteX167" fmla="*/ 3343625 w 12192000"/>
              <a:gd name="connsiteY167" fmla="*/ 1500147 h 1783724"/>
              <a:gd name="connsiteX168" fmla="*/ 3323774 w 12192000"/>
              <a:gd name="connsiteY168" fmla="*/ 1501476 h 1783724"/>
              <a:gd name="connsiteX169" fmla="*/ 3321444 w 12192000"/>
              <a:gd name="connsiteY169" fmla="*/ 1500659 h 1783724"/>
              <a:gd name="connsiteX170" fmla="*/ 3242143 w 12192000"/>
              <a:gd name="connsiteY170" fmla="*/ 1505268 h 1783724"/>
              <a:gd name="connsiteX171" fmla="*/ 3122401 w 12192000"/>
              <a:gd name="connsiteY171" fmla="*/ 1511314 h 1783724"/>
              <a:gd name="connsiteX172" fmla="*/ 3010177 w 12192000"/>
              <a:gd name="connsiteY172" fmla="*/ 1513132 h 1783724"/>
              <a:gd name="connsiteX173" fmla="*/ 2782615 w 12192000"/>
              <a:gd name="connsiteY173" fmla="*/ 1509375 h 1783724"/>
              <a:gd name="connsiteX174" fmla="*/ 2668665 w 12192000"/>
              <a:gd name="connsiteY174" fmla="*/ 1517660 h 1783724"/>
              <a:gd name="connsiteX175" fmla="*/ 2548073 w 12192000"/>
              <a:gd name="connsiteY175" fmla="*/ 1516667 h 1783724"/>
              <a:gd name="connsiteX176" fmla="*/ 2423377 w 12192000"/>
              <a:gd name="connsiteY176" fmla="*/ 1527776 h 1783724"/>
              <a:gd name="connsiteX177" fmla="*/ 2295298 w 12192000"/>
              <a:gd name="connsiteY177" fmla="*/ 1534368 h 1783724"/>
              <a:gd name="connsiteX178" fmla="*/ 2188781 w 12192000"/>
              <a:gd name="connsiteY178" fmla="*/ 1529677 h 1783724"/>
              <a:gd name="connsiteX179" fmla="*/ 2074855 w 12192000"/>
              <a:gd name="connsiteY179" fmla="*/ 1515446 h 1783724"/>
              <a:gd name="connsiteX180" fmla="*/ 2012587 w 12192000"/>
              <a:gd name="connsiteY180" fmla="*/ 1522487 h 1783724"/>
              <a:gd name="connsiteX181" fmla="*/ 1932075 w 12192000"/>
              <a:gd name="connsiteY181" fmla="*/ 1517914 h 1783724"/>
              <a:gd name="connsiteX182" fmla="*/ 1908490 w 12192000"/>
              <a:gd name="connsiteY182" fmla="*/ 1526423 h 1783724"/>
              <a:gd name="connsiteX183" fmla="*/ 1908410 w 12192000"/>
              <a:gd name="connsiteY183" fmla="*/ 1526410 h 1783724"/>
              <a:gd name="connsiteX184" fmla="*/ 1901918 w 12192000"/>
              <a:gd name="connsiteY184" fmla="*/ 1522410 h 1783724"/>
              <a:gd name="connsiteX185" fmla="*/ 1876753 w 12192000"/>
              <a:gd name="connsiteY185" fmla="*/ 1517619 h 1783724"/>
              <a:gd name="connsiteX186" fmla="*/ 1858194 w 12192000"/>
              <a:gd name="connsiteY186" fmla="*/ 1522343 h 1783724"/>
              <a:gd name="connsiteX187" fmla="*/ 1702657 w 12192000"/>
              <a:gd name="connsiteY187" fmla="*/ 1510562 h 1783724"/>
              <a:gd name="connsiteX188" fmla="*/ 1701421 w 12192000"/>
              <a:gd name="connsiteY188" fmla="*/ 1510775 h 1783724"/>
              <a:gd name="connsiteX189" fmla="*/ 1699973 w 12192000"/>
              <a:gd name="connsiteY189" fmla="*/ 1507739 h 1783724"/>
              <a:gd name="connsiteX190" fmla="*/ 1682526 w 12192000"/>
              <a:gd name="connsiteY190" fmla="*/ 1504598 h 1783724"/>
              <a:gd name="connsiteX191" fmla="*/ 1677380 w 12192000"/>
              <a:gd name="connsiteY191" fmla="*/ 1504851 h 1783724"/>
              <a:gd name="connsiteX192" fmla="*/ 1670304 w 12192000"/>
              <a:gd name="connsiteY192" fmla="*/ 1503744 h 1783724"/>
              <a:gd name="connsiteX193" fmla="*/ 1670197 w 12192000"/>
              <a:gd name="connsiteY193" fmla="*/ 1503497 h 1783724"/>
              <a:gd name="connsiteX194" fmla="*/ 1626301 w 12192000"/>
              <a:gd name="connsiteY194" fmla="*/ 1474931 h 1783724"/>
              <a:gd name="connsiteX195" fmla="*/ 1535119 w 12192000"/>
              <a:gd name="connsiteY195" fmla="*/ 1463075 h 1783724"/>
              <a:gd name="connsiteX196" fmla="*/ 1531340 w 12192000"/>
              <a:gd name="connsiteY196" fmla="*/ 1461293 h 1783724"/>
              <a:gd name="connsiteX197" fmla="*/ 1498454 w 12192000"/>
              <a:gd name="connsiteY197" fmla="*/ 1463478 h 1783724"/>
              <a:gd name="connsiteX198" fmla="*/ 1478806 w 12192000"/>
              <a:gd name="connsiteY198" fmla="*/ 1464611 h 1783724"/>
              <a:gd name="connsiteX199" fmla="*/ 1358081 w 12192000"/>
              <a:gd name="connsiteY199" fmla="*/ 1455545 h 1783724"/>
              <a:gd name="connsiteX200" fmla="*/ 1222449 w 12192000"/>
              <a:gd name="connsiteY200" fmla="*/ 1455454 h 1783724"/>
              <a:gd name="connsiteX201" fmla="*/ 1180983 w 12192000"/>
              <a:gd name="connsiteY201" fmla="*/ 1440557 h 1783724"/>
              <a:gd name="connsiteX202" fmla="*/ 1018426 w 12192000"/>
              <a:gd name="connsiteY202" fmla="*/ 1400226 h 1783724"/>
              <a:gd name="connsiteX203" fmla="*/ 940021 w 12192000"/>
              <a:gd name="connsiteY203" fmla="*/ 1409452 h 1783724"/>
              <a:gd name="connsiteX204" fmla="*/ 940362 w 12192000"/>
              <a:gd name="connsiteY204" fmla="*/ 1408090 h 1783724"/>
              <a:gd name="connsiteX205" fmla="*/ 927147 w 12192000"/>
              <a:gd name="connsiteY205" fmla="*/ 1407436 h 1783724"/>
              <a:gd name="connsiteX206" fmla="*/ 915481 w 12192000"/>
              <a:gd name="connsiteY206" fmla="*/ 1395526 h 1783724"/>
              <a:gd name="connsiteX207" fmla="*/ 884363 w 12192000"/>
              <a:gd name="connsiteY207" fmla="*/ 1395024 h 1783724"/>
              <a:gd name="connsiteX208" fmla="*/ 883522 w 12192000"/>
              <a:gd name="connsiteY208" fmla="*/ 1400267 h 1783724"/>
              <a:gd name="connsiteX209" fmla="*/ 865903 w 12192000"/>
              <a:gd name="connsiteY209" fmla="*/ 1394324 h 1783724"/>
              <a:gd name="connsiteX210" fmla="*/ 790832 w 12192000"/>
              <a:gd name="connsiteY210" fmla="*/ 1370999 h 1783724"/>
              <a:gd name="connsiteX211" fmla="*/ 749766 w 12192000"/>
              <a:gd name="connsiteY211" fmla="*/ 1353216 h 1783724"/>
              <a:gd name="connsiteX212" fmla="*/ 705470 w 12192000"/>
              <a:gd name="connsiteY212" fmla="*/ 1354328 h 1783724"/>
              <a:gd name="connsiteX213" fmla="*/ 692371 w 12192000"/>
              <a:gd name="connsiteY213" fmla="*/ 1343942 h 1783724"/>
              <a:gd name="connsiteX214" fmla="*/ 690203 w 12192000"/>
              <a:gd name="connsiteY214" fmla="*/ 1341970 h 1783724"/>
              <a:gd name="connsiteX215" fmla="*/ 679574 w 12192000"/>
              <a:gd name="connsiteY215" fmla="*/ 1338069 h 1783724"/>
              <a:gd name="connsiteX216" fmla="*/ 679009 w 12192000"/>
              <a:gd name="connsiteY216" fmla="*/ 1331966 h 1783724"/>
              <a:gd name="connsiteX217" fmla="*/ 664756 w 12192000"/>
              <a:gd name="connsiteY217" fmla="*/ 1322509 h 1783724"/>
              <a:gd name="connsiteX218" fmla="*/ 644515 w 12192000"/>
              <a:gd name="connsiteY218" fmla="*/ 1316732 h 1783724"/>
              <a:gd name="connsiteX219" fmla="*/ 545716 w 12192000"/>
              <a:gd name="connsiteY219" fmla="*/ 1294878 h 1783724"/>
              <a:gd name="connsiteX220" fmla="*/ 488094 w 12192000"/>
              <a:gd name="connsiteY220" fmla="*/ 1278596 h 1783724"/>
              <a:gd name="connsiteX221" fmla="*/ 468538 w 12192000"/>
              <a:gd name="connsiteY221" fmla="*/ 1267376 h 1783724"/>
              <a:gd name="connsiteX222" fmla="*/ 439655 w 12192000"/>
              <a:gd name="connsiteY222" fmla="*/ 1255090 h 1783724"/>
              <a:gd name="connsiteX223" fmla="*/ 390496 w 12192000"/>
              <a:gd name="connsiteY223" fmla="*/ 1229512 h 1783724"/>
              <a:gd name="connsiteX224" fmla="*/ 362616 w 12192000"/>
              <a:gd name="connsiteY224" fmla="*/ 1221981 h 1783724"/>
              <a:gd name="connsiteX225" fmla="*/ 348184 w 12192000"/>
              <a:gd name="connsiteY225" fmla="*/ 1213437 h 1783724"/>
              <a:gd name="connsiteX226" fmla="*/ 341576 w 12192000"/>
              <a:gd name="connsiteY226" fmla="*/ 1212583 h 1783724"/>
              <a:gd name="connsiteX227" fmla="*/ 320370 w 12192000"/>
              <a:gd name="connsiteY227" fmla="*/ 1206827 h 1783724"/>
              <a:gd name="connsiteX228" fmla="*/ 308082 w 12192000"/>
              <a:gd name="connsiteY228" fmla="*/ 1204195 h 1783724"/>
              <a:gd name="connsiteX229" fmla="*/ 303141 w 12192000"/>
              <a:gd name="connsiteY229" fmla="*/ 1203396 h 1783724"/>
              <a:gd name="connsiteX230" fmla="*/ 260955 w 12192000"/>
              <a:gd name="connsiteY230" fmla="*/ 1203345 h 1783724"/>
              <a:gd name="connsiteX231" fmla="*/ 234352 w 12192000"/>
              <a:gd name="connsiteY231" fmla="*/ 1193972 h 1783724"/>
              <a:gd name="connsiteX232" fmla="*/ 210954 w 12192000"/>
              <a:gd name="connsiteY232" fmla="*/ 1192326 h 1783724"/>
              <a:gd name="connsiteX233" fmla="*/ 204851 w 12192000"/>
              <a:gd name="connsiteY233" fmla="*/ 1190210 h 1783724"/>
              <a:gd name="connsiteX234" fmla="*/ 145778 w 12192000"/>
              <a:gd name="connsiteY234" fmla="*/ 1190651 h 1783724"/>
              <a:gd name="connsiteX235" fmla="*/ 105518 w 12192000"/>
              <a:gd name="connsiteY235" fmla="*/ 1184937 h 1783724"/>
              <a:gd name="connsiteX236" fmla="*/ 17623 w 12192000"/>
              <a:gd name="connsiteY236" fmla="*/ 1185238 h 1783724"/>
              <a:gd name="connsiteX237" fmla="*/ 0 w 12192000"/>
              <a:gd name="connsiteY237" fmla="*/ 1184768 h 1783724"/>
              <a:gd name="connsiteX238" fmla="*/ 0 w 12192000"/>
              <a:gd name="connsiteY238" fmla="*/ 0 h 1783724"/>
              <a:gd name="connsiteX0" fmla="*/ 0 w 12192000"/>
              <a:gd name="connsiteY0" fmla="*/ 0 h 1783724"/>
              <a:gd name="connsiteX1" fmla="*/ 12192000 w 12192000"/>
              <a:gd name="connsiteY1" fmla="*/ 0 h 1783724"/>
              <a:gd name="connsiteX2" fmla="*/ 12192000 w 12192000"/>
              <a:gd name="connsiteY2" fmla="*/ 1129867 h 1783724"/>
              <a:gd name="connsiteX3" fmla="*/ 12174158 w 12192000"/>
              <a:gd name="connsiteY3" fmla="*/ 1133797 h 1783724"/>
              <a:gd name="connsiteX4" fmla="*/ 12111983 w 12192000"/>
              <a:gd name="connsiteY4" fmla="*/ 1161939 h 1783724"/>
              <a:gd name="connsiteX5" fmla="*/ 11967186 w 12192000"/>
              <a:gd name="connsiteY5" fmla="*/ 1201206 h 1783724"/>
              <a:gd name="connsiteX6" fmla="*/ 11953646 w 12192000"/>
              <a:gd name="connsiteY6" fmla="*/ 1205499 h 1783724"/>
              <a:gd name="connsiteX7" fmla="*/ 11874413 w 12192000"/>
              <a:gd name="connsiteY7" fmla="*/ 1213569 h 1783724"/>
              <a:gd name="connsiteX8" fmla="*/ 11815251 w 12192000"/>
              <a:gd name="connsiteY8" fmla="*/ 1241020 h 1783724"/>
              <a:gd name="connsiteX9" fmla="*/ 11718610 w 12192000"/>
              <a:gd name="connsiteY9" fmla="*/ 1253479 h 1783724"/>
              <a:gd name="connsiteX10" fmla="*/ 11622463 w 12192000"/>
              <a:gd name="connsiteY10" fmla="*/ 1262368 h 1783724"/>
              <a:gd name="connsiteX11" fmla="*/ 11587426 w 12192000"/>
              <a:gd name="connsiteY11" fmla="*/ 1263916 h 1783724"/>
              <a:gd name="connsiteX12" fmla="*/ 11471543 w 12192000"/>
              <a:gd name="connsiteY12" fmla="*/ 1280394 h 1783724"/>
              <a:gd name="connsiteX13" fmla="*/ 11406215 w 12192000"/>
              <a:gd name="connsiteY13" fmla="*/ 1280453 h 1783724"/>
              <a:gd name="connsiteX14" fmla="*/ 11361043 w 12192000"/>
              <a:gd name="connsiteY14" fmla="*/ 1286632 h 1783724"/>
              <a:gd name="connsiteX15" fmla="*/ 11259450 w 12192000"/>
              <a:gd name="connsiteY15" fmla="*/ 1286738 h 1783724"/>
              <a:gd name="connsiteX16" fmla="*/ 11154950 w 12192000"/>
              <a:gd name="connsiteY16" fmla="*/ 1291274 h 1783724"/>
              <a:gd name="connsiteX17" fmla="*/ 11055163 w 12192000"/>
              <a:gd name="connsiteY17" fmla="*/ 1282991 h 1783724"/>
              <a:gd name="connsiteX18" fmla="*/ 10959430 w 12192000"/>
              <a:gd name="connsiteY18" fmla="*/ 1284028 h 1783724"/>
              <a:gd name="connsiteX19" fmla="*/ 10886552 w 12192000"/>
              <a:gd name="connsiteY19" fmla="*/ 1294734 h 1783724"/>
              <a:gd name="connsiteX20" fmla="*/ 10832696 w 12192000"/>
              <a:gd name="connsiteY20" fmla="*/ 1272304 h 1783724"/>
              <a:gd name="connsiteX21" fmla="*/ 10772242 w 12192000"/>
              <a:gd name="connsiteY21" fmla="*/ 1273555 h 1783724"/>
              <a:gd name="connsiteX22" fmla="*/ 10696254 w 12192000"/>
              <a:gd name="connsiteY22" fmla="*/ 1259247 h 1783724"/>
              <a:gd name="connsiteX23" fmla="*/ 10577832 w 12192000"/>
              <a:gd name="connsiteY23" fmla="*/ 1255994 h 1783724"/>
              <a:gd name="connsiteX24" fmla="*/ 10531976 w 12192000"/>
              <a:gd name="connsiteY24" fmla="*/ 1249692 h 1783724"/>
              <a:gd name="connsiteX25" fmla="*/ 10453101 w 12192000"/>
              <a:gd name="connsiteY25" fmla="*/ 1241000 h 1783724"/>
              <a:gd name="connsiteX26" fmla="*/ 10407706 w 12192000"/>
              <a:gd name="connsiteY26" fmla="*/ 1235650 h 1783724"/>
              <a:gd name="connsiteX27" fmla="*/ 10368559 w 12192000"/>
              <a:gd name="connsiteY27" fmla="*/ 1235686 h 1783724"/>
              <a:gd name="connsiteX28" fmla="*/ 10352542 w 12192000"/>
              <a:gd name="connsiteY28" fmla="*/ 1245817 h 1783724"/>
              <a:gd name="connsiteX29" fmla="*/ 10294918 w 12192000"/>
              <a:gd name="connsiteY29" fmla="*/ 1263549 h 1783724"/>
              <a:gd name="connsiteX30" fmla="*/ 10271059 w 12192000"/>
              <a:gd name="connsiteY30" fmla="*/ 1265010 h 1783724"/>
              <a:gd name="connsiteX31" fmla="*/ 10239064 w 12192000"/>
              <a:gd name="connsiteY31" fmla="*/ 1270598 h 1783724"/>
              <a:gd name="connsiteX32" fmla="*/ 10181078 w 12192000"/>
              <a:gd name="connsiteY32" fmla="*/ 1276374 h 1783724"/>
              <a:gd name="connsiteX33" fmla="*/ 10153458 w 12192000"/>
              <a:gd name="connsiteY33" fmla="*/ 1285229 h 1783724"/>
              <a:gd name="connsiteX34" fmla="*/ 10140775 w 12192000"/>
              <a:gd name="connsiteY34" fmla="*/ 1285847 h 1783724"/>
              <a:gd name="connsiteX35" fmla="*/ 10132055 w 12192000"/>
              <a:gd name="connsiteY35" fmla="*/ 1297214 h 1783724"/>
              <a:gd name="connsiteX36" fmla="*/ 10094093 w 12192000"/>
              <a:gd name="connsiteY36" fmla="*/ 1316697 h 1783724"/>
              <a:gd name="connsiteX37" fmla="*/ 10054855 w 12192000"/>
              <a:gd name="connsiteY37" fmla="*/ 1316203 h 1783724"/>
              <a:gd name="connsiteX38" fmla="*/ 10016268 w 12192000"/>
              <a:gd name="connsiteY38" fmla="*/ 1325133 h 1783724"/>
              <a:gd name="connsiteX39" fmla="*/ 9937115 w 12192000"/>
              <a:gd name="connsiteY39" fmla="*/ 1337731 h 1783724"/>
              <a:gd name="connsiteX40" fmla="*/ 9824942 w 12192000"/>
              <a:gd name="connsiteY40" fmla="*/ 1342969 h 1783724"/>
              <a:gd name="connsiteX41" fmla="*/ 9705553 w 12192000"/>
              <a:gd name="connsiteY41" fmla="*/ 1359323 h 1783724"/>
              <a:gd name="connsiteX42" fmla="*/ 9589915 w 12192000"/>
              <a:gd name="connsiteY42" fmla="*/ 1382355 h 1783724"/>
              <a:gd name="connsiteX43" fmla="*/ 9315048 w 12192000"/>
              <a:gd name="connsiteY43" fmla="*/ 1428626 h 1783724"/>
              <a:gd name="connsiteX44" fmla="*/ 9209077 w 12192000"/>
              <a:gd name="connsiteY44" fmla="*/ 1448049 h 1783724"/>
              <a:gd name="connsiteX45" fmla="*/ 9133300 w 12192000"/>
              <a:gd name="connsiteY45" fmla="*/ 1456152 h 1783724"/>
              <a:gd name="connsiteX46" fmla="*/ 9031264 w 12192000"/>
              <a:gd name="connsiteY46" fmla="*/ 1462053 h 1783724"/>
              <a:gd name="connsiteX47" fmla="*/ 8983321 w 12192000"/>
              <a:gd name="connsiteY47" fmla="*/ 1464616 h 1783724"/>
              <a:gd name="connsiteX48" fmla="*/ 8983035 w 12192000"/>
              <a:gd name="connsiteY48" fmla="*/ 1464417 h 1783724"/>
              <a:gd name="connsiteX49" fmla="*/ 8974072 w 12192000"/>
              <a:gd name="connsiteY49" fmla="*/ 1465390 h 1783724"/>
              <a:gd name="connsiteX50" fmla="*/ 8968242 w 12192000"/>
              <a:gd name="connsiteY50" fmla="*/ 1467079 h 1783724"/>
              <a:gd name="connsiteX51" fmla="*/ 8952199 w 12192000"/>
              <a:gd name="connsiteY51" fmla="*/ 1469700 h 1783724"/>
              <a:gd name="connsiteX52" fmla="*/ 8945873 w 12192000"/>
              <a:gd name="connsiteY52" fmla="*/ 1469099 h 1783724"/>
              <a:gd name="connsiteX53" fmla="*/ 8940905 w 12192000"/>
              <a:gd name="connsiteY53" fmla="*/ 1467238 h 1783724"/>
              <a:gd name="connsiteX54" fmla="*/ 8906846 w 12192000"/>
              <a:gd name="connsiteY54" fmla="*/ 1464481 h 1783724"/>
              <a:gd name="connsiteX55" fmla="*/ 8730411 w 12192000"/>
              <a:gd name="connsiteY55" fmla="*/ 1479838 h 1783724"/>
              <a:gd name="connsiteX56" fmla="*/ 8685834 w 12192000"/>
              <a:gd name="connsiteY56" fmla="*/ 1481431 h 1783724"/>
              <a:gd name="connsiteX57" fmla="*/ 8574116 w 12192000"/>
              <a:gd name="connsiteY57" fmla="*/ 1488166 h 1783724"/>
              <a:gd name="connsiteX58" fmla="*/ 8503254 w 12192000"/>
              <a:gd name="connsiteY58" fmla="*/ 1475627 h 1783724"/>
              <a:gd name="connsiteX59" fmla="*/ 8489028 w 12192000"/>
              <a:gd name="connsiteY59" fmla="*/ 1480483 h 1783724"/>
              <a:gd name="connsiteX60" fmla="*/ 8484222 w 12192000"/>
              <a:gd name="connsiteY60" fmla="*/ 1482955 h 1783724"/>
              <a:gd name="connsiteX61" fmla="*/ 8476034 w 12192000"/>
              <a:gd name="connsiteY61" fmla="*/ 1485197 h 1783724"/>
              <a:gd name="connsiteX62" fmla="*/ 8475659 w 12192000"/>
              <a:gd name="connsiteY62" fmla="*/ 1485048 h 1783724"/>
              <a:gd name="connsiteX63" fmla="*/ 8468325 w 12192000"/>
              <a:gd name="connsiteY63" fmla="*/ 1487552 h 1783724"/>
              <a:gd name="connsiteX64" fmla="*/ 8401298 w 12192000"/>
              <a:gd name="connsiteY64" fmla="*/ 1493672 h 1783724"/>
              <a:gd name="connsiteX65" fmla="*/ 8390295 w 12192000"/>
              <a:gd name="connsiteY65" fmla="*/ 1502138 h 1783724"/>
              <a:gd name="connsiteX66" fmla="*/ 8370102 w 12192000"/>
              <a:gd name="connsiteY66" fmla="*/ 1508730 h 1783724"/>
              <a:gd name="connsiteX67" fmla="*/ 8248843 w 12192000"/>
              <a:gd name="connsiteY67" fmla="*/ 1537060 h 1783724"/>
              <a:gd name="connsiteX68" fmla="*/ 8244399 w 12192000"/>
              <a:gd name="connsiteY68" fmla="*/ 1538596 h 1783724"/>
              <a:gd name="connsiteX69" fmla="*/ 8241700 w 12192000"/>
              <a:gd name="connsiteY69" fmla="*/ 1538396 h 1783724"/>
              <a:gd name="connsiteX70" fmla="*/ 8230388 w 12192000"/>
              <a:gd name="connsiteY70" fmla="*/ 1546517 h 1783724"/>
              <a:gd name="connsiteX71" fmla="*/ 8224228 w 12192000"/>
              <a:gd name="connsiteY71" fmla="*/ 1557267 h 1783724"/>
              <a:gd name="connsiteX72" fmla="*/ 8199666 w 12192000"/>
              <a:gd name="connsiteY72" fmla="*/ 1559012 h 1783724"/>
              <a:gd name="connsiteX73" fmla="*/ 8194548 w 12192000"/>
              <a:gd name="connsiteY73" fmla="*/ 1565013 h 1783724"/>
              <a:gd name="connsiteX74" fmla="*/ 8165771 w 12192000"/>
              <a:gd name="connsiteY74" fmla="*/ 1579116 h 1783724"/>
              <a:gd name="connsiteX75" fmla="*/ 8116832 w 12192000"/>
              <a:gd name="connsiteY75" fmla="*/ 1608547 h 1783724"/>
              <a:gd name="connsiteX76" fmla="*/ 8089016 w 12192000"/>
              <a:gd name="connsiteY76" fmla="*/ 1617129 h 1783724"/>
              <a:gd name="connsiteX77" fmla="*/ 8074658 w 12192000"/>
              <a:gd name="connsiteY77" fmla="*/ 1626971 h 1783724"/>
              <a:gd name="connsiteX78" fmla="*/ 8068056 w 12192000"/>
              <a:gd name="connsiteY78" fmla="*/ 1627924 h 1783724"/>
              <a:gd name="connsiteX79" fmla="*/ 8046900 w 12192000"/>
              <a:gd name="connsiteY79" fmla="*/ 1634483 h 1783724"/>
              <a:gd name="connsiteX80" fmla="*/ 8034634 w 12192000"/>
              <a:gd name="connsiteY80" fmla="*/ 1637466 h 1783724"/>
              <a:gd name="connsiteX81" fmla="*/ 8029700 w 12192000"/>
              <a:gd name="connsiteY81" fmla="*/ 1638364 h 1783724"/>
              <a:gd name="connsiteX82" fmla="*/ 7987514 w 12192000"/>
              <a:gd name="connsiteY82" fmla="*/ 1638160 h 1783724"/>
              <a:gd name="connsiteX83" fmla="*/ 7960991 w 12192000"/>
              <a:gd name="connsiteY83" fmla="*/ 1648892 h 1783724"/>
              <a:gd name="connsiteX84" fmla="*/ 7937606 w 12192000"/>
              <a:gd name="connsiteY84" fmla="*/ 1650659 h 1783724"/>
              <a:gd name="connsiteX85" fmla="*/ 7931522 w 12192000"/>
              <a:gd name="connsiteY85" fmla="*/ 1653082 h 1783724"/>
              <a:gd name="connsiteX86" fmla="*/ 7872444 w 12192000"/>
              <a:gd name="connsiteY86" fmla="*/ 1652202 h 1783724"/>
              <a:gd name="connsiteX87" fmla="*/ 7832232 w 12192000"/>
              <a:gd name="connsiteY87" fmla="*/ 1658594 h 1783724"/>
              <a:gd name="connsiteX88" fmla="*/ 7744332 w 12192000"/>
              <a:gd name="connsiteY88" fmla="*/ 1657695 h 1783724"/>
              <a:gd name="connsiteX89" fmla="*/ 7723062 w 12192000"/>
              <a:gd name="connsiteY89" fmla="*/ 1658222 h 1783724"/>
              <a:gd name="connsiteX90" fmla="*/ 7705682 w 12192000"/>
              <a:gd name="connsiteY90" fmla="*/ 1664606 h 1783724"/>
              <a:gd name="connsiteX91" fmla="*/ 7702441 w 12192000"/>
              <a:gd name="connsiteY91" fmla="*/ 1671260 h 1783724"/>
              <a:gd name="connsiteX92" fmla="*/ 7690889 w 12192000"/>
              <a:gd name="connsiteY92" fmla="*/ 1672499 h 1783724"/>
              <a:gd name="connsiteX93" fmla="*/ 7688002 w 12192000"/>
              <a:gd name="connsiteY93" fmla="*/ 1674071 h 1783724"/>
              <a:gd name="connsiteX94" fmla="*/ 7671275 w 12192000"/>
              <a:gd name="connsiteY94" fmla="*/ 1681835 h 1783724"/>
              <a:gd name="connsiteX95" fmla="*/ 7585018 w 12192000"/>
              <a:gd name="connsiteY95" fmla="*/ 1675431 h 1783724"/>
              <a:gd name="connsiteX96" fmla="*/ 7471472 w 12192000"/>
              <a:gd name="connsiteY96" fmla="*/ 1682487 h 1783724"/>
              <a:gd name="connsiteX97" fmla="*/ 7381391 w 12192000"/>
              <a:gd name="connsiteY97" fmla="*/ 1689122 h 1783724"/>
              <a:gd name="connsiteX98" fmla="*/ 7292528 w 12192000"/>
              <a:gd name="connsiteY98" fmla="*/ 1689863 h 1783724"/>
              <a:gd name="connsiteX99" fmla="*/ 7204542 w 12192000"/>
              <a:gd name="connsiteY99" fmla="*/ 1667362 h 1783724"/>
              <a:gd name="connsiteX100" fmla="*/ 7179107 w 12192000"/>
              <a:gd name="connsiteY100" fmla="*/ 1664705 h 1783724"/>
              <a:gd name="connsiteX101" fmla="*/ 7176110 w 12192000"/>
              <a:gd name="connsiteY101" fmla="*/ 1667956 h 1783724"/>
              <a:gd name="connsiteX102" fmla="*/ 7149935 w 12192000"/>
              <a:gd name="connsiteY102" fmla="*/ 1671723 h 1783724"/>
              <a:gd name="connsiteX103" fmla="*/ 7076173 w 12192000"/>
              <a:gd name="connsiteY103" fmla="*/ 1681613 h 1783724"/>
              <a:gd name="connsiteX104" fmla="*/ 6997704 w 12192000"/>
              <a:gd name="connsiteY104" fmla="*/ 1681043 h 1783724"/>
              <a:gd name="connsiteX105" fmla="*/ 6883473 w 12192000"/>
              <a:gd name="connsiteY105" fmla="*/ 1705122 h 1783724"/>
              <a:gd name="connsiteX106" fmla="*/ 6687688 w 12192000"/>
              <a:gd name="connsiteY106" fmla="*/ 1727643 h 1783724"/>
              <a:gd name="connsiteX107" fmla="*/ 6529051 w 12192000"/>
              <a:gd name="connsiteY107" fmla="*/ 1750971 h 1783724"/>
              <a:gd name="connsiteX108" fmla="*/ 6306028 w 12192000"/>
              <a:gd name="connsiteY108" fmla="*/ 1761123 h 1783724"/>
              <a:gd name="connsiteX109" fmla="*/ 6183195 w 12192000"/>
              <a:gd name="connsiteY109" fmla="*/ 1758873 h 1783724"/>
              <a:gd name="connsiteX110" fmla="*/ 6123126 w 12192000"/>
              <a:gd name="connsiteY110" fmla="*/ 1768552 h 1783724"/>
              <a:gd name="connsiteX111" fmla="*/ 6096136 w 12192000"/>
              <a:gd name="connsiteY111" fmla="*/ 1767260 h 1783724"/>
              <a:gd name="connsiteX112" fmla="*/ 6032917 w 12192000"/>
              <a:gd name="connsiteY112" fmla="*/ 1757308 h 1783724"/>
              <a:gd name="connsiteX113" fmla="*/ 5977870 w 12192000"/>
              <a:gd name="connsiteY113" fmla="*/ 1771268 h 1783724"/>
              <a:gd name="connsiteX114" fmla="*/ 5916336 w 12192000"/>
              <a:gd name="connsiteY114" fmla="*/ 1780879 h 1783724"/>
              <a:gd name="connsiteX115" fmla="*/ 5867980 w 12192000"/>
              <a:gd name="connsiteY115" fmla="*/ 1783724 h 1783724"/>
              <a:gd name="connsiteX116" fmla="*/ 5743302 w 12192000"/>
              <a:gd name="connsiteY116" fmla="*/ 1782136 h 1783724"/>
              <a:gd name="connsiteX117" fmla="*/ 5607054 w 12192000"/>
              <a:gd name="connsiteY117" fmla="*/ 1775578 h 1783724"/>
              <a:gd name="connsiteX118" fmla="*/ 5464006 w 12192000"/>
              <a:gd name="connsiteY118" fmla="*/ 1763436 h 1783724"/>
              <a:gd name="connsiteX119" fmla="*/ 5412840 w 12192000"/>
              <a:gd name="connsiteY119" fmla="*/ 1767920 h 1783724"/>
              <a:gd name="connsiteX120" fmla="*/ 5361713 w 12192000"/>
              <a:gd name="connsiteY120" fmla="*/ 1773980 h 1783724"/>
              <a:gd name="connsiteX121" fmla="*/ 5241786 w 12192000"/>
              <a:gd name="connsiteY121" fmla="*/ 1756656 h 1783724"/>
              <a:gd name="connsiteX122" fmla="*/ 5202963 w 12192000"/>
              <a:gd name="connsiteY122" fmla="*/ 1747306 h 1783724"/>
              <a:gd name="connsiteX123" fmla="*/ 5154668 w 12192000"/>
              <a:gd name="connsiteY123" fmla="*/ 1744668 h 1783724"/>
              <a:gd name="connsiteX124" fmla="*/ 5136547 w 12192000"/>
              <a:gd name="connsiteY124" fmla="*/ 1738620 h 1783724"/>
              <a:gd name="connsiteX125" fmla="*/ 5122587 w 12192000"/>
              <a:gd name="connsiteY125" fmla="*/ 1735756 h 1783724"/>
              <a:gd name="connsiteX126" fmla="*/ 5119579 w 12192000"/>
              <a:gd name="connsiteY126" fmla="*/ 1734004 h 1783724"/>
              <a:gd name="connsiteX127" fmla="*/ 5101616 w 12192000"/>
              <a:gd name="connsiteY127" fmla="*/ 1724948 h 1783724"/>
              <a:gd name="connsiteX128" fmla="*/ 5045783 w 12192000"/>
              <a:gd name="connsiteY128" fmla="*/ 1730209 h 1783724"/>
              <a:gd name="connsiteX129" fmla="*/ 4991477 w 12192000"/>
              <a:gd name="connsiteY129" fmla="*/ 1716450 h 1783724"/>
              <a:gd name="connsiteX130" fmla="*/ 4820387 w 12192000"/>
              <a:gd name="connsiteY130" fmla="*/ 1695973 h 1783724"/>
              <a:gd name="connsiteX131" fmla="*/ 4742338 w 12192000"/>
              <a:gd name="connsiteY131" fmla="*/ 1672696 h 1783724"/>
              <a:gd name="connsiteX132" fmla="*/ 4703062 w 12192000"/>
              <a:gd name="connsiteY132" fmla="*/ 1665094 h 1783724"/>
              <a:gd name="connsiteX133" fmla="*/ 4701052 w 12192000"/>
              <a:gd name="connsiteY133" fmla="*/ 1664466 h 1783724"/>
              <a:gd name="connsiteX134" fmla="*/ 4701986 w 12192000"/>
              <a:gd name="connsiteY134" fmla="*/ 1664294 h 1783724"/>
              <a:gd name="connsiteX135" fmla="*/ 4697074 w 12192000"/>
              <a:gd name="connsiteY135" fmla="*/ 1663224 h 1783724"/>
              <a:gd name="connsiteX136" fmla="*/ 4701052 w 12192000"/>
              <a:gd name="connsiteY136" fmla="*/ 1664466 h 1783724"/>
              <a:gd name="connsiteX137" fmla="*/ 4695406 w 12192000"/>
              <a:gd name="connsiteY137" fmla="*/ 1665504 h 1783724"/>
              <a:gd name="connsiteX138" fmla="*/ 4495727 w 12192000"/>
              <a:gd name="connsiteY138" fmla="*/ 1656633 h 1783724"/>
              <a:gd name="connsiteX139" fmla="*/ 4428317 w 12192000"/>
              <a:gd name="connsiteY139" fmla="*/ 1646311 h 1783724"/>
              <a:gd name="connsiteX140" fmla="*/ 4424455 w 12192000"/>
              <a:gd name="connsiteY140" fmla="*/ 1646545 h 1783724"/>
              <a:gd name="connsiteX141" fmla="*/ 4418141 w 12192000"/>
              <a:gd name="connsiteY141" fmla="*/ 1643457 h 1783724"/>
              <a:gd name="connsiteX142" fmla="*/ 4389054 w 12192000"/>
              <a:gd name="connsiteY142" fmla="*/ 1635100 h 1783724"/>
              <a:gd name="connsiteX143" fmla="*/ 4243963 w 12192000"/>
              <a:gd name="connsiteY143" fmla="*/ 1600547 h 1783724"/>
              <a:gd name="connsiteX144" fmla="*/ 4230390 w 12192000"/>
              <a:gd name="connsiteY144" fmla="*/ 1596782 h 1783724"/>
              <a:gd name="connsiteX145" fmla="*/ 4151096 w 12192000"/>
              <a:gd name="connsiteY145" fmla="*/ 1589415 h 1783724"/>
              <a:gd name="connsiteX146" fmla="*/ 4091729 w 12192000"/>
              <a:gd name="connsiteY146" fmla="*/ 1565484 h 1783724"/>
              <a:gd name="connsiteX147" fmla="*/ 3994992 w 12192000"/>
              <a:gd name="connsiteY147" fmla="*/ 1554250 h 1783724"/>
              <a:gd name="connsiteX148" fmla="*/ 3898778 w 12192000"/>
              <a:gd name="connsiteY148" fmla="*/ 1546088 h 1783724"/>
              <a:gd name="connsiteX149" fmla="*/ 3863728 w 12192000"/>
              <a:gd name="connsiteY149" fmla="*/ 1544567 h 1783724"/>
              <a:gd name="connsiteX150" fmla="*/ 3729252 w 12192000"/>
              <a:gd name="connsiteY150" fmla="*/ 1544592 h 1783724"/>
              <a:gd name="connsiteX151" fmla="*/ 3716543 w 12192000"/>
              <a:gd name="connsiteY151" fmla="*/ 1541771 h 1783724"/>
              <a:gd name="connsiteX152" fmla="*/ 3715389 w 12192000"/>
              <a:gd name="connsiteY152" fmla="*/ 1538406 h 1783724"/>
              <a:gd name="connsiteX153" fmla="*/ 3682391 w 12192000"/>
              <a:gd name="connsiteY153" fmla="*/ 1529372 h 1783724"/>
              <a:gd name="connsiteX154" fmla="*/ 3669607 w 12192000"/>
              <a:gd name="connsiteY154" fmla="*/ 1534463 h 1783724"/>
              <a:gd name="connsiteX155" fmla="*/ 3669577 w 12192000"/>
              <a:gd name="connsiteY155" fmla="*/ 1534458 h 1783724"/>
              <a:gd name="connsiteX156" fmla="*/ 3660365 w 12192000"/>
              <a:gd name="connsiteY156" fmla="*/ 1531370 h 1783724"/>
              <a:gd name="connsiteX157" fmla="*/ 3637171 w 12192000"/>
              <a:gd name="connsiteY157" fmla="*/ 1523813 h 1783724"/>
              <a:gd name="connsiteX158" fmla="*/ 3636519 w 12192000"/>
              <a:gd name="connsiteY158" fmla="*/ 1523773 h 1783724"/>
              <a:gd name="connsiteX159" fmla="*/ 3589716 w 12192000"/>
              <a:gd name="connsiteY159" fmla="*/ 1506360 h 1783724"/>
              <a:gd name="connsiteX160" fmla="*/ 3583541 w 12192000"/>
              <a:gd name="connsiteY160" fmla="*/ 1507469 h 1783724"/>
              <a:gd name="connsiteX161" fmla="*/ 3574426 w 12192000"/>
              <a:gd name="connsiteY161" fmla="*/ 1507574 h 1783724"/>
              <a:gd name="connsiteX162" fmla="*/ 3574190 w 12192000"/>
              <a:gd name="connsiteY162" fmla="*/ 1507350 h 1783724"/>
              <a:gd name="connsiteX163" fmla="*/ 3565671 w 12192000"/>
              <a:gd name="connsiteY163" fmla="*/ 1507894 h 1783724"/>
              <a:gd name="connsiteX164" fmla="*/ 3515816 w 12192000"/>
              <a:gd name="connsiteY164" fmla="*/ 1499688 h 1783724"/>
              <a:gd name="connsiteX165" fmla="*/ 3452912 w 12192000"/>
              <a:gd name="connsiteY165" fmla="*/ 1496444 h 1783724"/>
              <a:gd name="connsiteX166" fmla="*/ 3380405 w 12192000"/>
              <a:gd name="connsiteY166" fmla="*/ 1486216 h 1783724"/>
              <a:gd name="connsiteX167" fmla="*/ 3343625 w 12192000"/>
              <a:gd name="connsiteY167" fmla="*/ 1500147 h 1783724"/>
              <a:gd name="connsiteX168" fmla="*/ 3323774 w 12192000"/>
              <a:gd name="connsiteY168" fmla="*/ 1501476 h 1783724"/>
              <a:gd name="connsiteX169" fmla="*/ 3321444 w 12192000"/>
              <a:gd name="connsiteY169" fmla="*/ 1500659 h 1783724"/>
              <a:gd name="connsiteX170" fmla="*/ 3242143 w 12192000"/>
              <a:gd name="connsiteY170" fmla="*/ 1505268 h 1783724"/>
              <a:gd name="connsiteX171" fmla="*/ 3122401 w 12192000"/>
              <a:gd name="connsiteY171" fmla="*/ 1511314 h 1783724"/>
              <a:gd name="connsiteX172" fmla="*/ 3010177 w 12192000"/>
              <a:gd name="connsiteY172" fmla="*/ 1513132 h 1783724"/>
              <a:gd name="connsiteX173" fmla="*/ 2782615 w 12192000"/>
              <a:gd name="connsiteY173" fmla="*/ 1509375 h 1783724"/>
              <a:gd name="connsiteX174" fmla="*/ 2668665 w 12192000"/>
              <a:gd name="connsiteY174" fmla="*/ 1517660 h 1783724"/>
              <a:gd name="connsiteX175" fmla="*/ 2548073 w 12192000"/>
              <a:gd name="connsiteY175" fmla="*/ 1516667 h 1783724"/>
              <a:gd name="connsiteX176" fmla="*/ 2423377 w 12192000"/>
              <a:gd name="connsiteY176" fmla="*/ 1527776 h 1783724"/>
              <a:gd name="connsiteX177" fmla="*/ 2295298 w 12192000"/>
              <a:gd name="connsiteY177" fmla="*/ 1534368 h 1783724"/>
              <a:gd name="connsiteX178" fmla="*/ 2188781 w 12192000"/>
              <a:gd name="connsiteY178" fmla="*/ 1529677 h 1783724"/>
              <a:gd name="connsiteX179" fmla="*/ 2074855 w 12192000"/>
              <a:gd name="connsiteY179" fmla="*/ 1515446 h 1783724"/>
              <a:gd name="connsiteX180" fmla="*/ 2012587 w 12192000"/>
              <a:gd name="connsiteY180" fmla="*/ 1522487 h 1783724"/>
              <a:gd name="connsiteX181" fmla="*/ 1932075 w 12192000"/>
              <a:gd name="connsiteY181" fmla="*/ 1517914 h 1783724"/>
              <a:gd name="connsiteX182" fmla="*/ 1908490 w 12192000"/>
              <a:gd name="connsiteY182" fmla="*/ 1526423 h 1783724"/>
              <a:gd name="connsiteX183" fmla="*/ 1908410 w 12192000"/>
              <a:gd name="connsiteY183" fmla="*/ 1526410 h 1783724"/>
              <a:gd name="connsiteX184" fmla="*/ 1901918 w 12192000"/>
              <a:gd name="connsiteY184" fmla="*/ 1522410 h 1783724"/>
              <a:gd name="connsiteX185" fmla="*/ 1876753 w 12192000"/>
              <a:gd name="connsiteY185" fmla="*/ 1517619 h 1783724"/>
              <a:gd name="connsiteX186" fmla="*/ 1858194 w 12192000"/>
              <a:gd name="connsiteY186" fmla="*/ 1522343 h 1783724"/>
              <a:gd name="connsiteX187" fmla="*/ 1702657 w 12192000"/>
              <a:gd name="connsiteY187" fmla="*/ 1510562 h 1783724"/>
              <a:gd name="connsiteX188" fmla="*/ 1701421 w 12192000"/>
              <a:gd name="connsiteY188" fmla="*/ 1510775 h 1783724"/>
              <a:gd name="connsiteX189" fmla="*/ 1699973 w 12192000"/>
              <a:gd name="connsiteY189" fmla="*/ 1507739 h 1783724"/>
              <a:gd name="connsiteX190" fmla="*/ 1682526 w 12192000"/>
              <a:gd name="connsiteY190" fmla="*/ 1504598 h 1783724"/>
              <a:gd name="connsiteX191" fmla="*/ 1677380 w 12192000"/>
              <a:gd name="connsiteY191" fmla="*/ 1504851 h 1783724"/>
              <a:gd name="connsiteX192" fmla="*/ 1670304 w 12192000"/>
              <a:gd name="connsiteY192" fmla="*/ 1503744 h 1783724"/>
              <a:gd name="connsiteX193" fmla="*/ 1670197 w 12192000"/>
              <a:gd name="connsiteY193" fmla="*/ 1503497 h 1783724"/>
              <a:gd name="connsiteX194" fmla="*/ 1626301 w 12192000"/>
              <a:gd name="connsiteY194" fmla="*/ 1474931 h 1783724"/>
              <a:gd name="connsiteX195" fmla="*/ 1535119 w 12192000"/>
              <a:gd name="connsiteY195" fmla="*/ 1463075 h 1783724"/>
              <a:gd name="connsiteX196" fmla="*/ 1531340 w 12192000"/>
              <a:gd name="connsiteY196" fmla="*/ 1461293 h 1783724"/>
              <a:gd name="connsiteX197" fmla="*/ 1498454 w 12192000"/>
              <a:gd name="connsiteY197" fmla="*/ 1463478 h 1783724"/>
              <a:gd name="connsiteX198" fmla="*/ 1478806 w 12192000"/>
              <a:gd name="connsiteY198" fmla="*/ 1464611 h 1783724"/>
              <a:gd name="connsiteX199" fmla="*/ 1358081 w 12192000"/>
              <a:gd name="connsiteY199" fmla="*/ 1455545 h 1783724"/>
              <a:gd name="connsiteX200" fmla="*/ 1222449 w 12192000"/>
              <a:gd name="connsiteY200" fmla="*/ 1455454 h 1783724"/>
              <a:gd name="connsiteX201" fmla="*/ 1180983 w 12192000"/>
              <a:gd name="connsiteY201" fmla="*/ 1440557 h 1783724"/>
              <a:gd name="connsiteX202" fmla="*/ 1018426 w 12192000"/>
              <a:gd name="connsiteY202" fmla="*/ 1400226 h 1783724"/>
              <a:gd name="connsiteX203" fmla="*/ 940021 w 12192000"/>
              <a:gd name="connsiteY203" fmla="*/ 1409452 h 1783724"/>
              <a:gd name="connsiteX204" fmla="*/ 940362 w 12192000"/>
              <a:gd name="connsiteY204" fmla="*/ 1408090 h 1783724"/>
              <a:gd name="connsiteX205" fmla="*/ 927147 w 12192000"/>
              <a:gd name="connsiteY205" fmla="*/ 1407436 h 1783724"/>
              <a:gd name="connsiteX206" fmla="*/ 915481 w 12192000"/>
              <a:gd name="connsiteY206" fmla="*/ 1395526 h 1783724"/>
              <a:gd name="connsiteX207" fmla="*/ 884363 w 12192000"/>
              <a:gd name="connsiteY207" fmla="*/ 1395024 h 1783724"/>
              <a:gd name="connsiteX208" fmla="*/ 883522 w 12192000"/>
              <a:gd name="connsiteY208" fmla="*/ 1400267 h 1783724"/>
              <a:gd name="connsiteX209" fmla="*/ 865903 w 12192000"/>
              <a:gd name="connsiteY209" fmla="*/ 1394324 h 1783724"/>
              <a:gd name="connsiteX210" fmla="*/ 790832 w 12192000"/>
              <a:gd name="connsiteY210" fmla="*/ 1370999 h 1783724"/>
              <a:gd name="connsiteX211" fmla="*/ 749766 w 12192000"/>
              <a:gd name="connsiteY211" fmla="*/ 1353216 h 1783724"/>
              <a:gd name="connsiteX212" fmla="*/ 705470 w 12192000"/>
              <a:gd name="connsiteY212" fmla="*/ 1354328 h 1783724"/>
              <a:gd name="connsiteX213" fmla="*/ 692371 w 12192000"/>
              <a:gd name="connsiteY213" fmla="*/ 1343942 h 1783724"/>
              <a:gd name="connsiteX214" fmla="*/ 690203 w 12192000"/>
              <a:gd name="connsiteY214" fmla="*/ 1341970 h 1783724"/>
              <a:gd name="connsiteX215" fmla="*/ 679574 w 12192000"/>
              <a:gd name="connsiteY215" fmla="*/ 1338069 h 1783724"/>
              <a:gd name="connsiteX216" fmla="*/ 679009 w 12192000"/>
              <a:gd name="connsiteY216" fmla="*/ 1331966 h 1783724"/>
              <a:gd name="connsiteX217" fmla="*/ 664756 w 12192000"/>
              <a:gd name="connsiteY217" fmla="*/ 1322509 h 1783724"/>
              <a:gd name="connsiteX218" fmla="*/ 644515 w 12192000"/>
              <a:gd name="connsiteY218" fmla="*/ 1316732 h 1783724"/>
              <a:gd name="connsiteX219" fmla="*/ 545716 w 12192000"/>
              <a:gd name="connsiteY219" fmla="*/ 1294878 h 1783724"/>
              <a:gd name="connsiteX220" fmla="*/ 488094 w 12192000"/>
              <a:gd name="connsiteY220" fmla="*/ 1278596 h 1783724"/>
              <a:gd name="connsiteX221" fmla="*/ 468538 w 12192000"/>
              <a:gd name="connsiteY221" fmla="*/ 1267376 h 1783724"/>
              <a:gd name="connsiteX222" fmla="*/ 439655 w 12192000"/>
              <a:gd name="connsiteY222" fmla="*/ 1255090 h 1783724"/>
              <a:gd name="connsiteX223" fmla="*/ 390496 w 12192000"/>
              <a:gd name="connsiteY223" fmla="*/ 1229512 h 1783724"/>
              <a:gd name="connsiteX224" fmla="*/ 362616 w 12192000"/>
              <a:gd name="connsiteY224" fmla="*/ 1221981 h 1783724"/>
              <a:gd name="connsiteX225" fmla="*/ 348184 w 12192000"/>
              <a:gd name="connsiteY225" fmla="*/ 1213437 h 1783724"/>
              <a:gd name="connsiteX226" fmla="*/ 341576 w 12192000"/>
              <a:gd name="connsiteY226" fmla="*/ 1212583 h 1783724"/>
              <a:gd name="connsiteX227" fmla="*/ 320370 w 12192000"/>
              <a:gd name="connsiteY227" fmla="*/ 1206827 h 1783724"/>
              <a:gd name="connsiteX228" fmla="*/ 308082 w 12192000"/>
              <a:gd name="connsiteY228" fmla="*/ 1204195 h 1783724"/>
              <a:gd name="connsiteX229" fmla="*/ 303141 w 12192000"/>
              <a:gd name="connsiteY229" fmla="*/ 1203396 h 1783724"/>
              <a:gd name="connsiteX230" fmla="*/ 260955 w 12192000"/>
              <a:gd name="connsiteY230" fmla="*/ 1203345 h 1783724"/>
              <a:gd name="connsiteX231" fmla="*/ 234352 w 12192000"/>
              <a:gd name="connsiteY231" fmla="*/ 1193972 h 1783724"/>
              <a:gd name="connsiteX232" fmla="*/ 210954 w 12192000"/>
              <a:gd name="connsiteY232" fmla="*/ 1192326 h 1783724"/>
              <a:gd name="connsiteX233" fmla="*/ 204851 w 12192000"/>
              <a:gd name="connsiteY233" fmla="*/ 1190210 h 1783724"/>
              <a:gd name="connsiteX234" fmla="*/ 145778 w 12192000"/>
              <a:gd name="connsiteY234" fmla="*/ 1190651 h 1783724"/>
              <a:gd name="connsiteX235" fmla="*/ 105518 w 12192000"/>
              <a:gd name="connsiteY235" fmla="*/ 1184937 h 1783724"/>
              <a:gd name="connsiteX236" fmla="*/ 17623 w 12192000"/>
              <a:gd name="connsiteY236" fmla="*/ 1185238 h 1783724"/>
              <a:gd name="connsiteX237" fmla="*/ 0 w 12192000"/>
              <a:gd name="connsiteY237" fmla="*/ 1184768 h 1783724"/>
              <a:gd name="connsiteX238" fmla="*/ 0 w 12192000"/>
              <a:gd name="connsiteY238" fmla="*/ 0 h 1783724"/>
              <a:gd name="connsiteX0" fmla="*/ 0 w 12192000"/>
              <a:gd name="connsiteY0" fmla="*/ 0 h 1783724"/>
              <a:gd name="connsiteX1" fmla="*/ 12192000 w 12192000"/>
              <a:gd name="connsiteY1" fmla="*/ 0 h 1783724"/>
              <a:gd name="connsiteX2" fmla="*/ 12192000 w 12192000"/>
              <a:gd name="connsiteY2" fmla="*/ 1129867 h 1783724"/>
              <a:gd name="connsiteX3" fmla="*/ 12174158 w 12192000"/>
              <a:gd name="connsiteY3" fmla="*/ 1133797 h 1783724"/>
              <a:gd name="connsiteX4" fmla="*/ 12111983 w 12192000"/>
              <a:gd name="connsiteY4" fmla="*/ 1161939 h 1783724"/>
              <a:gd name="connsiteX5" fmla="*/ 11967186 w 12192000"/>
              <a:gd name="connsiteY5" fmla="*/ 1201206 h 1783724"/>
              <a:gd name="connsiteX6" fmla="*/ 11953646 w 12192000"/>
              <a:gd name="connsiteY6" fmla="*/ 1205499 h 1783724"/>
              <a:gd name="connsiteX7" fmla="*/ 11874413 w 12192000"/>
              <a:gd name="connsiteY7" fmla="*/ 1213569 h 1783724"/>
              <a:gd name="connsiteX8" fmla="*/ 11815251 w 12192000"/>
              <a:gd name="connsiteY8" fmla="*/ 1241020 h 1783724"/>
              <a:gd name="connsiteX9" fmla="*/ 11718610 w 12192000"/>
              <a:gd name="connsiteY9" fmla="*/ 1253479 h 1783724"/>
              <a:gd name="connsiteX10" fmla="*/ 11622463 w 12192000"/>
              <a:gd name="connsiteY10" fmla="*/ 1262368 h 1783724"/>
              <a:gd name="connsiteX11" fmla="*/ 11587426 w 12192000"/>
              <a:gd name="connsiteY11" fmla="*/ 1263916 h 1783724"/>
              <a:gd name="connsiteX12" fmla="*/ 11471543 w 12192000"/>
              <a:gd name="connsiteY12" fmla="*/ 1280394 h 1783724"/>
              <a:gd name="connsiteX13" fmla="*/ 11406215 w 12192000"/>
              <a:gd name="connsiteY13" fmla="*/ 1280453 h 1783724"/>
              <a:gd name="connsiteX14" fmla="*/ 11361043 w 12192000"/>
              <a:gd name="connsiteY14" fmla="*/ 1286632 h 1783724"/>
              <a:gd name="connsiteX15" fmla="*/ 11259450 w 12192000"/>
              <a:gd name="connsiteY15" fmla="*/ 1286738 h 1783724"/>
              <a:gd name="connsiteX16" fmla="*/ 11154950 w 12192000"/>
              <a:gd name="connsiteY16" fmla="*/ 1291274 h 1783724"/>
              <a:gd name="connsiteX17" fmla="*/ 11055163 w 12192000"/>
              <a:gd name="connsiteY17" fmla="*/ 1282991 h 1783724"/>
              <a:gd name="connsiteX18" fmla="*/ 10959430 w 12192000"/>
              <a:gd name="connsiteY18" fmla="*/ 1284028 h 1783724"/>
              <a:gd name="connsiteX19" fmla="*/ 10886552 w 12192000"/>
              <a:gd name="connsiteY19" fmla="*/ 1294734 h 1783724"/>
              <a:gd name="connsiteX20" fmla="*/ 10832696 w 12192000"/>
              <a:gd name="connsiteY20" fmla="*/ 1296692 h 1783724"/>
              <a:gd name="connsiteX21" fmla="*/ 10772242 w 12192000"/>
              <a:gd name="connsiteY21" fmla="*/ 1273555 h 1783724"/>
              <a:gd name="connsiteX22" fmla="*/ 10696254 w 12192000"/>
              <a:gd name="connsiteY22" fmla="*/ 1259247 h 1783724"/>
              <a:gd name="connsiteX23" fmla="*/ 10577832 w 12192000"/>
              <a:gd name="connsiteY23" fmla="*/ 1255994 h 1783724"/>
              <a:gd name="connsiteX24" fmla="*/ 10531976 w 12192000"/>
              <a:gd name="connsiteY24" fmla="*/ 1249692 h 1783724"/>
              <a:gd name="connsiteX25" fmla="*/ 10453101 w 12192000"/>
              <a:gd name="connsiteY25" fmla="*/ 1241000 h 1783724"/>
              <a:gd name="connsiteX26" fmla="*/ 10407706 w 12192000"/>
              <a:gd name="connsiteY26" fmla="*/ 1235650 h 1783724"/>
              <a:gd name="connsiteX27" fmla="*/ 10368559 w 12192000"/>
              <a:gd name="connsiteY27" fmla="*/ 1235686 h 1783724"/>
              <a:gd name="connsiteX28" fmla="*/ 10352542 w 12192000"/>
              <a:gd name="connsiteY28" fmla="*/ 1245817 h 1783724"/>
              <a:gd name="connsiteX29" fmla="*/ 10294918 w 12192000"/>
              <a:gd name="connsiteY29" fmla="*/ 1263549 h 1783724"/>
              <a:gd name="connsiteX30" fmla="*/ 10271059 w 12192000"/>
              <a:gd name="connsiteY30" fmla="*/ 1265010 h 1783724"/>
              <a:gd name="connsiteX31" fmla="*/ 10239064 w 12192000"/>
              <a:gd name="connsiteY31" fmla="*/ 1270598 h 1783724"/>
              <a:gd name="connsiteX32" fmla="*/ 10181078 w 12192000"/>
              <a:gd name="connsiteY32" fmla="*/ 1276374 h 1783724"/>
              <a:gd name="connsiteX33" fmla="*/ 10153458 w 12192000"/>
              <a:gd name="connsiteY33" fmla="*/ 1285229 h 1783724"/>
              <a:gd name="connsiteX34" fmla="*/ 10140775 w 12192000"/>
              <a:gd name="connsiteY34" fmla="*/ 1285847 h 1783724"/>
              <a:gd name="connsiteX35" fmla="*/ 10132055 w 12192000"/>
              <a:gd name="connsiteY35" fmla="*/ 1297214 h 1783724"/>
              <a:gd name="connsiteX36" fmla="*/ 10094093 w 12192000"/>
              <a:gd name="connsiteY36" fmla="*/ 1316697 h 1783724"/>
              <a:gd name="connsiteX37" fmla="*/ 10054855 w 12192000"/>
              <a:gd name="connsiteY37" fmla="*/ 1316203 h 1783724"/>
              <a:gd name="connsiteX38" fmla="*/ 10016268 w 12192000"/>
              <a:gd name="connsiteY38" fmla="*/ 1325133 h 1783724"/>
              <a:gd name="connsiteX39" fmla="*/ 9937115 w 12192000"/>
              <a:gd name="connsiteY39" fmla="*/ 1337731 h 1783724"/>
              <a:gd name="connsiteX40" fmla="*/ 9824942 w 12192000"/>
              <a:gd name="connsiteY40" fmla="*/ 1342969 h 1783724"/>
              <a:gd name="connsiteX41" fmla="*/ 9705553 w 12192000"/>
              <a:gd name="connsiteY41" fmla="*/ 1359323 h 1783724"/>
              <a:gd name="connsiteX42" fmla="*/ 9589915 w 12192000"/>
              <a:gd name="connsiteY42" fmla="*/ 1382355 h 1783724"/>
              <a:gd name="connsiteX43" fmla="*/ 9315048 w 12192000"/>
              <a:gd name="connsiteY43" fmla="*/ 1428626 h 1783724"/>
              <a:gd name="connsiteX44" fmla="*/ 9209077 w 12192000"/>
              <a:gd name="connsiteY44" fmla="*/ 1448049 h 1783724"/>
              <a:gd name="connsiteX45" fmla="*/ 9133300 w 12192000"/>
              <a:gd name="connsiteY45" fmla="*/ 1456152 h 1783724"/>
              <a:gd name="connsiteX46" fmla="*/ 9031264 w 12192000"/>
              <a:gd name="connsiteY46" fmla="*/ 1462053 h 1783724"/>
              <a:gd name="connsiteX47" fmla="*/ 8983321 w 12192000"/>
              <a:gd name="connsiteY47" fmla="*/ 1464616 h 1783724"/>
              <a:gd name="connsiteX48" fmla="*/ 8983035 w 12192000"/>
              <a:gd name="connsiteY48" fmla="*/ 1464417 h 1783724"/>
              <a:gd name="connsiteX49" fmla="*/ 8974072 w 12192000"/>
              <a:gd name="connsiteY49" fmla="*/ 1465390 h 1783724"/>
              <a:gd name="connsiteX50" fmla="*/ 8968242 w 12192000"/>
              <a:gd name="connsiteY50" fmla="*/ 1467079 h 1783724"/>
              <a:gd name="connsiteX51" fmla="*/ 8952199 w 12192000"/>
              <a:gd name="connsiteY51" fmla="*/ 1469700 h 1783724"/>
              <a:gd name="connsiteX52" fmla="*/ 8945873 w 12192000"/>
              <a:gd name="connsiteY52" fmla="*/ 1469099 h 1783724"/>
              <a:gd name="connsiteX53" fmla="*/ 8940905 w 12192000"/>
              <a:gd name="connsiteY53" fmla="*/ 1467238 h 1783724"/>
              <a:gd name="connsiteX54" fmla="*/ 8906846 w 12192000"/>
              <a:gd name="connsiteY54" fmla="*/ 1464481 h 1783724"/>
              <a:gd name="connsiteX55" fmla="*/ 8730411 w 12192000"/>
              <a:gd name="connsiteY55" fmla="*/ 1479838 h 1783724"/>
              <a:gd name="connsiteX56" fmla="*/ 8685834 w 12192000"/>
              <a:gd name="connsiteY56" fmla="*/ 1481431 h 1783724"/>
              <a:gd name="connsiteX57" fmla="*/ 8574116 w 12192000"/>
              <a:gd name="connsiteY57" fmla="*/ 1488166 h 1783724"/>
              <a:gd name="connsiteX58" fmla="*/ 8503254 w 12192000"/>
              <a:gd name="connsiteY58" fmla="*/ 1475627 h 1783724"/>
              <a:gd name="connsiteX59" fmla="*/ 8489028 w 12192000"/>
              <a:gd name="connsiteY59" fmla="*/ 1480483 h 1783724"/>
              <a:gd name="connsiteX60" fmla="*/ 8484222 w 12192000"/>
              <a:gd name="connsiteY60" fmla="*/ 1482955 h 1783724"/>
              <a:gd name="connsiteX61" fmla="*/ 8476034 w 12192000"/>
              <a:gd name="connsiteY61" fmla="*/ 1485197 h 1783724"/>
              <a:gd name="connsiteX62" fmla="*/ 8475659 w 12192000"/>
              <a:gd name="connsiteY62" fmla="*/ 1485048 h 1783724"/>
              <a:gd name="connsiteX63" fmla="*/ 8468325 w 12192000"/>
              <a:gd name="connsiteY63" fmla="*/ 1487552 h 1783724"/>
              <a:gd name="connsiteX64" fmla="*/ 8401298 w 12192000"/>
              <a:gd name="connsiteY64" fmla="*/ 1493672 h 1783724"/>
              <a:gd name="connsiteX65" fmla="*/ 8390295 w 12192000"/>
              <a:gd name="connsiteY65" fmla="*/ 1502138 h 1783724"/>
              <a:gd name="connsiteX66" fmla="*/ 8370102 w 12192000"/>
              <a:gd name="connsiteY66" fmla="*/ 1508730 h 1783724"/>
              <a:gd name="connsiteX67" fmla="*/ 8248843 w 12192000"/>
              <a:gd name="connsiteY67" fmla="*/ 1537060 h 1783724"/>
              <a:gd name="connsiteX68" fmla="*/ 8244399 w 12192000"/>
              <a:gd name="connsiteY68" fmla="*/ 1538596 h 1783724"/>
              <a:gd name="connsiteX69" fmla="*/ 8241700 w 12192000"/>
              <a:gd name="connsiteY69" fmla="*/ 1538396 h 1783724"/>
              <a:gd name="connsiteX70" fmla="*/ 8230388 w 12192000"/>
              <a:gd name="connsiteY70" fmla="*/ 1546517 h 1783724"/>
              <a:gd name="connsiteX71" fmla="*/ 8224228 w 12192000"/>
              <a:gd name="connsiteY71" fmla="*/ 1557267 h 1783724"/>
              <a:gd name="connsiteX72" fmla="*/ 8199666 w 12192000"/>
              <a:gd name="connsiteY72" fmla="*/ 1559012 h 1783724"/>
              <a:gd name="connsiteX73" fmla="*/ 8194548 w 12192000"/>
              <a:gd name="connsiteY73" fmla="*/ 1565013 h 1783724"/>
              <a:gd name="connsiteX74" fmla="*/ 8165771 w 12192000"/>
              <a:gd name="connsiteY74" fmla="*/ 1579116 h 1783724"/>
              <a:gd name="connsiteX75" fmla="*/ 8116832 w 12192000"/>
              <a:gd name="connsiteY75" fmla="*/ 1608547 h 1783724"/>
              <a:gd name="connsiteX76" fmla="*/ 8089016 w 12192000"/>
              <a:gd name="connsiteY76" fmla="*/ 1617129 h 1783724"/>
              <a:gd name="connsiteX77" fmla="*/ 8074658 w 12192000"/>
              <a:gd name="connsiteY77" fmla="*/ 1626971 h 1783724"/>
              <a:gd name="connsiteX78" fmla="*/ 8068056 w 12192000"/>
              <a:gd name="connsiteY78" fmla="*/ 1627924 h 1783724"/>
              <a:gd name="connsiteX79" fmla="*/ 8046900 w 12192000"/>
              <a:gd name="connsiteY79" fmla="*/ 1634483 h 1783724"/>
              <a:gd name="connsiteX80" fmla="*/ 8034634 w 12192000"/>
              <a:gd name="connsiteY80" fmla="*/ 1637466 h 1783724"/>
              <a:gd name="connsiteX81" fmla="*/ 8029700 w 12192000"/>
              <a:gd name="connsiteY81" fmla="*/ 1638364 h 1783724"/>
              <a:gd name="connsiteX82" fmla="*/ 7987514 w 12192000"/>
              <a:gd name="connsiteY82" fmla="*/ 1638160 h 1783724"/>
              <a:gd name="connsiteX83" fmla="*/ 7960991 w 12192000"/>
              <a:gd name="connsiteY83" fmla="*/ 1648892 h 1783724"/>
              <a:gd name="connsiteX84" fmla="*/ 7937606 w 12192000"/>
              <a:gd name="connsiteY84" fmla="*/ 1650659 h 1783724"/>
              <a:gd name="connsiteX85" fmla="*/ 7931522 w 12192000"/>
              <a:gd name="connsiteY85" fmla="*/ 1653082 h 1783724"/>
              <a:gd name="connsiteX86" fmla="*/ 7872444 w 12192000"/>
              <a:gd name="connsiteY86" fmla="*/ 1652202 h 1783724"/>
              <a:gd name="connsiteX87" fmla="*/ 7832232 w 12192000"/>
              <a:gd name="connsiteY87" fmla="*/ 1658594 h 1783724"/>
              <a:gd name="connsiteX88" fmla="*/ 7744332 w 12192000"/>
              <a:gd name="connsiteY88" fmla="*/ 1657695 h 1783724"/>
              <a:gd name="connsiteX89" fmla="*/ 7723062 w 12192000"/>
              <a:gd name="connsiteY89" fmla="*/ 1658222 h 1783724"/>
              <a:gd name="connsiteX90" fmla="*/ 7705682 w 12192000"/>
              <a:gd name="connsiteY90" fmla="*/ 1664606 h 1783724"/>
              <a:gd name="connsiteX91" fmla="*/ 7702441 w 12192000"/>
              <a:gd name="connsiteY91" fmla="*/ 1671260 h 1783724"/>
              <a:gd name="connsiteX92" fmla="*/ 7690889 w 12192000"/>
              <a:gd name="connsiteY92" fmla="*/ 1672499 h 1783724"/>
              <a:gd name="connsiteX93" fmla="*/ 7688002 w 12192000"/>
              <a:gd name="connsiteY93" fmla="*/ 1674071 h 1783724"/>
              <a:gd name="connsiteX94" fmla="*/ 7671275 w 12192000"/>
              <a:gd name="connsiteY94" fmla="*/ 1681835 h 1783724"/>
              <a:gd name="connsiteX95" fmla="*/ 7585018 w 12192000"/>
              <a:gd name="connsiteY95" fmla="*/ 1675431 h 1783724"/>
              <a:gd name="connsiteX96" fmla="*/ 7471472 w 12192000"/>
              <a:gd name="connsiteY96" fmla="*/ 1682487 h 1783724"/>
              <a:gd name="connsiteX97" fmla="*/ 7381391 w 12192000"/>
              <a:gd name="connsiteY97" fmla="*/ 1689122 h 1783724"/>
              <a:gd name="connsiteX98" fmla="*/ 7292528 w 12192000"/>
              <a:gd name="connsiteY98" fmla="*/ 1689863 h 1783724"/>
              <a:gd name="connsiteX99" fmla="*/ 7204542 w 12192000"/>
              <a:gd name="connsiteY99" fmla="*/ 1667362 h 1783724"/>
              <a:gd name="connsiteX100" fmla="*/ 7179107 w 12192000"/>
              <a:gd name="connsiteY100" fmla="*/ 1664705 h 1783724"/>
              <a:gd name="connsiteX101" fmla="*/ 7176110 w 12192000"/>
              <a:gd name="connsiteY101" fmla="*/ 1667956 h 1783724"/>
              <a:gd name="connsiteX102" fmla="*/ 7149935 w 12192000"/>
              <a:gd name="connsiteY102" fmla="*/ 1671723 h 1783724"/>
              <a:gd name="connsiteX103" fmla="*/ 7076173 w 12192000"/>
              <a:gd name="connsiteY103" fmla="*/ 1681613 h 1783724"/>
              <a:gd name="connsiteX104" fmla="*/ 6997704 w 12192000"/>
              <a:gd name="connsiteY104" fmla="*/ 1681043 h 1783724"/>
              <a:gd name="connsiteX105" fmla="*/ 6883473 w 12192000"/>
              <a:gd name="connsiteY105" fmla="*/ 1705122 h 1783724"/>
              <a:gd name="connsiteX106" fmla="*/ 6687688 w 12192000"/>
              <a:gd name="connsiteY106" fmla="*/ 1727643 h 1783724"/>
              <a:gd name="connsiteX107" fmla="*/ 6529051 w 12192000"/>
              <a:gd name="connsiteY107" fmla="*/ 1750971 h 1783724"/>
              <a:gd name="connsiteX108" fmla="*/ 6306028 w 12192000"/>
              <a:gd name="connsiteY108" fmla="*/ 1761123 h 1783724"/>
              <a:gd name="connsiteX109" fmla="*/ 6183195 w 12192000"/>
              <a:gd name="connsiteY109" fmla="*/ 1758873 h 1783724"/>
              <a:gd name="connsiteX110" fmla="*/ 6123126 w 12192000"/>
              <a:gd name="connsiteY110" fmla="*/ 1768552 h 1783724"/>
              <a:gd name="connsiteX111" fmla="*/ 6096136 w 12192000"/>
              <a:gd name="connsiteY111" fmla="*/ 1767260 h 1783724"/>
              <a:gd name="connsiteX112" fmla="*/ 6032917 w 12192000"/>
              <a:gd name="connsiteY112" fmla="*/ 1757308 h 1783724"/>
              <a:gd name="connsiteX113" fmla="*/ 5977870 w 12192000"/>
              <a:gd name="connsiteY113" fmla="*/ 1771268 h 1783724"/>
              <a:gd name="connsiteX114" fmla="*/ 5916336 w 12192000"/>
              <a:gd name="connsiteY114" fmla="*/ 1780879 h 1783724"/>
              <a:gd name="connsiteX115" fmla="*/ 5867980 w 12192000"/>
              <a:gd name="connsiteY115" fmla="*/ 1783724 h 1783724"/>
              <a:gd name="connsiteX116" fmla="*/ 5743302 w 12192000"/>
              <a:gd name="connsiteY116" fmla="*/ 1782136 h 1783724"/>
              <a:gd name="connsiteX117" fmla="*/ 5607054 w 12192000"/>
              <a:gd name="connsiteY117" fmla="*/ 1775578 h 1783724"/>
              <a:gd name="connsiteX118" fmla="*/ 5464006 w 12192000"/>
              <a:gd name="connsiteY118" fmla="*/ 1763436 h 1783724"/>
              <a:gd name="connsiteX119" fmla="*/ 5412840 w 12192000"/>
              <a:gd name="connsiteY119" fmla="*/ 1767920 h 1783724"/>
              <a:gd name="connsiteX120" fmla="*/ 5361713 w 12192000"/>
              <a:gd name="connsiteY120" fmla="*/ 1773980 h 1783724"/>
              <a:gd name="connsiteX121" fmla="*/ 5241786 w 12192000"/>
              <a:gd name="connsiteY121" fmla="*/ 1756656 h 1783724"/>
              <a:gd name="connsiteX122" fmla="*/ 5202963 w 12192000"/>
              <a:gd name="connsiteY122" fmla="*/ 1747306 h 1783724"/>
              <a:gd name="connsiteX123" fmla="*/ 5154668 w 12192000"/>
              <a:gd name="connsiteY123" fmla="*/ 1744668 h 1783724"/>
              <a:gd name="connsiteX124" fmla="*/ 5136547 w 12192000"/>
              <a:gd name="connsiteY124" fmla="*/ 1738620 h 1783724"/>
              <a:gd name="connsiteX125" fmla="*/ 5122587 w 12192000"/>
              <a:gd name="connsiteY125" fmla="*/ 1735756 h 1783724"/>
              <a:gd name="connsiteX126" fmla="*/ 5119579 w 12192000"/>
              <a:gd name="connsiteY126" fmla="*/ 1734004 h 1783724"/>
              <a:gd name="connsiteX127" fmla="*/ 5101616 w 12192000"/>
              <a:gd name="connsiteY127" fmla="*/ 1724948 h 1783724"/>
              <a:gd name="connsiteX128" fmla="*/ 5045783 w 12192000"/>
              <a:gd name="connsiteY128" fmla="*/ 1730209 h 1783724"/>
              <a:gd name="connsiteX129" fmla="*/ 4991477 w 12192000"/>
              <a:gd name="connsiteY129" fmla="*/ 1716450 h 1783724"/>
              <a:gd name="connsiteX130" fmla="*/ 4820387 w 12192000"/>
              <a:gd name="connsiteY130" fmla="*/ 1695973 h 1783724"/>
              <a:gd name="connsiteX131" fmla="*/ 4742338 w 12192000"/>
              <a:gd name="connsiteY131" fmla="*/ 1672696 h 1783724"/>
              <a:gd name="connsiteX132" fmla="*/ 4703062 w 12192000"/>
              <a:gd name="connsiteY132" fmla="*/ 1665094 h 1783724"/>
              <a:gd name="connsiteX133" fmla="*/ 4701052 w 12192000"/>
              <a:gd name="connsiteY133" fmla="*/ 1664466 h 1783724"/>
              <a:gd name="connsiteX134" fmla="*/ 4701986 w 12192000"/>
              <a:gd name="connsiteY134" fmla="*/ 1664294 h 1783724"/>
              <a:gd name="connsiteX135" fmla="*/ 4697074 w 12192000"/>
              <a:gd name="connsiteY135" fmla="*/ 1663224 h 1783724"/>
              <a:gd name="connsiteX136" fmla="*/ 4701052 w 12192000"/>
              <a:gd name="connsiteY136" fmla="*/ 1664466 h 1783724"/>
              <a:gd name="connsiteX137" fmla="*/ 4695406 w 12192000"/>
              <a:gd name="connsiteY137" fmla="*/ 1665504 h 1783724"/>
              <a:gd name="connsiteX138" fmla="*/ 4495727 w 12192000"/>
              <a:gd name="connsiteY138" fmla="*/ 1656633 h 1783724"/>
              <a:gd name="connsiteX139" fmla="*/ 4428317 w 12192000"/>
              <a:gd name="connsiteY139" fmla="*/ 1646311 h 1783724"/>
              <a:gd name="connsiteX140" fmla="*/ 4424455 w 12192000"/>
              <a:gd name="connsiteY140" fmla="*/ 1646545 h 1783724"/>
              <a:gd name="connsiteX141" fmla="*/ 4418141 w 12192000"/>
              <a:gd name="connsiteY141" fmla="*/ 1643457 h 1783724"/>
              <a:gd name="connsiteX142" fmla="*/ 4389054 w 12192000"/>
              <a:gd name="connsiteY142" fmla="*/ 1635100 h 1783724"/>
              <a:gd name="connsiteX143" fmla="*/ 4243963 w 12192000"/>
              <a:gd name="connsiteY143" fmla="*/ 1600547 h 1783724"/>
              <a:gd name="connsiteX144" fmla="*/ 4230390 w 12192000"/>
              <a:gd name="connsiteY144" fmla="*/ 1596782 h 1783724"/>
              <a:gd name="connsiteX145" fmla="*/ 4151096 w 12192000"/>
              <a:gd name="connsiteY145" fmla="*/ 1589415 h 1783724"/>
              <a:gd name="connsiteX146" fmla="*/ 4091729 w 12192000"/>
              <a:gd name="connsiteY146" fmla="*/ 1565484 h 1783724"/>
              <a:gd name="connsiteX147" fmla="*/ 3994992 w 12192000"/>
              <a:gd name="connsiteY147" fmla="*/ 1554250 h 1783724"/>
              <a:gd name="connsiteX148" fmla="*/ 3898778 w 12192000"/>
              <a:gd name="connsiteY148" fmla="*/ 1546088 h 1783724"/>
              <a:gd name="connsiteX149" fmla="*/ 3863728 w 12192000"/>
              <a:gd name="connsiteY149" fmla="*/ 1544567 h 1783724"/>
              <a:gd name="connsiteX150" fmla="*/ 3729252 w 12192000"/>
              <a:gd name="connsiteY150" fmla="*/ 1544592 h 1783724"/>
              <a:gd name="connsiteX151" fmla="*/ 3716543 w 12192000"/>
              <a:gd name="connsiteY151" fmla="*/ 1541771 h 1783724"/>
              <a:gd name="connsiteX152" fmla="*/ 3715389 w 12192000"/>
              <a:gd name="connsiteY152" fmla="*/ 1538406 h 1783724"/>
              <a:gd name="connsiteX153" fmla="*/ 3682391 w 12192000"/>
              <a:gd name="connsiteY153" fmla="*/ 1529372 h 1783724"/>
              <a:gd name="connsiteX154" fmla="*/ 3669607 w 12192000"/>
              <a:gd name="connsiteY154" fmla="*/ 1534463 h 1783724"/>
              <a:gd name="connsiteX155" fmla="*/ 3669577 w 12192000"/>
              <a:gd name="connsiteY155" fmla="*/ 1534458 h 1783724"/>
              <a:gd name="connsiteX156" fmla="*/ 3660365 w 12192000"/>
              <a:gd name="connsiteY156" fmla="*/ 1531370 h 1783724"/>
              <a:gd name="connsiteX157" fmla="*/ 3637171 w 12192000"/>
              <a:gd name="connsiteY157" fmla="*/ 1523813 h 1783724"/>
              <a:gd name="connsiteX158" fmla="*/ 3636519 w 12192000"/>
              <a:gd name="connsiteY158" fmla="*/ 1523773 h 1783724"/>
              <a:gd name="connsiteX159" fmla="*/ 3589716 w 12192000"/>
              <a:gd name="connsiteY159" fmla="*/ 1506360 h 1783724"/>
              <a:gd name="connsiteX160" fmla="*/ 3583541 w 12192000"/>
              <a:gd name="connsiteY160" fmla="*/ 1507469 h 1783724"/>
              <a:gd name="connsiteX161" fmla="*/ 3574426 w 12192000"/>
              <a:gd name="connsiteY161" fmla="*/ 1507574 h 1783724"/>
              <a:gd name="connsiteX162" fmla="*/ 3574190 w 12192000"/>
              <a:gd name="connsiteY162" fmla="*/ 1507350 h 1783724"/>
              <a:gd name="connsiteX163" fmla="*/ 3565671 w 12192000"/>
              <a:gd name="connsiteY163" fmla="*/ 1507894 h 1783724"/>
              <a:gd name="connsiteX164" fmla="*/ 3515816 w 12192000"/>
              <a:gd name="connsiteY164" fmla="*/ 1499688 h 1783724"/>
              <a:gd name="connsiteX165" fmla="*/ 3452912 w 12192000"/>
              <a:gd name="connsiteY165" fmla="*/ 1496444 h 1783724"/>
              <a:gd name="connsiteX166" fmla="*/ 3380405 w 12192000"/>
              <a:gd name="connsiteY166" fmla="*/ 1486216 h 1783724"/>
              <a:gd name="connsiteX167" fmla="*/ 3343625 w 12192000"/>
              <a:gd name="connsiteY167" fmla="*/ 1500147 h 1783724"/>
              <a:gd name="connsiteX168" fmla="*/ 3323774 w 12192000"/>
              <a:gd name="connsiteY168" fmla="*/ 1501476 h 1783724"/>
              <a:gd name="connsiteX169" fmla="*/ 3321444 w 12192000"/>
              <a:gd name="connsiteY169" fmla="*/ 1500659 h 1783724"/>
              <a:gd name="connsiteX170" fmla="*/ 3242143 w 12192000"/>
              <a:gd name="connsiteY170" fmla="*/ 1505268 h 1783724"/>
              <a:gd name="connsiteX171" fmla="*/ 3122401 w 12192000"/>
              <a:gd name="connsiteY171" fmla="*/ 1511314 h 1783724"/>
              <a:gd name="connsiteX172" fmla="*/ 3010177 w 12192000"/>
              <a:gd name="connsiteY172" fmla="*/ 1513132 h 1783724"/>
              <a:gd name="connsiteX173" fmla="*/ 2782615 w 12192000"/>
              <a:gd name="connsiteY173" fmla="*/ 1509375 h 1783724"/>
              <a:gd name="connsiteX174" fmla="*/ 2668665 w 12192000"/>
              <a:gd name="connsiteY174" fmla="*/ 1517660 h 1783724"/>
              <a:gd name="connsiteX175" fmla="*/ 2548073 w 12192000"/>
              <a:gd name="connsiteY175" fmla="*/ 1516667 h 1783724"/>
              <a:gd name="connsiteX176" fmla="*/ 2423377 w 12192000"/>
              <a:gd name="connsiteY176" fmla="*/ 1527776 h 1783724"/>
              <a:gd name="connsiteX177" fmla="*/ 2295298 w 12192000"/>
              <a:gd name="connsiteY177" fmla="*/ 1534368 h 1783724"/>
              <a:gd name="connsiteX178" fmla="*/ 2188781 w 12192000"/>
              <a:gd name="connsiteY178" fmla="*/ 1529677 h 1783724"/>
              <a:gd name="connsiteX179" fmla="*/ 2074855 w 12192000"/>
              <a:gd name="connsiteY179" fmla="*/ 1515446 h 1783724"/>
              <a:gd name="connsiteX180" fmla="*/ 2012587 w 12192000"/>
              <a:gd name="connsiteY180" fmla="*/ 1522487 h 1783724"/>
              <a:gd name="connsiteX181" fmla="*/ 1932075 w 12192000"/>
              <a:gd name="connsiteY181" fmla="*/ 1517914 h 1783724"/>
              <a:gd name="connsiteX182" fmla="*/ 1908490 w 12192000"/>
              <a:gd name="connsiteY182" fmla="*/ 1526423 h 1783724"/>
              <a:gd name="connsiteX183" fmla="*/ 1908410 w 12192000"/>
              <a:gd name="connsiteY183" fmla="*/ 1526410 h 1783724"/>
              <a:gd name="connsiteX184" fmla="*/ 1901918 w 12192000"/>
              <a:gd name="connsiteY184" fmla="*/ 1522410 h 1783724"/>
              <a:gd name="connsiteX185" fmla="*/ 1876753 w 12192000"/>
              <a:gd name="connsiteY185" fmla="*/ 1517619 h 1783724"/>
              <a:gd name="connsiteX186" fmla="*/ 1858194 w 12192000"/>
              <a:gd name="connsiteY186" fmla="*/ 1522343 h 1783724"/>
              <a:gd name="connsiteX187" fmla="*/ 1702657 w 12192000"/>
              <a:gd name="connsiteY187" fmla="*/ 1510562 h 1783724"/>
              <a:gd name="connsiteX188" fmla="*/ 1701421 w 12192000"/>
              <a:gd name="connsiteY188" fmla="*/ 1510775 h 1783724"/>
              <a:gd name="connsiteX189" fmla="*/ 1699973 w 12192000"/>
              <a:gd name="connsiteY189" fmla="*/ 1507739 h 1783724"/>
              <a:gd name="connsiteX190" fmla="*/ 1682526 w 12192000"/>
              <a:gd name="connsiteY190" fmla="*/ 1504598 h 1783724"/>
              <a:gd name="connsiteX191" fmla="*/ 1677380 w 12192000"/>
              <a:gd name="connsiteY191" fmla="*/ 1504851 h 1783724"/>
              <a:gd name="connsiteX192" fmla="*/ 1670304 w 12192000"/>
              <a:gd name="connsiteY192" fmla="*/ 1503744 h 1783724"/>
              <a:gd name="connsiteX193" fmla="*/ 1670197 w 12192000"/>
              <a:gd name="connsiteY193" fmla="*/ 1503497 h 1783724"/>
              <a:gd name="connsiteX194" fmla="*/ 1626301 w 12192000"/>
              <a:gd name="connsiteY194" fmla="*/ 1474931 h 1783724"/>
              <a:gd name="connsiteX195" fmla="*/ 1535119 w 12192000"/>
              <a:gd name="connsiteY195" fmla="*/ 1463075 h 1783724"/>
              <a:gd name="connsiteX196" fmla="*/ 1531340 w 12192000"/>
              <a:gd name="connsiteY196" fmla="*/ 1461293 h 1783724"/>
              <a:gd name="connsiteX197" fmla="*/ 1498454 w 12192000"/>
              <a:gd name="connsiteY197" fmla="*/ 1463478 h 1783724"/>
              <a:gd name="connsiteX198" fmla="*/ 1478806 w 12192000"/>
              <a:gd name="connsiteY198" fmla="*/ 1464611 h 1783724"/>
              <a:gd name="connsiteX199" fmla="*/ 1358081 w 12192000"/>
              <a:gd name="connsiteY199" fmla="*/ 1455545 h 1783724"/>
              <a:gd name="connsiteX200" fmla="*/ 1222449 w 12192000"/>
              <a:gd name="connsiteY200" fmla="*/ 1455454 h 1783724"/>
              <a:gd name="connsiteX201" fmla="*/ 1180983 w 12192000"/>
              <a:gd name="connsiteY201" fmla="*/ 1440557 h 1783724"/>
              <a:gd name="connsiteX202" fmla="*/ 1018426 w 12192000"/>
              <a:gd name="connsiteY202" fmla="*/ 1400226 h 1783724"/>
              <a:gd name="connsiteX203" fmla="*/ 940021 w 12192000"/>
              <a:gd name="connsiteY203" fmla="*/ 1409452 h 1783724"/>
              <a:gd name="connsiteX204" fmla="*/ 940362 w 12192000"/>
              <a:gd name="connsiteY204" fmla="*/ 1408090 h 1783724"/>
              <a:gd name="connsiteX205" fmla="*/ 927147 w 12192000"/>
              <a:gd name="connsiteY205" fmla="*/ 1407436 h 1783724"/>
              <a:gd name="connsiteX206" fmla="*/ 915481 w 12192000"/>
              <a:gd name="connsiteY206" fmla="*/ 1395526 h 1783724"/>
              <a:gd name="connsiteX207" fmla="*/ 884363 w 12192000"/>
              <a:gd name="connsiteY207" fmla="*/ 1395024 h 1783724"/>
              <a:gd name="connsiteX208" fmla="*/ 883522 w 12192000"/>
              <a:gd name="connsiteY208" fmla="*/ 1400267 h 1783724"/>
              <a:gd name="connsiteX209" fmla="*/ 865903 w 12192000"/>
              <a:gd name="connsiteY209" fmla="*/ 1394324 h 1783724"/>
              <a:gd name="connsiteX210" fmla="*/ 790832 w 12192000"/>
              <a:gd name="connsiteY210" fmla="*/ 1370999 h 1783724"/>
              <a:gd name="connsiteX211" fmla="*/ 749766 w 12192000"/>
              <a:gd name="connsiteY211" fmla="*/ 1353216 h 1783724"/>
              <a:gd name="connsiteX212" fmla="*/ 705470 w 12192000"/>
              <a:gd name="connsiteY212" fmla="*/ 1354328 h 1783724"/>
              <a:gd name="connsiteX213" fmla="*/ 692371 w 12192000"/>
              <a:gd name="connsiteY213" fmla="*/ 1343942 h 1783724"/>
              <a:gd name="connsiteX214" fmla="*/ 690203 w 12192000"/>
              <a:gd name="connsiteY214" fmla="*/ 1341970 h 1783724"/>
              <a:gd name="connsiteX215" fmla="*/ 679574 w 12192000"/>
              <a:gd name="connsiteY215" fmla="*/ 1338069 h 1783724"/>
              <a:gd name="connsiteX216" fmla="*/ 679009 w 12192000"/>
              <a:gd name="connsiteY216" fmla="*/ 1331966 h 1783724"/>
              <a:gd name="connsiteX217" fmla="*/ 664756 w 12192000"/>
              <a:gd name="connsiteY217" fmla="*/ 1322509 h 1783724"/>
              <a:gd name="connsiteX218" fmla="*/ 644515 w 12192000"/>
              <a:gd name="connsiteY218" fmla="*/ 1316732 h 1783724"/>
              <a:gd name="connsiteX219" fmla="*/ 545716 w 12192000"/>
              <a:gd name="connsiteY219" fmla="*/ 1294878 h 1783724"/>
              <a:gd name="connsiteX220" fmla="*/ 488094 w 12192000"/>
              <a:gd name="connsiteY220" fmla="*/ 1278596 h 1783724"/>
              <a:gd name="connsiteX221" fmla="*/ 468538 w 12192000"/>
              <a:gd name="connsiteY221" fmla="*/ 1267376 h 1783724"/>
              <a:gd name="connsiteX222" fmla="*/ 439655 w 12192000"/>
              <a:gd name="connsiteY222" fmla="*/ 1255090 h 1783724"/>
              <a:gd name="connsiteX223" fmla="*/ 390496 w 12192000"/>
              <a:gd name="connsiteY223" fmla="*/ 1229512 h 1783724"/>
              <a:gd name="connsiteX224" fmla="*/ 362616 w 12192000"/>
              <a:gd name="connsiteY224" fmla="*/ 1221981 h 1783724"/>
              <a:gd name="connsiteX225" fmla="*/ 348184 w 12192000"/>
              <a:gd name="connsiteY225" fmla="*/ 1213437 h 1783724"/>
              <a:gd name="connsiteX226" fmla="*/ 341576 w 12192000"/>
              <a:gd name="connsiteY226" fmla="*/ 1212583 h 1783724"/>
              <a:gd name="connsiteX227" fmla="*/ 320370 w 12192000"/>
              <a:gd name="connsiteY227" fmla="*/ 1206827 h 1783724"/>
              <a:gd name="connsiteX228" fmla="*/ 308082 w 12192000"/>
              <a:gd name="connsiteY228" fmla="*/ 1204195 h 1783724"/>
              <a:gd name="connsiteX229" fmla="*/ 303141 w 12192000"/>
              <a:gd name="connsiteY229" fmla="*/ 1203396 h 1783724"/>
              <a:gd name="connsiteX230" fmla="*/ 260955 w 12192000"/>
              <a:gd name="connsiteY230" fmla="*/ 1203345 h 1783724"/>
              <a:gd name="connsiteX231" fmla="*/ 234352 w 12192000"/>
              <a:gd name="connsiteY231" fmla="*/ 1193972 h 1783724"/>
              <a:gd name="connsiteX232" fmla="*/ 210954 w 12192000"/>
              <a:gd name="connsiteY232" fmla="*/ 1192326 h 1783724"/>
              <a:gd name="connsiteX233" fmla="*/ 204851 w 12192000"/>
              <a:gd name="connsiteY233" fmla="*/ 1190210 h 1783724"/>
              <a:gd name="connsiteX234" fmla="*/ 145778 w 12192000"/>
              <a:gd name="connsiteY234" fmla="*/ 1190651 h 1783724"/>
              <a:gd name="connsiteX235" fmla="*/ 105518 w 12192000"/>
              <a:gd name="connsiteY235" fmla="*/ 1184937 h 1783724"/>
              <a:gd name="connsiteX236" fmla="*/ 17623 w 12192000"/>
              <a:gd name="connsiteY236" fmla="*/ 1185238 h 1783724"/>
              <a:gd name="connsiteX237" fmla="*/ 0 w 12192000"/>
              <a:gd name="connsiteY237" fmla="*/ 1184768 h 1783724"/>
              <a:gd name="connsiteX238" fmla="*/ 0 w 12192000"/>
              <a:gd name="connsiteY238" fmla="*/ 0 h 1783724"/>
              <a:gd name="connsiteX0" fmla="*/ 0 w 12192000"/>
              <a:gd name="connsiteY0" fmla="*/ 0 h 1783724"/>
              <a:gd name="connsiteX1" fmla="*/ 12192000 w 12192000"/>
              <a:gd name="connsiteY1" fmla="*/ 0 h 1783724"/>
              <a:gd name="connsiteX2" fmla="*/ 12192000 w 12192000"/>
              <a:gd name="connsiteY2" fmla="*/ 1129867 h 1783724"/>
              <a:gd name="connsiteX3" fmla="*/ 12174158 w 12192000"/>
              <a:gd name="connsiteY3" fmla="*/ 1133797 h 1783724"/>
              <a:gd name="connsiteX4" fmla="*/ 12111983 w 12192000"/>
              <a:gd name="connsiteY4" fmla="*/ 1161939 h 1783724"/>
              <a:gd name="connsiteX5" fmla="*/ 11967186 w 12192000"/>
              <a:gd name="connsiteY5" fmla="*/ 1201206 h 1783724"/>
              <a:gd name="connsiteX6" fmla="*/ 11953646 w 12192000"/>
              <a:gd name="connsiteY6" fmla="*/ 1205499 h 1783724"/>
              <a:gd name="connsiteX7" fmla="*/ 11874413 w 12192000"/>
              <a:gd name="connsiteY7" fmla="*/ 1213569 h 1783724"/>
              <a:gd name="connsiteX8" fmla="*/ 11815251 w 12192000"/>
              <a:gd name="connsiteY8" fmla="*/ 1241020 h 1783724"/>
              <a:gd name="connsiteX9" fmla="*/ 11718610 w 12192000"/>
              <a:gd name="connsiteY9" fmla="*/ 1253479 h 1783724"/>
              <a:gd name="connsiteX10" fmla="*/ 11622463 w 12192000"/>
              <a:gd name="connsiteY10" fmla="*/ 1262368 h 1783724"/>
              <a:gd name="connsiteX11" fmla="*/ 11587426 w 12192000"/>
              <a:gd name="connsiteY11" fmla="*/ 1263916 h 1783724"/>
              <a:gd name="connsiteX12" fmla="*/ 11471543 w 12192000"/>
              <a:gd name="connsiteY12" fmla="*/ 1280394 h 1783724"/>
              <a:gd name="connsiteX13" fmla="*/ 11406215 w 12192000"/>
              <a:gd name="connsiteY13" fmla="*/ 1280453 h 1783724"/>
              <a:gd name="connsiteX14" fmla="*/ 11361043 w 12192000"/>
              <a:gd name="connsiteY14" fmla="*/ 1286632 h 1783724"/>
              <a:gd name="connsiteX15" fmla="*/ 11259450 w 12192000"/>
              <a:gd name="connsiteY15" fmla="*/ 1286738 h 1783724"/>
              <a:gd name="connsiteX16" fmla="*/ 11154950 w 12192000"/>
              <a:gd name="connsiteY16" fmla="*/ 1291274 h 1783724"/>
              <a:gd name="connsiteX17" fmla="*/ 11055163 w 12192000"/>
              <a:gd name="connsiteY17" fmla="*/ 1282991 h 1783724"/>
              <a:gd name="connsiteX18" fmla="*/ 10959430 w 12192000"/>
              <a:gd name="connsiteY18" fmla="*/ 1284028 h 1783724"/>
              <a:gd name="connsiteX19" fmla="*/ 10886552 w 12192000"/>
              <a:gd name="connsiteY19" fmla="*/ 1294734 h 1783724"/>
              <a:gd name="connsiteX20" fmla="*/ 10832696 w 12192000"/>
              <a:gd name="connsiteY20" fmla="*/ 1296692 h 1783724"/>
              <a:gd name="connsiteX21" fmla="*/ 10772242 w 12192000"/>
              <a:gd name="connsiteY21" fmla="*/ 1273555 h 1783724"/>
              <a:gd name="connsiteX22" fmla="*/ 10696254 w 12192000"/>
              <a:gd name="connsiteY22" fmla="*/ 1259247 h 1783724"/>
              <a:gd name="connsiteX23" fmla="*/ 10577832 w 12192000"/>
              <a:gd name="connsiteY23" fmla="*/ 1255994 h 1783724"/>
              <a:gd name="connsiteX24" fmla="*/ 10531976 w 12192000"/>
              <a:gd name="connsiteY24" fmla="*/ 1249692 h 1783724"/>
              <a:gd name="connsiteX25" fmla="*/ 10453101 w 12192000"/>
              <a:gd name="connsiteY25" fmla="*/ 1241000 h 1783724"/>
              <a:gd name="connsiteX26" fmla="*/ 10407706 w 12192000"/>
              <a:gd name="connsiteY26" fmla="*/ 1235650 h 1783724"/>
              <a:gd name="connsiteX27" fmla="*/ 10368559 w 12192000"/>
              <a:gd name="connsiteY27" fmla="*/ 1235686 h 1783724"/>
              <a:gd name="connsiteX28" fmla="*/ 10352542 w 12192000"/>
              <a:gd name="connsiteY28" fmla="*/ 1245817 h 1783724"/>
              <a:gd name="connsiteX29" fmla="*/ 10294918 w 12192000"/>
              <a:gd name="connsiteY29" fmla="*/ 1263549 h 1783724"/>
              <a:gd name="connsiteX30" fmla="*/ 10271059 w 12192000"/>
              <a:gd name="connsiteY30" fmla="*/ 1265010 h 1783724"/>
              <a:gd name="connsiteX31" fmla="*/ 10239064 w 12192000"/>
              <a:gd name="connsiteY31" fmla="*/ 1270598 h 1783724"/>
              <a:gd name="connsiteX32" fmla="*/ 10181078 w 12192000"/>
              <a:gd name="connsiteY32" fmla="*/ 1276374 h 1783724"/>
              <a:gd name="connsiteX33" fmla="*/ 10153458 w 12192000"/>
              <a:gd name="connsiteY33" fmla="*/ 1285229 h 1783724"/>
              <a:gd name="connsiteX34" fmla="*/ 10140775 w 12192000"/>
              <a:gd name="connsiteY34" fmla="*/ 1285847 h 1783724"/>
              <a:gd name="connsiteX35" fmla="*/ 10132055 w 12192000"/>
              <a:gd name="connsiteY35" fmla="*/ 1297214 h 1783724"/>
              <a:gd name="connsiteX36" fmla="*/ 10094093 w 12192000"/>
              <a:gd name="connsiteY36" fmla="*/ 1316697 h 1783724"/>
              <a:gd name="connsiteX37" fmla="*/ 10054855 w 12192000"/>
              <a:gd name="connsiteY37" fmla="*/ 1316203 h 1783724"/>
              <a:gd name="connsiteX38" fmla="*/ 10016268 w 12192000"/>
              <a:gd name="connsiteY38" fmla="*/ 1325133 h 1783724"/>
              <a:gd name="connsiteX39" fmla="*/ 9937115 w 12192000"/>
              <a:gd name="connsiteY39" fmla="*/ 1337731 h 1783724"/>
              <a:gd name="connsiteX40" fmla="*/ 9824942 w 12192000"/>
              <a:gd name="connsiteY40" fmla="*/ 1342969 h 1783724"/>
              <a:gd name="connsiteX41" fmla="*/ 9705553 w 12192000"/>
              <a:gd name="connsiteY41" fmla="*/ 1359323 h 1783724"/>
              <a:gd name="connsiteX42" fmla="*/ 9589915 w 12192000"/>
              <a:gd name="connsiteY42" fmla="*/ 1382355 h 1783724"/>
              <a:gd name="connsiteX43" fmla="*/ 9315048 w 12192000"/>
              <a:gd name="connsiteY43" fmla="*/ 1428626 h 1783724"/>
              <a:gd name="connsiteX44" fmla="*/ 9209077 w 12192000"/>
              <a:gd name="connsiteY44" fmla="*/ 1448049 h 1783724"/>
              <a:gd name="connsiteX45" fmla="*/ 9133300 w 12192000"/>
              <a:gd name="connsiteY45" fmla="*/ 1456152 h 1783724"/>
              <a:gd name="connsiteX46" fmla="*/ 9031264 w 12192000"/>
              <a:gd name="connsiteY46" fmla="*/ 1462053 h 1783724"/>
              <a:gd name="connsiteX47" fmla="*/ 8983321 w 12192000"/>
              <a:gd name="connsiteY47" fmla="*/ 1464616 h 1783724"/>
              <a:gd name="connsiteX48" fmla="*/ 8983035 w 12192000"/>
              <a:gd name="connsiteY48" fmla="*/ 1464417 h 1783724"/>
              <a:gd name="connsiteX49" fmla="*/ 8974072 w 12192000"/>
              <a:gd name="connsiteY49" fmla="*/ 1465390 h 1783724"/>
              <a:gd name="connsiteX50" fmla="*/ 8968242 w 12192000"/>
              <a:gd name="connsiteY50" fmla="*/ 1467079 h 1783724"/>
              <a:gd name="connsiteX51" fmla="*/ 8952199 w 12192000"/>
              <a:gd name="connsiteY51" fmla="*/ 1469700 h 1783724"/>
              <a:gd name="connsiteX52" fmla="*/ 8945873 w 12192000"/>
              <a:gd name="connsiteY52" fmla="*/ 1469099 h 1783724"/>
              <a:gd name="connsiteX53" fmla="*/ 8940905 w 12192000"/>
              <a:gd name="connsiteY53" fmla="*/ 1467238 h 1783724"/>
              <a:gd name="connsiteX54" fmla="*/ 8906846 w 12192000"/>
              <a:gd name="connsiteY54" fmla="*/ 1464481 h 1783724"/>
              <a:gd name="connsiteX55" fmla="*/ 8730411 w 12192000"/>
              <a:gd name="connsiteY55" fmla="*/ 1479838 h 1783724"/>
              <a:gd name="connsiteX56" fmla="*/ 8685834 w 12192000"/>
              <a:gd name="connsiteY56" fmla="*/ 1481431 h 1783724"/>
              <a:gd name="connsiteX57" fmla="*/ 8574116 w 12192000"/>
              <a:gd name="connsiteY57" fmla="*/ 1488166 h 1783724"/>
              <a:gd name="connsiteX58" fmla="*/ 8503254 w 12192000"/>
              <a:gd name="connsiteY58" fmla="*/ 1475627 h 1783724"/>
              <a:gd name="connsiteX59" fmla="*/ 8489028 w 12192000"/>
              <a:gd name="connsiteY59" fmla="*/ 1480483 h 1783724"/>
              <a:gd name="connsiteX60" fmla="*/ 8484222 w 12192000"/>
              <a:gd name="connsiteY60" fmla="*/ 1482955 h 1783724"/>
              <a:gd name="connsiteX61" fmla="*/ 8476034 w 12192000"/>
              <a:gd name="connsiteY61" fmla="*/ 1485197 h 1783724"/>
              <a:gd name="connsiteX62" fmla="*/ 8475659 w 12192000"/>
              <a:gd name="connsiteY62" fmla="*/ 1485048 h 1783724"/>
              <a:gd name="connsiteX63" fmla="*/ 8468325 w 12192000"/>
              <a:gd name="connsiteY63" fmla="*/ 1487552 h 1783724"/>
              <a:gd name="connsiteX64" fmla="*/ 8401298 w 12192000"/>
              <a:gd name="connsiteY64" fmla="*/ 1493672 h 1783724"/>
              <a:gd name="connsiteX65" fmla="*/ 8390295 w 12192000"/>
              <a:gd name="connsiteY65" fmla="*/ 1502138 h 1783724"/>
              <a:gd name="connsiteX66" fmla="*/ 8370102 w 12192000"/>
              <a:gd name="connsiteY66" fmla="*/ 1508730 h 1783724"/>
              <a:gd name="connsiteX67" fmla="*/ 8248843 w 12192000"/>
              <a:gd name="connsiteY67" fmla="*/ 1537060 h 1783724"/>
              <a:gd name="connsiteX68" fmla="*/ 8244399 w 12192000"/>
              <a:gd name="connsiteY68" fmla="*/ 1538596 h 1783724"/>
              <a:gd name="connsiteX69" fmla="*/ 8241700 w 12192000"/>
              <a:gd name="connsiteY69" fmla="*/ 1538396 h 1783724"/>
              <a:gd name="connsiteX70" fmla="*/ 8230388 w 12192000"/>
              <a:gd name="connsiteY70" fmla="*/ 1546517 h 1783724"/>
              <a:gd name="connsiteX71" fmla="*/ 8224228 w 12192000"/>
              <a:gd name="connsiteY71" fmla="*/ 1557267 h 1783724"/>
              <a:gd name="connsiteX72" fmla="*/ 8199666 w 12192000"/>
              <a:gd name="connsiteY72" fmla="*/ 1559012 h 1783724"/>
              <a:gd name="connsiteX73" fmla="*/ 8194548 w 12192000"/>
              <a:gd name="connsiteY73" fmla="*/ 1565013 h 1783724"/>
              <a:gd name="connsiteX74" fmla="*/ 8165771 w 12192000"/>
              <a:gd name="connsiteY74" fmla="*/ 1579116 h 1783724"/>
              <a:gd name="connsiteX75" fmla="*/ 8116832 w 12192000"/>
              <a:gd name="connsiteY75" fmla="*/ 1608547 h 1783724"/>
              <a:gd name="connsiteX76" fmla="*/ 8089016 w 12192000"/>
              <a:gd name="connsiteY76" fmla="*/ 1617129 h 1783724"/>
              <a:gd name="connsiteX77" fmla="*/ 8074658 w 12192000"/>
              <a:gd name="connsiteY77" fmla="*/ 1626971 h 1783724"/>
              <a:gd name="connsiteX78" fmla="*/ 8068056 w 12192000"/>
              <a:gd name="connsiteY78" fmla="*/ 1627924 h 1783724"/>
              <a:gd name="connsiteX79" fmla="*/ 8046900 w 12192000"/>
              <a:gd name="connsiteY79" fmla="*/ 1634483 h 1783724"/>
              <a:gd name="connsiteX80" fmla="*/ 8034634 w 12192000"/>
              <a:gd name="connsiteY80" fmla="*/ 1637466 h 1783724"/>
              <a:gd name="connsiteX81" fmla="*/ 8029700 w 12192000"/>
              <a:gd name="connsiteY81" fmla="*/ 1638364 h 1783724"/>
              <a:gd name="connsiteX82" fmla="*/ 7987514 w 12192000"/>
              <a:gd name="connsiteY82" fmla="*/ 1638160 h 1783724"/>
              <a:gd name="connsiteX83" fmla="*/ 7960991 w 12192000"/>
              <a:gd name="connsiteY83" fmla="*/ 1648892 h 1783724"/>
              <a:gd name="connsiteX84" fmla="*/ 7937606 w 12192000"/>
              <a:gd name="connsiteY84" fmla="*/ 1650659 h 1783724"/>
              <a:gd name="connsiteX85" fmla="*/ 7931522 w 12192000"/>
              <a:gd name="connsiteY85" fmla="*/ 1653082 h 1783724"/>
              <a:gd name="connsiteX86" fmla="*/ 7872444 w 12192000"/>
              <a:gd name="connsiteY86" fmla="*/ 1652202 h 1783724"/>
              <a:gd name="connsiteX87" fmla="*/ 7832232 w 12192000"/>
              <a:gd name="connsiteY87" fmla="*/ 1658594 h 1783724"/>
              <a:gd name="connsiteX88" fmla="*/ 7744332 w 12192000"/>
              <a:gd name="connsiteY88" fmla="*/ 1657695 h 1783724"/>
              <a:gd name="connsiteX89" fmla="*/ 7723062 w 12192000"/>
              <a:gd name="connsiteY89" fmla="*/ 1658222 h 1783724"/>
              <a:gd name="connsiteX90" fmla="*/ 7705682 w 12192000"/>
              <a:gd name="connsiteY90" fmla="*/ 1664606 h 1783724"/>
              <a:gd name="connsiteX91" fmla="*/ 7702441 w 12192000"/>
              <a:gd name="connsiteY91" fmla="*/ 1671260 h 1783724"/>
              <a:gd name="connsiteX92" fmla="*/ 7690889 w 12192000"/>
              <a:gd name="connsiteY92" fmla="*/ 1672499 h 1783724"/>
              <a:gd name="connsiteX93" fmla="*/ 7688002 w 12192000"/>
              <a:gd name="connsiteY93" fmla="*/ 1674071 h 1783724"/>
              <a:gd name="connsiteX94" fmla="*/ 7671275 w 12192000"/>
              <a:gd name="connsiteY94" fmla="*/ 1681835 h 1783724"/>
              <a:gd name="connsiteX95" fmla="*/ 7585018 w 12192000"/>
              <a:gd name="connsiteY95" fmla="*/ 1675431 h 1783724"/>
              <a:gd name="connsiteX96" fmla="*/ 7471472 w 12192000"/>
              <a:gd name="connsiteY96" fmla="*/ 1682487 h 1783724"/>
              <a:gd name="connsiteX97" fmla="*/ 7381391 w 12192000"/>
              <a:gd name="connsiteY97" fmla="*/ 1689122 h 1783724"/>
              <a:gd name="connsiteX98" fmla="*/ 7292528 w 12192000"/>
              <a:gd name="connsiteY98" fmla="*/ 1689863 h 1783724"/>
              <a:gd name="connsiteX99" fmla="*/ 7204542 w 12192000"/>
              <a:gd name="connsiteY99" fmla="*/ 1667362 h 1783724"/>
              <a:gd name="connsiteX100" fmla="*/ 7179107 w 12192000"/>
              <a:gd name="connsiteY100" fmla="*/ 1664705 h 1783724"/>
              <a:gd name="connsiteX101" fmla="*/ 7176110 w 12192000"/>
              <a:gd name="connsiteY101" fmla="*/ 1667956 h 1783724"/>
              <a:gd name="connsiteX102" fmla="*/ 7149935 w 12192000"/>
              <a:gd name="connsiteY102" fmla="*/ 1671723 h 1783724"/>
              <a:gd name="connsiteX103" fmla="*/ 7076173 w 12192000"/>
              <a:gd name="connsiteY103" fmla="*/ 1681613 h 1783724"/>
              <a:gd name="connsiteX104" fmla="*/ 6997704 w 12192000"/>
              <a:gd name="connsiteY104" fmla="*/ 1681043 h 1783724"/>
              <a:gd name="connsiteX105" fmla="*/ 6883473 w 12192000"/>
              <a:gd name="connsiteY105" fmla="*/ 1705122 h 1783724"/>
              <a:gd name="connsiteX106" fmla="*/ 6687688 w 12192000"/>
              <a:gd name="connsiteY106" fmla="*/ 1727643 h 1783724"/>
              <a:gd name="connsiteX107" fmla="*/ 6529051 w 12192000"/>
              <a:gd name="connsiteY107" fmla="*/ 1750971 h 1783724"/>
              <a:gd name="connsiteX108" fmla="*/ 6306028 w 12192000"/>
              <a:gd name="connsiteY108" fmla="*/ 1761123 h 1783724"/>
              <a:gd name="connsiteX109" fmla="*/ 6183195 w 12192000"/>
              <a:gd name="connsiteY109" fmla="*/ 1758873 h 1783724"/>
              <a:gd name="connsiteX110" fmla="*/ 6123126 w 12192000"/>
              <a:gd name="connsiteY110" fmla="*/ 1768552 h 1783724"/>
              <a:gd name="connsiteX111" fmla="*/ 6096136 w 12192000"/>
              <a:gd name="connsiteY111" fmla="*/ 1767260 h 1783724"/>
              <a:gd name="connsiteX112" fmla="*/ 6032917 w 12192000"/>
              <a:gd name="connsiteY112" fmla="*/ 1757308 h 1783724"/>
              <a:gd name="connsiteX113" fmla="*/ 5977870 w 12192000"/>
              <a:gd name="connsiteY113" fmla="*/ 1771268 h 1783724"/>
              <a:gd name="connsiteX114" fmla="*/ 5916336 w 12192000"/>
              <a:gd name="connsiteY114" fmla="*/ 1780879 h 1783724"/>
              <a:gd name="connsiteX115" fmla="*/ 5867980 w 12192000"/>
              <a:gd name="connsiteY115" fmla="*/ 1783724 h 1783724"/>
              <a:gd name="connsiteX116" fmla="*/ 5743302 w 12192000"/>
              <a:gd name="connsiteY116" fmla="*/ 1782136 h 1783724"/>
              <a:gd name="connsiteX117" fmla="*/ 5607054 w 12192000"/>
              <a:gd name="connsiteY117" fmla="*/ 1775578 h 1783724"/>
              <a:gd name="connsiteX118" fmla="*/ 5464006 w 12192000"/>
              <a:gd name="connsiteY118" fmla="*/ 1763436 h 1783724"/>
              <a:gd name="connsiteX119" fmla="*/ 5412840 w 12192000"/>
              <a:gd name="connsiteY119" fmla="*/ 1767920 h 1783724"/>
              <a:gd name="connsiteX120" fmla="*/ 5361713 w 12192000"/>
              <a:gd name="connsiteY120" fmla="*/ 1773980 h 1783724"/>
              <a:gd name="connsiteX121" fmla="*/ 5241786 w 12192000"/>
              <a:gd name="connsiteY121" fmla="*/ 1756656 h 1783724"/>
              <a:gd name="connsiteX122" fmla="*/ 5202963 w 12192000"/>
              <a:gd name="connsiteY122" fmla="*/ 1747306 h 1783724"/>
              <a:gd name="connsiteX123" fmla="*/ 5154668 w 12192000"/>
              <a:gd name="connsiteY123" fmla="*/ 1744668 h 1783724"/>
              <a:gd name="connsiteX124" fmla="*/ 5136547 w 12192000"/>
              <a:gd name="connsiteY124" fmla="*/ 1738620 h 1783724"/>
              <a:gd name="connsiteX125" fmla="*/ 5122587 w 12192000"/>
              <a:gd name="connsiteY125" fmla="*/ 1735756 h 1783724"/>
              <a:gd name="connsiteX126" fmla="*/ 5119579 w 12192000"/>
              <a:gd name="connsiteY126" fmla="*/ 1734004 h 1783724"/>
              <a:gd name="connsiteX127" fmla="*/ 5101616 w 12192000"/>
              <a:gd name="connsiteY127" fmla="*/ 1724948 h 1783724"/>
              <a:gd name="connsiteX128" fmla="*/ 5045783 w 12192000"/>
              <a:gd name="connsiteY128" fmla="*/ 1730209 h 1783724"/>
              <a:gd name="connsiteX129" fmla="*/ 4991477 w 12192000"/>
              <a:gd name="connsiteY129" fmla="*/ 1716450 h 1783724"/>
              <a:gd name="connsiteX130" fmla="*/ 4820387 w 12192000"/>
              <a:gd name="connsiteY130" fmla="*/ 1695973 h 1783724"/>
              <a:gd name="connsiteX131" fmla="*/ 4742338 w 12192000"/>
              <a:gd name="connsiteY131" fmla="*/ 1672696 h 1783724"/>
              <a:gd name="connsiteX132" fmla="*/ 4703062 w 12192000"/>
              <a:gd name="connsiteY132" fmla="*/ 1665094 h 1783724"/>
              <a:gd name="connsiteX133" fmla="*/ 4701052 w 12192000"/>
              <a:gd name="connsiteY133" fmla="*/ 1664466 h 1783724"/>
              <a:gd name="connsiteX134" fmla="*/ 4701986 w 12192000"/>
              <a:gd name="connsiteY134" fmla="*/ 1664294 h 1783724"/>
              <a:gd name="connsiteX135" fmla="*/ 4697074 w 12192000"/>
              <a:gd name="connsiteY135" fmla="*/ 1663224 h 1783724"/>
              <a:gd name="connsiteX136" fmla="*/ 4701052 w 12192000"/>
              <a:gd name="connsiteY136" fmla="*/ 1664466 h 1783724"/>
              <a:gd name="connsiteX137" fmla="*/ 4695406 w 12192000"/>
              <a:gd name="connsiteY137" fmla="*/ 1665504 h 1783724"/>
              <a:gd name="connsiteX138" fmla="*/ 4495727 w 12192000"/>
              <a:gd name="connsiteY138" fmla="*/ 1656633 h 1783724"/>
              <a:gd name="connsiteX139" fmla="*/ 4428317 w 12192000"/>
              <a:gd name="connsiteY139" fmla="*/ 1646311 h 1783724"/>
              <a:gd name="connsiteX140" fmla="*/ 4424455 w 12192000"/>
              <a:gd name="connsiteY140" fmla="*/ 1646545 h 1783724"/>
              <a:gd name="connsiteX141" fmla="*/ 4418141 w 12192000"/>
              <a:gd name="connsiteY141" fmla="*/ 1643457 h 1783724"/>
              <a:gd name="connsiteX142" fmla="*/ 4389054 w 12192000"/>
              <a:gd name="connsiteY142" fmla="*/ 1635100 h 1783724"/>
              <a:gd name="connsiteX143" fmla="*/ 4243963 w 12192000"/>
              <a:gd name="connsiteY143" fmla="*/ 1600547 h 1783724"/>
              <a:gd name="connsiteX144" fmla="*/ 4230390 w 12192000"/>
              <a:gd name="connsiteY144" fmla="*/ 1596782 h 1783724"/>
              <a:gd name="connsiteX145" fmla="*/ 4151096 w 12192000"/>
              <a:gd name="connsiteY145" fmla="*/ 1589415 h 1783724"/>
              <a:gd name="connsiteX146" fmla="*/ 4091729 w 12192000"/>
              <a:gd name="connsiteY146" fmla="*/ 1565484 h 1783724"/>
              <a:gd name="connsiteX147" fmla="*/ 3994992 w 12192000"/>
              <a:gd name="connsiteY147" fmla="*/ 1554250 h 1783724"/>
              <a:gd name="connsiteX148" fmla="*/ 3898778 w 12192000"/>
              <a:gd name="connsiteY148" fmla="*/ 1546088 h 1783724"/>
              <a:gd name="connsiteX149" fmla="*/ 3863728 w 12192000"/>
              <a:gd name="connsiteY149" fmla="*/ 1544567 h 1783724"/>
              <a:gd name="connsiteX150" fmla="*/ 3729252 w 12192000"/>
              <a:gd name="connsiteY150" fmla="*/ 1544592 h 1783724"/>
              <a:gd name="connsiteX151" fmla="*/ 3716543 w 12192000"/>
              <a:gd name="connsiteY151" fmla="*/ 1541771 h 1783724"/>
              <a:gd name="connsiteX152" fmla="*/ 3715389 w 12192000"/>
              <a:gd name="connsiteY152" fmla="*/ 1538406 h 1783724"/>
              <a:gd name="connsiteX153" fmla="*/ 3682391 w 12192000"/>
              <a:gd name="connsiteY153" fmla="*/ 1529372 h 1783724"/>
              <a:gd name="connsiteX154" fmla="*/ 3669607 w 12192000"/>
              <a:gd name="connsiteY154" fmla="*/ 1534463 h 1783724"/>
              <a:gd name="connsiteX155" fmla="*/ 3669577 w 12192000"/>
              <a:gd name="connsiteY155" fmla="*/ 1534458 h 1783724"/>
              <a:gd name="connsiteX156" fmla="*/ 3660365 w 12192000"/>
              <a:gd name="connsiteY156" fmla="*/ 1531370 h 1783724"/>
              <a:gd name="connsiteX157" fmla="*/ 3637171 w 12192000"/>
              <a:gd name="connsiteY157" fmla="*/ 1523813 h 1783724"/>
              <a:gd name="connsiteX158" fmla="*/ 3636519 w 12192000"/>
              <a:gd name="connsiteY158" fmla="*/ 1523773 h 1783724"/>
              <a:gd name="connsiteX159" fmla="*/ 3589716 w 12192000"/>
              <a:gd name="connsiteY159" fmla="*/ 1506360 h 1783724"/>
              <a:gd name="connsiteX160" fmla="*/ 3583541 w 12192000"/>
              <a:gd name="connsiteY160" fmla="*/ 1507469 h 1783724"/>
              <a:gd name="connsiteX161" fmla="*/ 3574426 w 12192000"/>
              <a:gd name="connsiteY161" fmla="*/ 1507574 h 1783724"/>
              <a:gd name="connsiteX162" fmla="*/ 3574190 w 12192000"/>
              <a:gd name="connsiteY162" fmla="*/ 1507350 h 1783724"/>
              <a:gd name="connsiteX163" fmla="*/ 3565671 w 12192000"/>
              <a:gd name="connsiteY163" fmla="*/ 1507894 h 1783724"/>
              <a:gd name="connsiteX164" fmla="*/ 3515816 w 12192000"/>
              <a:gd name="connsiteY164" fmla="*/ 1499688 h 1783724"/>
              <a:gd name="connsiteX165" fmla="*/ 3452912 w 12192000"/>
              <a:gd name="connsiteY165" fmla="*/ 1496444 h 1783724"/>
              <a:gd name="connsiteX166" fmla="*/ 3380405 w 12192000"/>
              <a:gd name="connsiteY166" fmla="*/ 1486216 h 1783724"/>
              <a:gd name="connsiteX167" fmla="*/ 3343625 w 12192000"/>
              <a:gd name="connsiteY167" fmla="*/ 1500147 h 1783724"/>
              <a:gd name="connsiteX168" fmla="*/ 3323774 w 12192000"/>
              <a:gd name="connsiteY168" fmla="*/ 1501476 h 1783724"/>
              <a:gd name="connsiteX169" fmla="*/ 3321444 w 12192000"/>
              <a:gd name="connsiteY169" fmla="*/ 1500659 h 1783724"/>
              <a:gd name="connsiteX170" fmla="*/ 3242143 w 12192000"/>
              <a:gd name="connsiteY170" fmla="*/ 1505268 h 1783724"/>
              <a:gd name="connsiteX171" fmla="*/ 3122401 w 12192000"/>
              <a:gd name="connsiteY171" fmla="*/ 1511314 h 1783724"/>
              <a:gd name="connsiteX172" fmla="*/ 3010177 w 12192000"/>
              <a:gd name="connsiteY172" fmla="*/ 1513132 h 1783724"/>
              <a:gd name="connsiteX173" fmla="*/ 2782615 w 12192000"/>
              <a:gd name="connsiteY173" fmla="*/ 1509375 h 1783724"/>
              <a:gd name="connsiteX174" fmla="*/ 2668665 w 12192000"/>
              <a:gd name="connsiteY174" fmla="*/ 1517660 h 1783724"/>
              <a:gd name="connsiteX175" fmla="*/ 2548073 w 12192000"/>
              <a:gd name="connsiteY175" fmla="*/ 1516667 h 1783724"/>
              <a:gd name="connsiteX176" fmla="*/ 2423377 w 12192000"/>
              <a:gd name="connsiteY176" fmla="*/ 1527776 h 1783724"/>
              <a:gd name="connsiteX177" fmla="*/ 2295298 w 12192000"/>
              <a:gd name="connsiteY177" fmla="*/ 1534368 h 1783724"/>
              <a:gd name="connsiteX178" fmla="*/ 2188781 w 12192000"/>
              <a:gd name="connsiteY178" fmla="*/ 1529677 h 1783724"/>
              <a:gd name="connsiteX179" fmla="*/ 2074855 w 12192000"/>
              <a:gd name="connsiteY179" fmla="*/ 1515446 h 1783724"/>
              <a:gd name="connsiteX180" fmla="*/ 2012587 w 12192000"/>
              <a:gd name="connsiteY180" fmla="*/ 1522487 h 1783724"/>
              <a:gd name="connsiteX181" fmla="*/ 1932075 w 12192000"/>
              <a:gd name="connsiteY181" fmla="*/ 1517914 h 1783724"/>
              <a:gd name="connsiteX182" fmla="*/ 1908490 w 12192000"/>
              <a:gd name="connsiteY182" fmla="*/ 1526423 h 1783724"/>
              <a:gd name="connsiteX183" fmla="*/ 1908410 w 12192000"/>
              <a:gd name="connsiteY183" fmla="*/ 1526410 h 1783724"/>
              <a:gd name="connsiteX184" fmla="*/ 1901918 w 12192000"/>
              <a:gd name="connsiteY184" fmla="*/ 1522410 h 1783724"/>
              <a:gd name="connsiteX185" fmla="*/ 1876753 w 12192000"/>
              <a:gd name="connsiteY185" fmla="*/ 1517619 h 1783724"/>
              <a:gd name="connsiteX186" fmla="*/ 1858194 w 12192000"/>
              <a:gd name="connsiteY186" fmla="*/ 1522343 h 1783724"/>
              <a:gd name="connsiteX187" fmla="*/ 1702657 w 12192000"/>
              <a:gd name="connsiteY187" fmla="*/ 1510562 h 1783724"/>
              <a:gd name="connsiteX188" fmla="*/ 1701421 w 12192000"/>
              <a:gd name="connsiteY188" fmla="*/ 1510775 h 1783724"/>
              <a:gd name="connsiteX189" fmla="*/ 1699973 w 12192000"/>
              <a:gd name="connsiteY189" fmla="*/ 1507739 h 1783724"/>
              <a:gd name="connsiteX190" fmla="*/ 1682526 w 12192000"/>
              <a:gd name="connsiteY190" fmla="*/ 1504598 h 1783724"/>
              <a:gd name="connsiteX191" fmla="*/ 1677380 w 12192000"/>
              <a:gd name="connsiteY191" fmla="*/ 1504851 h 1783724"/>
              <a:gd name="connsiteX192" fmla="*/ 1670304 w 12192000"/>
              <a:gd name="connsiteY192" fmla="*/ 1503744 h 1783724"/>
              <a:gd name="connsiteX193" fmla="*/ 1670197 w 12192000"/>
              <a:gd name="connsiteY193" fmla="*/ 1503497 h 1783724"/>
              <a:gd name="connsiteX194" fmla="*/ 1626301 w 12192000"/>
              <a:gd name="connsiteY194" fmla="*/ 1474931 h 1783724"/>
              <a:gd name="connsiteX195" fmla="*/ 1535119 w 12192000"/>
              <a:gd name="connsiteY195" fmla="*/ 1463075 h 1783724"/>
              <a:gd name="connsiteX196" fmla="*/ 1531340 w 12192000"/>
              <a:gd name="connsiteY196" fmla="*/ 1461293 h 1783724"/>
              <a:gd name="connsiteX197" fmla="*/ 1498454 w 12192000"/>
              <a:gd name="connsiteY197" fmla="*/ 1463478 h 1783724"/>
              <a:gd name="connsiteX198" fmla="*/ 1478806 w 12192000"/>
              <a:gd name="connsiteY198" fmla="*/ 1464611 h 1783724"/>
              <a:gd name="connsiteX199" fmla="*/ 1358081 w 12192000"/>
              <a:gd name="connsiteY199" fmla="*/ 1455545 h 1783724"/>
              <a:gd name="connsiteX200" fmla="*/ 1222449 w 12192000"/>
              <a:gd name="connsiteY200" fmla="*/ 1455454 h 1783724"/>
              <a:gd name="connsiteX201" fmla="*/ 1180983 w 12192000"/>
              <a:gd name="connsiteY201" fmla="*/ 1440557 h 1783724"/>
              <a:gd name="connsiteX202" fmla="*/ 1018426 w 12192000"/>
              <a:gd name="connsiteY202" fmla="*/ 1400226 h 1783724"/>
              <a:gd name="connsiteX203" fmla="*/ 940021 w 12192000"/>
              <a:gd name="connsiteY203" fmla="*/ 1409452 h 1783724"/>
              <a:gd name="connsiteX204" fmla="*/ 940362 w 12192000"/>
              <a:gd name="connsiteY204" fmla="*/ 1408090 h 1783724"/>
              <a:gd name="connsiteX205" fmla="*/ 927147 w 12192000"/>
              <a:gd name="connsiteY205" fmla="*/ 1407436 h 1783724"/>
              <a:gd name="connsiteX206" fmla="*/ 915481 w 12192000"/>
              <a:gd name="connsiteY206" fmla="*/ 1395526 h 1783724"/>
              <a:gd name="connsiteX207" fmla="*/ 884363 w 12192000"/>
              <a:gd name="connsiteY207" fmla="*/ 1395024 h 1783724"/>
              <a:gd name="connsiteX208" fmla="*/ 883522 w 12192000"/>
              <a:gd name="connsiteY208" fmla="*/ 1400267 h 1783724"/>
              <a:gd name="connsiteX209" fmla="*/ 865903 w 12192000"/>
              <a:gd name="connsiteY209" fmla="*/ 1394324 h 1783724"/>
              <a:gd name="connsiteX210" fmla="*/ 790832 w 12192000"/>
              <a:gd name="connsiteY210" fmla="*/ 1370999 h 1783724"/>
              <a:gd name="connsiteX211" fmla="*/ 749766 w 12192000"/>
              <a:gd name="connsiteY211" fmla="*/ 1353216 h 1783724"/>
              <a:gd name="connsiteX212" fmla="*/ 705470 w 12192000"/>
              <a:gd name="connsiteY212" fmla="*/ 1354328 h 1783724"/>
              <a:gd name="connsiteX213" fmla="*/ 692371 w 12192000"/>
              <a:gd name="connsiteY213" fmla="*/ 1343942 h 1783724"/>
              <a:gd name="connsiteX214" fmla="*/ 690203 w 12192000"/>
              <a:gd name="connsiteY214" fmla="*/ 1341970 h 1783724"/>
              <a:gd name="connsiteX215" fmla="*/ 679574 w 12192000"/>
              <a:gd name="connsiteY215" fmla="*/ 1338069 h 1783724"/>
              <a:gd name="connsiteX216" fmla="*/ 679009 w 12192000"/>
              <a:gd name="connsiteY216" fmla="*/ 1331966 h 1783724"/>
              <a:gd name="connsiteX217" fmla="*/ 664756 w 12192000"/>
              <a:gd name="connsiteY217" fmla="*/ 1322509 h 1783724"/>
              <a:gd name="connsiteX218" fmla="*/ 644515 w 12192000"/>
              <a:gd name="connsiteY218" fmla="*/ 1316732 h 1783724"/>
              <a:gd name="connsiteX219" fmla="*/ 545716 w 12192000"/>
              <a:gd name="connsiteY219" fmla="*/ 1294878 h 1783724"/>
              <a:gd name="connsiteX220" fmla="*/ 488094 w 12192000"/>
              <a:gd name="connsiteY220" fmla="*/ 1278596 h 1783724"/>
              <a:gd name="connsiteX221" fmla="*/ 468538 w 12192000"/>
              <a:gd name="connsiteY221" fmla="*/ 1267376 h 1783724"/>
              <a:gd name="connsiteX222" fmla="*/ 439655 w 12192000"/>
              <a:gd name="connsiteY222" fmla="*/ 1255090 h 1783724"/>
              <a:gd name="connsiteX223" fmla="*/ 390496 w 12192000"/>
              <a:gd name="connsiteY223" fmla="*/ 1229512 h 1783724"/>
              <a:gd name="connsiteX224" fmla="*/ 362616 w 12192000"/>
              <a:gd name="connsiteY224" fmla="*/ 1221981 h 1783724"/>
              <a:gd name="connsiteX225" fmla="*/ 348184 w 12192000"/>
              <a:gd name="connsiteY225" fmla="*/ 1213437 h 1783724"/>
              <a:gd name="connsiteX226" fmla="*/ 341576 w 12192000"/>
              <a:gd name="connsiteY226" fmla="*/ 1212583 h 1783724"/>
              <a:gd name="connsiteX227" fmla="*/ 320370 w 12192000"/>
              <a:gd name="connsiteY227" fmla="*/ 1206827 h 1783724"/>
              <a:gd name="connsiteX228" fmla="*/ 308082 w 12192000"/>
              <a:gd name="connsiteY228" fmla="*/ 1204195 h 1783724"/>
              <a:gd name="connsiteX229" fmla="*/ 303141 w 12192000"/>
              <a:gd name="connsiteY229" fmla="*/ 1203396 h 1783724"/>
              <a:gd name="connsiteX230" fmla="*/ 260955 w 12192000"/>
              <a:gd name="connsiteY230" fmla="*/ 1203345 h 1783724"/>
              <a:gd name="connsiteX231" fmla="*/ 234352 w 12192000"/>
              <a:gd name="connsiteY231" fmla="*/ 1193972 h 1783724"/>
              <a:gd name="connsiteX232" fmla="*/ 210954 w 12192000"/>
              <a:gd name="connsiteY232" fmla="*/ 1192326 h 1783724"/>
              <a:gd name="connsiteX233" fmla="*/ 204851 w 12192000"/>
              <a:gd name="connsiteY233" fmla="*/ 1190210 h 1783724"/>
              <a:gd name="connsiteX234" fmla="*/ 145778 w 12192000"/>
              <a:gd name="connsiteY234" fmla="*/ 1190651 h 1783724"/>
              <a:gd name="connsiteX235" fmla="*/ 105518 w 12192000"/>
              <a:gd name="connsiteY235" fmla="*/ 1184937 h 1783724"/>
              <a:gd name="connsiteX236" fmla="*/ 17623 w 12192000"/>
              <a:gd name="connsiteY236" fmla="*/ 1185238 h 1783724"/>
              <a:gd name="connsiteX237" fmla="*/ 0 w 12192000"/>
              <a:gd name="connsiteY237" fmla="*/ 1184768 h 1783724"/>
              <a:gd name="connsiteX238" fmla="*/ 0 w 12192000"/>
              <a:gd name="connsiteY238" fmla="*/ 0 h 1783724"/>
              <a:gd name="connsiteX0" fmla="*/ 0 w 12192000"/>
              <a:gd name="connsiteY0" fmla="*/ 0 h 1783724"/>
              <a:gd name="connsiteX1" fmla="*/ 12192000 w 12192000"/>
              <a:gd name="connsiteY1" fmla="*/ 0 h 1783724"/>
              <a:gd name="connsiteX2" fmla="*/ 12192000 w 12192000"/>
              <a:gd name="connsiteY2" fmla="*/ 1129867 h 1783724"/>
              <a:gd name="connsiteX3" fmla="*/ 12174158 w 12192000"/>
              <a:gd name="connsiteY3" fmla="*/ 1133797 h 1783724"/>
              <a:gd name="connsiteX4" fmla="*/ 12111983 w 12192000"/>
              <a:gd name="connsiteY4" fmla="*/ 1161939 h 1783724"/>
              <a:gd name="connsiteX5" fmla="*/ 11967186 w 12192000"/>
              <a:gd name="connsiteY5" fmla="*/ 1201206 h 1783724"/>
              <a:gd name="connsiteX6" fmla="*/ 11953646 w 12192000"/>
              <a:gd name="connsiteY6" fmla="*/ 1205499 h 1783724"/>
              <a:gd name="connsiteX7" fmla="*/ 11874413 w 12192000"/>
              <a:gd name="connsiteY7" fmla="*/ 1213569 h 1783724"/>
              <a:gd name="connsiteX8" fmla="*/ 11815251 w 12192000"/>
              <a:gd name="connsiteY8" fmla="*/ 1241020 h 1783724"/>
              <a:gd name="connsiteX9" fmla="*/ 11718610 w 12192000"/>
              <a:gd name="connsiteY9" fmla="*/ 1253479 h 1783724"/>
              <a:gd name="connsiteX10" fmla="*/ 11622463 w 12192000"/>
              <a:gd name="connsiteY10" fmla="*/ 1262368 h 1783724"/>
              <a:gd name="connsiteX11" fmla="*/ 11587426 w 12192000"/>
              <a:gd name="connsiteY11" fmla="*/ 1263916 h 1783724"/>
              <a:gd name="connsiteX12" fmla="*/ 11471543 w 12192000"/>
              <a:gd name="connsiteY12" fmla="*/ 1280394 h 1783724"/>
              <a:gd name="connsiteX13" fmla="*/ 11406215 w 12192000"/>
              <a:gd name="connsiteY13" fmla="*/ 1280453 h 1783724"/>
              <a:gd name="connsiteX14" fmla="*/ 11361043 w 12192000"/>
              <a:gd name="connsiteY14" fmla="*/ 1286632 h 1783724"/>
              <a:gd name="connsiteX15" fmla="*/ 11259450 w 12192000"/>
              <a:gd name="connsiteY15" fmla="*/ 1286738 h 1783724"/>
              <a:gd name="connsiteX16" fmla="*/ 11154950 w 12192000"/>
              <a:gd name="connsiteY16" fmla="*/ 1291274 h 1783724"/>
              <a:gd name="connsiteX17" fmla="*/ 11055163 w 12192000"/>
              <a:gd name="connsiteY17" fmla="*/ 1282991 h 1783724"/>
              <a:gd name="connsiteX18" fmla="*/ 10959430 w 12192000"/>
              <a:gd name="connsiteY18" fmla="*/ 1284028 h 1783724"/>
              <a:gd name="connsiteX19" fmla="*/ 10886552 w 12192000"/>
              <a:gd name="connsiteY19" fmla="*/ 1294734 h 1783724"/>
              <a:gd name="connsiteX20" fmla="*/ 10832696 w 12192000"/>
              <a:gd name="connsiteY20" fmla="*/ 1296692 h 1783724"/>
              <a:gd name="connsiteX21" fmla="*/ 10772242 w 12192000"/>
              <a:gd name="connsiteY21" fmla="*/ 1273555 h 1783724"/>
              <a:gd name="connsiteX22" fmla="*/ 10696254 w 12192000"/>
              <a:gd name="connsiteY22" fmla="*/ 1259247 h 1783724"/>
              <a:gd name="connsiteX23" fmla="*/ 10577832 w 12192000"/>
              <a:gd name="connsiteY23" fmla="*/ 1255994 h 1783724"/>
              <a:gd name="connsiteX24" fmla="*/ 10531976 w 12192000"/>
              <a:gd name="connsiteY24" fmla="*/ 1249692 h 1783724"/>
              <a:gd name="connsiteX25" fmla="*/ 10453101 w 12192000"/>
              <a:gd name="connsiteY25" fmla="*/ 1241000 h 1783724"/>
              <a:gd name="connsiteX26" fmla="*/ 10407706 w 12192000"/>
              <a:gd name="connsiteY26" fmla="*/ 1235650 h 1783724"/>
              <a:gd name="connsiteX27" fmla="*/ 10368559 w 12192000"/>
              <a:gd name="connsiteY27" fmla="*/ 1235686 h 1783724"/>
              <a:gd name="connsiteX28" fmla="*/ 10352542 w 12192000"/>
              <a:gd name="connsiteY28" fmla="*/ 1245817 h 1783724"/>
              <a:gd name="connsiteX29" fmla="*/ 10294918 w 12192000"/>
              <a:gd name="connsiteY29" fmla="*/ 1263549 h 1783724"/>
              <a:gd name="connsiteX30" fmla="*/ 10271059 w 12192000"/>
              <a:gd name="connsiteY30" fmla="*/ 1265010 h 1783724"/>
              <a:gd name="connsiteX31" fmla="*/ 10239064 w 12192000"/>
              <a:gd name="connsiteY31" fmla="*/ 1270598 h 1783724"/>
              <a:gd name="connsiteX32" fmla="*/ 10181078 w 12192000"/>
              <a:gd name="connsiteY32" fmla="*/ 1276374 h 1783724"/>
              <a:gd name="connsiteX33" fmla="*/ 10153458 w 12192000"/>
              <a:gd name="connsiteY33" fmla="*/ 1285229 h 1783724"/>
              <a:gd name="connsiteX34" fmla="*/ 10140775 w 12192000"/>
              <a:gd name="connsiteY34" fmla="*/ 1285847 h 1783724"/>
              <a:gd name="connsiteX35" fmla="*/ 10132055 w 12192000"/>
              <a:gd name="connsiteY35" fmla="*/ 1297214 h 1783724"/>
              <a:gd name="connsiteX36" fmla="*/ 10094093 w 12192000"/>
              <a:gd name="connsiteY36" fmla="*/ 1316697 h 1783724"/>
              <a:gd name="connsiteX37" fmla="*/ 10054855 w 12192000"/>
              <a:gd name="connsiteY37" fmla="*/ 1316203 h 1783724"/>
              <a:gd name="connsiteX38" fmla="*/ 10016268 w 12192000"/>
              <a:gd name="connsiteY38" fmla="*/ 1325133 h 1783724"/>
              <a:gd name="connsiteX39" fmla="*/ 9937115 w 12192000"/>
              <a:gd name="connsiteY39" fmla="*/ 1337731 h 1783724"/>
              <a:gd name="connsiteX40" fmla="*/ 9824942 w 12192000"/>
              <a:gd name="connsiteY40" fmla="*/ 1342969 h 1783724"/>
              <a:gd name="connsiteX41" fmla="*/ 9705553 w 12192000"/>
              <a:gd name="connsiteY41" fmla="*/ 1359323 h 1783724"/>
              <a:gd name="connsiteX42" fmla="*/ 9589915 w 12192000"/>
              <a:gd name="connsiteY42" fmla="*/ 1382355 h 1783724"/>
              <a:gd name="connsiteX43" fmla="*/ 9315048 w 12192000"/>
              <a:gd name="connsiteY43" fmla="*/ 1428626 h 1783724"/>
              <a:gd name="connsiteX44" fmla="*/ 9209077 w 12192000"/>
              <a:gd name="connsiteY44" fmla="*/ 1448049 h 1783724"/>
              <a:gd name="connsiteX45" fmla="*/ 9133300 w 12192000"/>
              <a:gd name="connsiteY45" fmla="*/ 1456152 h 1783724"/>
              <a:gd name="connsiteX46" fmla="*/ 9031264 w 12192000"/>
              <a:gd name="connsiteY46" fmla="*/ 1462053 h 1783724"/>
              <a:gd name="connsiteX47" fmla="*/ 8983321 w 12192000"/>
              <a:gd name="connsiteY47" fmla="*/ 1464616 h 1783724"/>
              <a:gd name="connsiteX48" fmla="*/ 8983035 w 12192000"/>
              <a:gd name="connsiteY48" fmla="*/ 1464417 h 1783724"/>
              <a:gd name="connsiteX49" fmla="*/ 8974072 w 12192000"/>
              <a:gd name="connsiteY49" fmla="*/ 1465390 h 1783724"/>
              <a:gd name="connsiteX50" fmla="*/ 8968242 w 12192000"/>
              <a:gd name="connsiteY50" fmla="*/ 1467079 h 1783724"/>
              <a:gd name="connsiteX51" fmla="*/ 8952199 w 12192000"/>
              <a:gd name="connsiteY51" fmla="*/ 1469700 h 1783724"/>
              <a:gd name="connsiteX52" fmla="*/ 8945873 w 12192000"/>
              <a:gd name="connsiteY52" fmla="*/ 1469099 h 1783724"/>
              <a:gd name="connsiteX53" fmla="*/ 8940905 w 12192000"/>
              <a:gd name="connsiteY53" fmla="*/ 1467238 h 1783724"/>
              <a:gd name="connsiteX54" fmla="*/ 8906846 w 12192000"/>
              <a:gd name="connsiteY54" fmla="*/ 1464481 h 1783724"/>
              <a:gd name="connsiteX55" fmla="*/ 8730411 w 12192000"/>
              <a:gd name="connsiteY55" fmla="*/ 1479838 h 1783724"/>
              <a:gd name="connsiteX56" fmla="*/ 8685834 w 12192000"/>
              <a:gd name="connsiteY56" fmla="*/ 1481431 h 1783724"/>
              <a:gd name="connsiteX57" fmla="*/ 8574116 w 12192000"/>
              <a:gd name="connsiteY57" fmla="*/ 1488166 h 1783724"/>
              <a:gd name="connsiteX58" fmla="*/ 8503254 w 12192000"/>
              <a:gd name="connsiteY58" fmla="*/ 1475627 h 1783724"/>
              <a:gd name="connsiteX59" fmla="*/ 8489028 w 12192000"/>
              <a:gd name="connsiteY59" fmla="*/ 1480483 h 1783724"/>
              <a:gd name="connsiteX60" fmla="*/ 8484222 w 12192000"/>
              <a:gd name="connsiteY60" fmla="*/ 1482955 h 1783724"/>
              <a:gd name="connsiteX61" fmla="*/ 8476034 w 12192000"/>
              <a:gd name="connsiteY61" fmla="*/ 1485197 h 1783724"/>
              <a:gd name="connsiteX62" fmla="*/ 8475659 w 12192000"/>
              <a:gd name="connsiteY62" fmla="*/ 1485048 h 1783724"/>
              <a:gd name="connsiteX63" fmla="*/ 8468325 w 12192000"/>
              <a:gd name="connsiteY63" fmla="*/ 1487552 h 1783724"/>
              <a:gd name="connsiteX64" fmla="*/ 8401298 w 12192000"/>
              <a:gd name="connsiteY64" fmla="*/ 1493672 h 1783724"/>
              <a:gd name="connsiteX65" fmla="*/ 8390295 w 12192000"/>
              <a:gd name="connsiteY65" fmla="*/ 1502138 h 1783724"/>
              <a:gd name="connsiteX66" fmla="*/ 8370102 w 12192000"/>
              <a:gd name="connsiteY66" fmla="*/ 1508730 h 1783724"/>
              <a:gd name="connsiteX67" fmla="*/ 8248843 w 12192000"/>
              <a:gd name="connsiteY67" fmla="*/ 1537060 h 1783724"/>
              <a:gd name="connsiteX68" fmla="*/ 8244399 w 12192000"/>
              <a:gd name="connsiteY68" fmla="*/ 1538596 h 1783724"/>
              <a:gd name="connsiteX69" fmla="*/ 8241700 w 12192000"/>
              <a:gd name="connsiteY69" fmla="*/ 1538396 h 1783724"/>
              <a:gd name="connsiteX70" fmla="*/ 8230388 w 12192000"/>
              <a:gd name="connsiteY70" fmla="*/ 1546517 h 1783724"/>
              <a:gd name="connsiteX71" fmla="*/ 8224228 w 12192000"/>
              <a:gd name="connsiteY71" fmla="*/ 1557267 h 1783724"/>
              <a:gd name="connsiteX72" fmla="*/ 8199666 w 12192000"/>
              <a:gd name="connsiteY72" fmla="*/ 1559012 h 1783724"/>
              <a:gd name="connsiteX73" fmla="*/ 8194548 w 12192000"/>
              <a:gd name="connsiteY73" fmla="*/ 1565013 h 1783724"/>
              <a:gd name="connsiteX74" fmla="*/ 8165771 w 12192000"/>
              <a:gd name="connsiteY74" fmla="*/ 1579116 h 1783724"/>
              <a:gd name="connsiteX75" fmla="*/ 8116832 w 12192000"/>
              <a:gd name="connsiteY75" fmla="*/ 1608547 h 1783724"/>
              <a:gd name="connsiteX76" fmla="*/ 8089016 w 12192000"/>
              <a:gd name="connsiteY76" fmla="*/ 1617129 h 1783724"/>
              <a:gd name="connsiteX77" fmla="*/ 8074658 w 12192000"/>
              <a:gd name="connsiteY77" fmla="*/ 1626971 h 1783724"/>
              <a:gd name="connsiteX78" fmla="*/ 8068056 w 12192000"/>
              <a:gd name="connsiteY78" fmla="*/ 1627924 h 1783724"/>
              <a:gd name="connsiteX79" fmla="*/ 8046900 w 12192000"/>
              <a:gd name="connsiteY79" fmla="*/ 1634483 h 1783724"/>
              <a:gd name="connsiteX80" fmla="*/ 8034634 w 12192000"/>
              <a:gd name="connsiteY80" fmla="*/ 1637466 h 1783724"/>
              <a:gd name="connsiteX81" fmla="*/ 8029700 w 12192000"/>
              <a:gd name="connsiteY81" fmla="*/ 1638364 h 1783724"/>
              <a:gd name="connsiteX82" fmla="*/ 7987514 w 12192000"/>
              <a:gd name="connsiteY82" fmla="*/ 1638160 h 1783724"/>
              <a:gd name="connsiteX83" fmla="*/ 7960991 w 12192000"/>
              <a:gd name="connsiteY83" fmla="*/ 1648892 h 1783724"/>
              <a:gd name="connsiteX84" fmla="*/ 7937606 w 12192000"/>
              <a:gd name="connsiteY84" fmla="*/ 1650659 h 1783724"/>
              <a:gd name="connsiteX85" fmla="*/ 7931522 w 12192000"/>
              <a:gd name="connsiteY85" fmla="*/ 1653082 h 1783724"/>
              <a:gd name="connsiteX86" fmla="*/ 7872444 w 12192000"/>
              <a:gd name="connsiteY86" fmla="*/ 1652202 h 1783724"/>
              <a:gd name="connsiteX87" fmla="*/ 7832232 w 12192000"/>
              <a:gd name="connsiteY87" fmla="*/ 1658594 h 1783724"/>
              <a:gd name="connsiteX88" fmla="*/ 7744332 w 12192000"/>
              <a:gd name="connsiteY88" fmla="*/ 1657695 h 1783724"/>
              <a:gd name="connsiteX89" fmla="*/ 7723062 w 12192000"/>
              <a:gd name="connsiteY89" fmla="*/ 1658222 h 1783724"/>
              <a:gd name="connsiteX90" fmla="*/ 7705682 w 12192000"/>
              <a:gd name="connsiteY90" fmla="*/ 1664606 h 1783724"/>
              <a:gd name="connsiteX91" fmla="*/ 7702441 w 12192000"/>
              <a:gd name="connsiteY91" fmla="*/ 1671260 h 1783724"/>
              <a:gd name="connsiteX92" fmla="*/ 7690889 w 12192000"/>
              <a:gd name="connsiteY92" fmla="*/ 1672499 h 1783724"/>
              <a:gd name="connsiteX93" fmla="*/ 7688002 w 12192000"/>
              <a:gd name="connsiteY93" fmla="*/ 1674071 h 1783724"/>
              <a:gd name="connsiteX94" fmla="*/ 7671275 w 12192000"/>
              <a:gd name="connsiteY94" fmla="*/ 1681835 h 1783724"/>
              <a:gd name="connsiteX95" fmla="*/ 7585018 w 12192000"/>
              <a:gd name="connsiteY95" fmla="*/ 1675431 h 1783724"/>
              <a:gd name="connsiteX96" fmla="*/ 7471472 w 12192000"/>
              <a:gd name="connsiteY96" fmla="*/ 1682487 h 1783724"/>
              <a:gd name="connsiteX97" fmla="*/ 7381391 w 12192000"/>
              <a:gd name="connsiteY97" fmla="*/ 1689122 h 1783724"/>
              <a:gd name="connsiteX98" fmla="*/ 7292528 w 12192000"/>
              <a:gd name="connsiteY98" fmla="*/ 1689863 h 1783724"/>
              <a:gd name="connsiteX99" fmla="*/ 7204542 w 12192000"/>
              <a:gd name="connsiteY99" fmla="*/ 1667362 h 1783724"/>
              <a:gd name="connsiteX100" fmla="*/ 7179107 w 12192000"/>
              <a:gd name="connsiteY100" fmla="*/ 1664705 h 1783724"/>
              <a:gd name="connsiteX101" fmla="*/ 7176110 w 12192000"/>
              <a:gd name="connsiteY101" fmla="*/ 1667956 h 1783724"/>
              <a:gd name="connsiteX102" fmla="*/ 7149935 w 12192000"/>
              <a:gd name="connsiteY102" fmla="*/ 1671723 h 1783724"/>
              <a:gd name="connsiteX103" fmla="*/ 7076173 w 12192000"/>
              <a:gd name="connsiteY103" fmla="*/ 1681613 h 1783724"/>
              <a:gd name="connsiteX104" fmla="*/ 6997704 w 12192000"/>
              <a:gd name="connsiteY104" fmla="*/ 1681043 h 1783724"/>
              <a:gd name="connsiteX105" fmla="*/ 6883473 w 12192000"/>
              <a:gd name="connsiteY105" fmla="*/ 1705122 h 1783724"/>
              <a:gd name="connsiteX106" fmla="*/ 6687688 w 12192000"/>
              <a:gd name="connsiteY106" fmla="*/ 1727643 h 1783724"/>
              <a:gd name="connsiteX107" fmla="*/ 6529051 w 12192000"/>
              <a:gd name="connsiteY107" fmla="*/ 1750971 h 1783724"/>
              <a:gd name="connsiteX108" fmla="*/ 6301694 w 12192000"/>
              <a:gd name="connsiteY108" fmla="*/ 1743703 h 1783724"/>
              <a:gd name="connsiteX109" fmla="*/ 6183195 w 12192000"/>
              <a:gd name="connsiteY109" fmla="*/ 1758873 h 1783724"/>
              <a:gd name="connsiteX110" fmla="*/ 6123126 w 12192000"/>
              <a:gd name="connsiteY110" fmla="*/ 1768552 h 1783724"/>
              <a:gd name="connsiteX111" fmla="*/ 6096136 w 12192000"/>
              <a:gd name="connsiteY111" fmla="*/ 1767260 h 1783724"/>
              <a:gd name="connsiteX112" fmla="*/ 6032917 w 12192000"/>
              <a:gd name="connsiteY112" fmla="*/ 1757308 h 1783724"/>
              <a:gd name="connsiteX113" fmla="*/ 5977870 w 12192000"/>
              <a:gd name="connsiteY113" fmla="*/ 1771268 h 1783724"/>
              <a:gd name="connsiteX114" fmla="*/ 5916336 w 12192000"/>
              <a:gd name="connsiteY114" fmla="*/ 1780879 h 1783724"/>
              <a:gd name="connsiteX115" fmla="*/ 5867980 w 12192000"/>
              <a:gd name="connsiteY115" fmla="*/ 1783724 h 1783724"/>
              <a:gd name="connsiteX116" fmla="*/ 5743302 w 12192000"/>
              <a:gd name="connsiteY116" fmla="*/ 1782136 h 1783724"/>
              <a:gd name="connsiteX117" fmla="*/ 5607054 w 12192000"/>
              <a:gd name="connsiteY117" fmla="*/ 1775578 h 1783724"/>
              <a:gd name="connsiteX118" fmla="*/ 5464006 w 12192000"/>
              <a:gd name="connsiteY118" fmla="*/ 1763436 h 1783724"/>
              <a:gd name="connsiteX119" fmla="*/ 5412840 w 12192000"/>
              <a:gd name="connsiteY119" fmla="*/ 1767920 h 1783724"/>
              <a:gd name="connsiteX120" fmla="*/ 5361713 w 12192000"/>
              <a:gd name="connsiteY120" fmla="*/ 1773980 h 1783724"/>
              <a:gd name="connsiteX121" fmla="*/ 5241786 w 12192000"/>
              <a:gd name="connsiteY121" fmla="*/ 1756656 h 1783724"/>
              <a:gd name="connsiteX122" fmla="*/ 5202963 w 12192000"/>
              <a:gd name="connsiteY122" fmla="*/ 1747306 h 1783724"/>
              <a:gd name="connsiteX123" fmla="*/ 5154668 w 12192000"/>
              <a:gd name="connsiteY123" fmla="*/ 1744668 h 1783724"/>
              <a:gd name="connsiteX124" fmla="*/ 5136547 w 12192000"/>
              <a:gd name="connsiteY124" fmla="*/ 1738620 h 1783724"/>
              <a:gd name="connsiteX125" fmla="*/ 5122587 w 12192000"/>
              <a:gd name="connsiteY125" fmla="*/ 1735756 h 1783724"/>
              <a:gd name="connsiteX126" fmla="*/ 5119579 w 12192000"/>
              <a:gd name="connsiteY126" fmla="*/ 1734004 h 1783724"/>
              <a:gd name="connsiteX127" fmla="*/ 5101616 w 12192000"/>
              <a:gd name="connsiteY127" fmla="*/ 1724948 h 1783724"/>
              <a:gd name="connsiteX128" fmla="*/ 5045783 w 12192000"/>
              <a:gd name="connsiteY128" fmla="*/ 1730209 h 1783724"/>
              <a:gd name="connsiteX129" fmla="*/ 4991477 w 12192000"/>
              <a:gd name="connsiteY129" fmla="*/ 1716450 h 1783724"/>
              <a:gd name="connsiteX130" fmla="*/ 4820387 w 12192000"/>
              <a:gd name="connsiteY130" fmla="*/ 1695973 h 1783724"/>
              <a:gd name="connsiteX131" fmla="*/ 4742338 w 12192000"/>
              <a:gd name="connsiteY131" fmla="*/ 1672696 h 1783724"/>
              <a:gd name="connsiteX132" fmla="*/ 4703062 w 12192000"/>
              <a:gd name="connsiteY132" fmla="*/ 1665094 h 1783724"/>
              <a:gd name="connsiteX133" fmla="*/ 4701052 w 12192000"/>
              <a:gd name="connsiteY133" fmla="*/ 1664466 h 1783724"/>
              <a:gd name="connsiteX134" fmla="*/ 4701986 w 12192000"/>
              <a:gd name="connsiteY134" fmla="*/ 1664294 h 1783724"/>
              <a:gd name="connsiteX135" fmla="*/ 4697074 w 12192000"/>
              <a:gd name="connsiteY135" fmla="*/ 1663224 h 1783724"/>
              <a:gd name="connsiteX136" fmla="*/ 4701052 w 12192000"/>
              <a:gd name="connsiteY136" fmla="*/ 1664466 h 1783724"/>
              <a:gd name="connsiteX137" fmla="*/ 4695406 w 12192000"/>
              <a:gd name="connsiteY137" fmla="*/ 1665504 h 1783724"/>
              <a:gd name="connsiteX138" fmla="*/ 4495727 w 12192000"/>
              <a:gd name="connsiteY138" fmla="*/ 1656633 h 1783724"/>
              <a:gd name="connsiteX139" fmla="*/ 4428317 w 12192000"/>
              <a:gd name="connsiteY139" fmla="*/ 1646311 h 1783724"/>
              <a:gd name="connsiteX140" fmla="*/ 4424455 w 12192000"/>
              <a:gd name="connsiteY140" fmla="*/ 1646545 h 1783724"/>
              <a:gd name="connsiteX141" fmla="*/ 4418141 w 12192000"/>
              <a:gd name="connsiteY141" fmla="*/ 1643457 h 1783724"/>
              <a:gd name="connsiteX142" fmla="*/ 4389054 w 12192000"/>
              <a:gd name="connsiteY142" fmla="*/ 1635100 h 1783724"/>
              <a:gd name="connsiteX143" fmla="*/ 4243963 w 12192000"/>
              <a:gd name="connsiteY143" fmla="*/ 1600547 h 1783724"/>
              <a:gd name="connsiteX144" fmla="*/ 4230390 w 12192000"/>
              <a:gd name="connsiteY144" fmla="*/ 1596782 h 1783724"/>
              <a:gd name="connsiteX145" fmla="*/ 4151096 w 12192000"/>
              <a:gd name="connsiteY145" fmla="*/ 1589415 h 1783724"/>
              <a:gd name="connsiteX146" fmla="*/ 4091729 w 12192000"/>
              <a:gd name="connsiteY146" fmla="*/ 1565484 h 1783724"/>
              <a:gd name="connsiteX147" fmla="*/ 3994992 w 12192000"/>
              <a:gd name="connsiteY147" fmla="*/ 1554250 h 1783724"/>
              <a:gd name="connsiteX148" fmla="*/ 3898778 w 12192000"/>
              <a:gd name="connsiteY148" fmla="*/ 1546088 h 1783724"/>
              <a:gd name="connsiteX149" fmla="*/ 3863728 w 12192000"/>
              <a:gd name="connsiteY149" fmla="*/ 1544567 h 1783724"/>
              <a:gd name="connsiteX150" fmla="*/ 3729252 w 12192000"/>
              <a:gd name="connsiteY150" fmla="*/ 1544592 h 1783724"/>
              <a:gd name="connsiteX151" fmla="*/ 3716543 w 12192000"/>
              <a:gd name="connsiteY151" fmla="*/ 1541771 h 1783724"/>
              <a:gd name="connsiteX152" fmla="*/ 3715389 w 12192000"/>
              <a:gd name="connsiteY152" fmla="*/ 1538406 h 1783724"/>
              <a:gd name="connsiteX153" fmla="*/ 3682391 w 12192000"/>
              <a:gd name="connsiteY153" fmla="*/ 1529372 h 1783724"/>
              <a:gd name="connsiteX154" fmla="*/ 3669607 w 12192000"/>
              <a:gd name="connsiteY154" fmla="*/ 1534463 h 1783724"/>
              <a:gd name="connsiteX155" fmla="*/ 3669577 w 12192000"/>
              <a:gd name="connsiteY155" fmla="*/ 1534458 h 1783724"/>
              <a:gd name="connsiteX156" fmla="*/ 3660365 w 12192000"/>
              <a:gd name="connsiteY156" fmla="*/ 1531370 h 1783724"/>
              <a:gd name="connsiteX157" fmla="*/ 3637171 w 12192000"/>
              <a:gd name="connsiteY157" fmla="*/ 1523813 h 1783724"/>
              <a:gd name="connsiteX158" fmla="*/ 3636519 w 12192000"/>
              <a:gd name="connsiteY158" fmla="*/ 1523773 h 1783724"/>
              <a:gd name="connsiteX159" fmla="*/ 3589716 w 12192000"/>
              <a:gd name="connsiteY159" fmla="*/ 1506360 h 1783724"/>
              <a:gd name="connsiteX160" fmla="*/ 3583541 w 12192000"/>
              <a:gd name="connsiteY160" fmla="*/ 1507469 h 1783724"/>
              <a:gd name="connsiteX161" fmla="*/ 3574426 w 12192000"/>
              <a:gd name="connsiteY161" fmla="*/ 1507574 h 1783724"/>
              <a:gd name="connsiteX162" fmla="*/ 3574190 w 12192000"/>
              <a:gd name="connsiteY162" fmla="*/ 1507350 h 1783724"/>
              <a:gd name="connsiteX163" fmla="*/ 3565671 w 12192000"/>
              <a:gd name="connsiteY163" fmla="*/ 1507894 h 1783724"/>
              <a:gd name="connsiteX164" fmla="*/ 3515816 w 12192000"/>
              <a:gd name="connsiteY164" fmla="*/ 1499688 h 1783724"/>
              <a:gd name="connsiteX165" fmla="*/ 3452912 w 12192000"/>
              <a:gd name="connsiteY165" fmla="*/ 1496444 h 1783724"/>
              <a:gd name="connsiteX166" fmla="*/ 3380405 w 12192000"/>
              <a:gd name="connsiteY166" fmla="*/ 1486216 h 1783724"/>
              <a:gd name="connsiteX167" fmla="*/ 3343625 w 12192000"/>
              <a:gd name="connsiteY167" fmla="*/ 1500147 h 1783724"/>
              <a:gd name="connsiteX168" fmla="*/ 3323774 w 12192000"/>
              <a:gd name="connsiteY168" fmla="*/ 1501476 h 1783724"/>
              <a:gd name="connsiteX169" fmla="*/ 3321444 w 12192000"/>
              <a:gd name="connsiteY169" fmla="*/ 1500659 h 1783724"/>
              <a:gd name="connsiteX170" fmla="*/ 3242143 w 12192000"/>
              <a:gd name="connsiteY170" fmla="*/ 1505268 h 1783724"/>
              <a:gd name="connsiteX171" fmla="*/ 3122401 w 12192000"/>
              <a:gd name="connsiteY171" fmla="*/ 1511314 h 1783724"/>
              <a:gd name="connsiteX172" fmla="*/ 3010177 w 12192000"/>
              <a:gd name="connsiteY172" fmla="*/ 1513132 h 1783724"/>
              <a:gd name="connsiteX173" fmla="*/ 2782615 w 12192000"/>
              <a:gd name="connsiteY173" fmla="*/ 1509375 h 1783724"/>
              <a:gd name="connsiteX174" fmla="*/ 2668665 w 12192000"/>
              <a:gd name="connsiteY174" fmla="*/ 1517660 h 1783724"/>
              <a:gd name="connsiteX175" fmla="*/ 2548073 w 12192000"/>
              <a:gd name="connsiteY175" fmla="*/ 1516667 h 1783724"/>
              <a:gd name="connsiteX176" fmla="*/ 2423377 w 12192000"/>
              <a:gd name="connsiteY176" fmla="*/ 1527776 h 1783724"/>
              <a:gd name="connsiteX177" fmla="*/ 2295298 w 12192000"/>
              <a:gd name="connsiteY177" fmla="*/ 1534368 h 1783724"/>
              <a:gd name="connsiteX178" fmla="*/ 2188781 w 12192000"/>
              <a:gd name="connsiteY178" fmla="*/ 1529677 h 1783724"/>
              <a:gd name="connsiteX179" fmla="*/ 2074855 w 12192000"/>
              <a:gd name="connsiteY179" fmla="*/ 1515446 h 1783724"/>
              <a:gd name="connsiteX180" fmla="*/ 2012587 w 12192000"/>
              <a:gd name="connsiteY180" fmla="*/ 1522487 h 1783724"/>
              <a:gd name="connsiteX181" fmla="*/ 1932075 w 12192000"/>
              <a:gd name="connsiteY181" fmla="*/ 1517914 h 1783724"/>
              <a:gd name="connsiteX182" fmla="*/ 1908490 w 12192000"/>
              <a:gd name="connsiteY182" fmla="*/ 1526423 h 1783724"/>
              <a:gd name="connsiteX183" fmla="*/ 1908410 w 12192000"/>
              <a:gd name="connsiteY183" fmla="*/ 1526410 h 1783724"/>
              <a:gd name="connsiteX184" fmla="*/ 1901918 w 12192000"/>
              <a:gd name="connsiteY184" fmla="*/ 1522410 h 1783724"/>
              <a:gd name="connsiteX185" fmla="*/ 1876753 w 12192000"/>
              <a:gd name="connsiteY185" fmla="*/ 1517619 h 1783724"/>
              <a:gd name="connsiteX186" fmla="*/ 1858194 w 12192000"/>
              <a:gd name="connsiteY186" fmla="*/ 1522343 h 1783724"/>
              <a:gd name="connsiteX187" fmla="*/ 1702657 w 12192000"/>
              <a:gd name="connsiteY187" fmla="*/ 1510562 h 1783724"/>
              <a:gd name="connsiteX188" fmla="*/ 1701421 w 12192000"/>
              <a:gd name="connsiteY188" fmla="*/ 1510775 h 1783724"/>
              <a:gd name="connsiteX189" fmla="*/ 1699973 w 12192000"/>
              <a:gd name="connsiteY189" fmla="*/ 1507739 h 1783724"/>
              <a:gd name="connsiteX190" fmla="*/ 1682526 w 12192000"/>
              <a:gd name="connsiteY190" fmla="*/ 1504598 h 1783724"/>
              <a:gd name="connsiteX191" fmla="*/ 1677380 w 12192000"/>
              <a:gd name="connsiteY191" fmla="*/ 1504851 h 1783724"/>
              <a:gd name="connsiteX192" fmla="*/ 1670304 w 12192000"/>
              <a:gd name="connsiteY192" fmla="*/ 1503744 h 1783724"/>
              <a:gd name="connsiteX193" fmla="*/ 1670197 w 12192000"/>
              <a:gd name="connsiteY193" fmla="*/ 1503497 h 1783724"/>
              <a:gd name="connsiteX194" fmla="*/ 1626301 w 12192000"/>
              <a:gd name="connsiteY194" fmla="*/ 1474931 h 1783724"/>
              <a:gd name="connsiteX195" fmla="*/ 1535119 w 12192000"/>
              <a:gd name="connsiteY195" fmla="*/ 1463075 h 1783724"/>
              <a:gd name="connsiteX196" fmla="*/ 1531340 w 12192000"/>
              <a:gd name="connsiteY196" fmla="*/ 1461293 h 1783724"/>
              <a:gd name="connsiteX197" fmla="*/ 1498454 w 12192000"/>
              <a:gd name="connsiteY197" fmla="*/ 1463478 h 1783724"/>
              <a:gd name="connsiteX198" fmla="*/ 1478806 w 12192000"/>
              <a:gd name="connsiteY198" fmla="*/ 1464611 h 1783724"/>
              <a:gd name="connsiteX199" fmla="*/ 1358081 w 12192000"/>
              <a:gd name="connsiteY199" fmla="*/ 1455545 h 1783724"/>
              <a:gd name="connsiteX200" fmla="*/ 1222449 w 12192000"/>
              <a:gd name="connsiteY200" fmla="*/ 1455454 h 1783724"/>
              <a:gd name="connsiteX201" fmla="*/ 1180983 w 12192000"/>
              <a:gd name="connsiteY201" fmla="*/ 1440557 h 1783724"/>
              <a:gd name="connsiteX202" fmla="*/ 1018426 w 12192000"/>
              <a:gd name="connsiteY202" fmla="*/ 1400226 h 1783724"/>
              <a:gd name="connsiteX203" fmla="*/ 940021 w 12192000"/>
              <a:gd name="connsiteY203" fmla="*/ 1409452 h 1783724"/>
              <a:gd name="connsiteX204" fmla="*/ 940362 w 12192000"/>
              <a:gd name="connsiteY204" fmla="*/ 1408090 h 1783724"/>
              <a:gd name="connsiteX205" fmla="*/ 927147 w 12192000"/>
              <a:gd name="connsiteY205" fmla="*/ 1407436 h 1783724"/>
              <a:gd name="connsiteX206" fmla="*/ 915481 w 12192000"/>
              <a:gd name="connsiteY206" fmla="*/ 1395526 h 1783724"/>
              <a:gd name="connsiteX207" fmla="*/ 884363 w 12192000"/>
              <a:gd name="connsiteY207" fmla="*/ 1395024 h 1783724"/>
              <a:gd name="connsiteX208" fmla="*/ 883522 w 12192000"/>
              <a:gd name="connsiteY208" fmla="*/ 1400267 h 1783724"/>
              <a:gd name="connsiteX209" fmla="*/ 865903 w 12192000"/>
              <a:gd name="connsiteY209" fmla="*/ 1394324 h 1783724"/>
              <a:gd name="connsiteX210" fmla="*/ 790832 w 12192000"/>
              <a:gd name="connsiteY210" fmla="*/ 1370999 h 1783724"/>
              <a:gd name="connsiteX211" fmla="*/ 749766 w 12192000"/>
              <a:gd name="connsiteY211" fmla="*/ 1353216 h 1783724"/>
              <a:gd name="connsiteX212" fmla="*/ 705470 w 12192000"/>
              <a:gd name="connsiteY212" fmla="*/ 1354328 h 1783724"/>
              <a:gd name="connsiteX213" fmla="*/ 692371 w 12192000"/>
              <a:gd name="connsiteY213" fmla="*/ 1343942 h 1783724"/>
              <a:gd name="connsiteX214" fmla="*/ 690203 w 12192000"/>
              <a:gd name="connsiteY214" fmla="*/ 1341970 h 1783724"/>
              <a:gd name="connsiteX215" fmla="*/ 679574 w 12192000"/>
              <a:gd name="connsiteY215" fmla="*/ 1338069 h 1783724"/>
              <a:gd name="connsiteX216" fmla="*/ 679009 w 12192000"/>
              <a:gd name="connsiteY216" fmla="*/ 1331966 h 1783724"/>
              <a:gd name="connsiteX217" fmla="*/ 664756 w 12192000"/>
              <a:gd name="connsiteY217" fmla="*/ 1322509 h 1783724"/>
              <a:gd name="connsiteX218" fmla="*/ 644515 w 12192000"/>
              <a:gd name="connsiteY218" fmla="*/ 1316732 h 1783724"/>
              <a:gd name="connsiteX219" fmla="*/ 545716 w 12192000"/>
              <a:gd name="connsiteY219" fmla="*/ 1294878 h 1783724"/>
              <a:gd name="connsiteX220" fmla="*/ 488094 w 12192000"/>
              <a:gd name="connsiteY220" fmla="*/ 1278596 h 1783724"/>
              <a:gd name="connsiteX221" fmla="*/ 468538 w 12192000"/>
              <a:gd name="connsiteY221" fmla="*/ 1267376 h 1783724"/>
              <a:gd name="connsiteX222" fmla="*/ 439655 w 12192000"/>
              <a:gd name="connsiteY222" fmla="*/ 1255090 h 1783724"/>
              <a:gd name="connsiteX223" fmla="*/ 390496 w 12192000"/>
              <a:gd name="connsiteY223" fmla="*/ 1229512 h 1783724"/>
              <a:gd name="connsiteX224" fmla="*/ 362616 w 12192000"/>
              <a:gd name="connsiteY224" fmla="*/ 1221981 h 1783724"/>
              <a:gd name="connsiteX225" fmla="*/ 348184 w 12192000"/>
              <a:gd name="connsiteY225" fmla="*/ 1213437 h 1783724"/>
              <a:gd name="connsiteX226" fmla="*/ 341576 w 12192000"/>
              <a:gd name="connsiteY226" fmla="*/ 1212583 h 1783724"/>
              <a:gd name="connsiteX227" fmla="*/ 320370 w 12192000"/>
              <a:gd name="connsiteY227" fmla="*/ 1206827 h 1783724"/>
              <a:gd name="connsiteX228" fmla="*/ 308082 w 12192000"/>
              <a:gd name="connsiteY228" fmla="*/ 1204195 h 1783724"/>
              <a:gd name="connsiteX229" fmla="*/ 303141 w 12192000"/>
              <a:gd name="connsiteY229" fmla="*/ 1203396 h 1783724"/>
              <a:gd name="connsiteX230" fmla="*/ 260955 w 12192000"/>
              <a:gd name="connsiteY230" fmla="*/ 1203345 h 1783724"/>
              <a:gd name="connsiteX231" fmla="*/ 234352 w 12192000"/>
              <a:gd name="connsiteY231" fmla="*/ 1193972 h 1783724"/>
              <a:gd name="connsiteX232" fmla="*/ 210954 w 12192000"/>
              <a:gd name="connsiteY232" fmla="*/ 1192326 h 1783724"/>
              <a:gd name="connsiteX233" fmla="*/ 204851 w 12192000"/>
              <a:gd name="connsiteY233" fmla="*/ 1190210 h 1783724"/>
              <a:gd name="connsiteX234" fmla="*/ 145778 w 12192000"/>
              <a:gd name="connsiteY234" fmla="*/ 1190651 h 1783724"/>
              <a:gd name="connsiteX235" fmla="*/ 105518 w 12192000"/>
              <a:gd name="connsiteY235" fmla="*/ 1184937 h 1783724"/>
              <a:gd name="connsiteX236" fmla="*/ 17623 w 12192000"/>
              <a:gd name="connsiteY236" fmla="*/ 1185238 h 1783724"/>
              <a:gd name="connsiteX237" fmla="*/ 0 w 12192000"/>
              <a:gd name="connsiteY237" fmla="*/ 1184768 h 1783724"/>
              <a:gd name="connsiteX238" fmla="*/ 0 w 12192000"/>
              <a:gd name="connsiteY238" fmla="*/ 0 h 1783724"/>
              <a:gd name="connsiteX0" fmla="*/ 0 w 12192000"/>
              <a:gd name="connsiteY0" fmla="*/ 0 h 1783724"/>
              <a:gd name="connsiteX1" fmla="*/ 12192000 w 12192000"/>
              <a:gd name="connsiteY1" fmla="*/ 0 h 1783724"/>
              <a:gd name="connsiteX2" fmla="*/ 12192000 w 12192000"/>
              <a:gd name="connsiteY2" fmla="*/ 1129867 h 1783724"/>
              <a:gd name="connsiteX3" fmla="*/ 12174158 w 12192000"/>
              <a:gd name="connsiteY3" fmla="*/ 1133797 h 1783724"/>
              <a:gd name="connsiteX4" fmla="*/ 12111983 w 12192000"/>
              <a:gd name="connsiteY4" fmla="*/ 1161939 h 1783724"/>
              <a:gd name="connsiteX5" fmla="*/ 11967186 w 12192000"/>
              <a:gd name="connsiteY5" fmla="*/ 1201206 h 1783724"/>
              <a:gd name="connsiteX6" fmla="*/ 11953646 w 12192000"/>
              <a:gd name="connsiteY6" fmla="*/ 1205499 h 1783724"/>
              <a:gd name="connsiteX7" fmla="*/ 11874413 w 12192000"/>
              <a:gd name="connsiteY7" fmla="*/ 1213569 h 1783724"/>
              <a:gd name="connsiteX8" fmla="*/ 11815251 w 12192000"/>
              <a:gd name="connsiteY8" fmla="*/ 1241020 h 1783724"/>
              <a:gd name="connsiteX9" fmla="*/ 11718610 w 12192000"/>
              <a:gd name="connsiteY9" fmla="*/ 1253479 h 1783724"/>
              <a:gd name="connsiteX10" fmla="*/ 11622463 w 12192000"/>
              <a:gd name="connsiteY10" fmla="*/ 1262368 h 1783724"/>
              <a:gd name="connsiteX11" fmla="*/ 11587426 w 12192000"/>
              <a:gd name="connsiteY11" fmla="*/ 1263916 h 1783724"/>
              <a:gd name="connsiteX12" fmla="*/ 11471543 w 12192000"/>
              <a:gd name="connsiteY12" fmla="*/ 1280394 h 1783724"/>
              <a:gd name="connsiteX13" fmla="*/ 11406215 w 12192000"/>
              <a:gd name="connsiteY13" fmla="*/ 1280453 h 1783724"/>
              <a:gd name="connsiteX14" fmla="*/ 11361043 w 12192000"/>
              <a:gd name="connsiteY14" fmla="*/ 1286632 h 1783724"/>
              <a:gd name="connsiteX15" fmla="*/ 11259450 w 12192000"/>
              <a:gd name="connsiteY15" fmla="*/ 1286738 h 1783724"/>
              <a:gd name="connsiteX16" fmla="*/ 11154950 w 12192000"/>
              <a:gd name="connsiteY16" fmla="*/ 1291274 h 1783724"/>
              <a:gd name="connsiteX17" fmla="*/ 11055163 w 12192000"/>
              <a:gd name="connsiteY17" fmla="*/ 1282991 h 1783724"/>
              <a:gd name="connsiteX18" fmla="*/ 10959430 w 12192000"/>
              <a:gd name="connsiteY18" fmla="*/ 1284028 h 1783724"/>
              <a:gd name="connsiteX19" fmla="*/ 10886552 w 12192000"/>
              <a:gd name="connsiteY19" fmla="*/ 1294734 h 1783724"/>
              <a:gd name="connsiteX20" fmla="*/ 10832696 w 12192000"/>
              <a:gd name="connsiteY20" fmla="*/ 1296692 h 1783724"/>
              <a:gd name="connsiteX21" fmla="*/ 10772242 w 12192000"/>
              <a:gd name="connsiteY21" fmla="*/ 1273555 h 1783724"/>
              <a:gd name="connsiteX22" fmla="*/ 10696254 w 12192000"/>
              <a:gd name="connsiteY22" fmla="*/ 1259247 h 1783724"/>
              <a:gd name="connsiteX23" fmla="*/ 10577832 w 12192000"/>
              <a:gd name="connsiteY23" fmla="*/ 1255994 h 1783724"/>
              <a:gd name="connsiteX24" fmla="*/ 10531976 w 12192000"/>
              <a:gd name="connsiteY24" fmla="*/ 1249692 h 1783724"/>
              <a:gd name="connsiteX25" fmla="*/ 10453101 w 12192000"/>
              <a:gd name="connsiteY25" fmla="*/ 1241000 h 1783724"/>
              <a:gd name="connsiteX26" fmla="*/ 10407706 w 12192000"/>
              <a:gd name="connsiteY26" fmla="*/ 1235650 h 1783724"/>
              <a:gd name="connsiteX27" fmla="*/ 10368559 w 12192000"/>
              <a:gd name="connsiteY27" fmla="*/ 1235686 h 1783724"/>
              <a:gd name="connsiteX28" fmla="*/ 10352542 w 12192000"/>
              <a:gd name="connsiteY28" fmla="*/ 1245817 h 1783724"/>
              <a:gd name="connsiteX29" fmla="*/ 10294918 w 12192000"/>
              <a:gd name="connsiteY29" fmla="*/ 1263549 h 1783724"/>
              <a:gd name="connsiteX30" fmla="*/ 10271059 w 12192000"/>
              <a:gd name="connsiteY30" fmla="*/ 1265010 h 1783724"/>
              <a:gd name="connsiteX31" fmla="*/ 10239064 w 12192000"/>
              <a:gd name="connsiteY31" fmla="*/ 1270598 h 1783724"/>
              <a:gd name="connsiteX32" fmla="*/ 10181078 w 12192000"/>
              <a:gd name="connsiteY32" fmla="*/ 1276374 h 1783724"/>
              <a:gd name="connsiteX33" fmla="*/ 10153458 w 12192000"/>
              <a:gd name="connsiteY33" fmla="*/ 1285229 h 1783724"/>
              <a:gd name="connsiteX34" fmla="*/ 10140775 w 12192000"/>
              <a:gd name="connsiteY34" fmla="*/ 1285847 h 1783724"/>
              <a:gd name="connsiteX35" fmla="*/ 10132055 w 12192000"/>
              <a:gd name="connsiteY35" fmla="*/ 1297214 h 1783724"/>
              <a:gd name="connsiteX36" fmla="*/ 10094093 w 12192000"/>
              <a:gd name="connsiteY36" fmla="*/ 1316697 h 1783724"/>
              <a:gd name="connsiteX37" fmla="*/ 10054855 w 12192000"/>
              <a:gd name="connsiteY37" fmla="*/ 1316203 h 1783724"/>
              <a:gd name="connsiteX38" fmla="*/ 10016268 w 12192000"/>
              <a:gd name="connsiteY38" fmla="*/ 1325133 h 1783724"/>
              <a:gd name="connsiteX39" fmla="*/ 9937115 w 12192000"/>
              <a:gd name="connsiteY39" fmla="*/ 1337731 h 1783724"/>
              <a:gd name="connsiteX40" fmla="*/ 9824942 w 12192000"/>
              <a:gd name="connsiteY40" fmla="*/ 1342969 h 1783724"/>
              <a:gd name="connsiteX41" fmla="*/ 9705553 w 12192000"/>
              <a:gd name="connsiteY41" fmla="*/ 1359323 h 1783724"/>
              <a:gd name="connsiteX42" fmla="*/ 9589915 w 12192000"/>
              <a:gd name="connsiteY42" fmla="*/ 1382355 h 1783724"/>
              <a:gd name="connsiteX43" fmla="*/ 9315048 w 12192000"/>
              <a:gd name="connsiteY43" fmla="*/ 1428626 h 1783724"/>
              <a:gd name="connsiteX44" fmla="*/ 9209077 w 12192000"/>
              <a:gd name="connsiteY44" fmla="*/ 1448049 h 1783724"/>
              <a:gd name="connsiteX45" fmla="*/ 9133300 w 12192000"/>
              <a:gd name="connsiteY45" fmla="*/ 1456152 h 1783724"/>
              <a:gd name="connsiteX46" fmla="*/ 9031264 w 12192000"/>
              <a:gd name="connsiteY46" fmla="*/ 1462053 h 1783724"/>
              <a:gd name="connsiteX47" fmla="*/ 8983321 w 12192000"/>
              <a:gd name="connsiteY47" fmla="*/ 1464616 h 1783724"/>
              <a:gd name="connsiteX48" fmla="*/ 8983035 w 12192000"/>
              <a:gd name="connsiteY48" fmla="*/ 1464417 h 1783724"/>
              <a:gd name="connsiteX49" fmla="*/ 8974072 w 12192000"/>
              <a:gd name="connsiteY49" fmla="*/ 1465390 h 1783724"/>
              <a:gd name="connsiteX50" fmla="*/ 8968242 w 12192000"/>
              <a:gd name="connsiteY50" fmla="*/ 1467079 h 1783724"/>
              <a:gd name="connsiteX51" fmla="*/ 8952199 w 12192000"/>
              <a:gd name="connsiteY51" fmla="*/ 1469700 h 1783724"/>
              <a:gd name="connsiteX52" fmla="*/ 8945873 w 12192000"/>
              <a:gd name="connsiteY52" fmla="*/ 1469099 h 1783724"/>
              <a:gd name="connsiteX53" fmla="*/ 8940905 w 12192000"/>
              <a:gd name="connsiteY53" fmla="*/ 1467238 h 1783724"/>
              <a:gd name="connsiteX54" fmla="*/ 8906846 w 12192000"/>
              <a:gd name="connsiteY54" fmla="*/ 1464481 h 1783724"/>
              <a:gd name="connsiteX55" fmla="*/ 8730411 w 12192000"/>
              <a:gd name="connsiteY55" fmla="*/ 1479838 h 1783724"/>
              <a:gd name="connsiteX56" fmla="*/ 8685834 w 12192000"/>
              <a:gd name="connsiteY56" fmla="*/ 1481431 h 1783724"/>
              <a:gd name="connsiteX57" fmla="*/ 8574116 w 12192000"/>
              <a:gd name="connsiteY57" fmla="*/ 1488166 h 1783724"/>
              <a:gd name="connsiteX58" fmla="*/ 8503254 w 12192000"/>
              <a:gd name="connsiteY58" fmla="*/ 1475627 h 1783724"/>
              <a:gd name="connsiteX59" fmla="*/ 8489028 w 12192000"/>
              <a:gd name="connsiteY59" fmla="*/ 1480483 h 1783724"/>
              <a:gd name="connsiteX60" fmla="*/ 8484222 w 12192000"/>
              <a:gd name="connsiteY60" fmla="*/ 1482955 h 1783724"/>
              <a:gd name="connsiteX61" fmla="*/ 8476034 w 12192000"/>
              <a:gd name="connsiteY61" fmla="*/ 1485197 h 1783724"/>
              <a:gd name="connsiteX62" fmla="*/ 8475659 w 12192000"/>
              <a:gd name="connsiteY62" fmla="*/ 1485048 h 1783724"/>
              <a:gd name="connsiteX63" fmla="*/ 8468325 w 12192000"/>
              <a:gd name="connsiteY63" fmla="*/ 1487552 h 1783724"/>
              <a:gd name="connsiteX64" fmla="*/ 8401298 w 12192000"/>
              <a:gd name="connsiteY64" fmla="*/ 1493672 h 1783724"/>
              <a:gd name="connsiteX65" fmla="*/ 8390295 w 12192000"/>
              <a:gd name="connsiteY65" fmla="*/ 1502138 h 1783724"/>
              <a:gd name="connsiteX66" fmla="*/ 8370102 w 12192000"/>
              <a:gd name="connsiteY66" fmla="*/ 1508730 h 1783724"/>
              <a:gd name="connsiteX67" fmla="*/ 8248843 w 12192000"/>
              <a:gd name="connsiteY67" fmla="*/ 1537060 h 1783724"/>
              <a:gd name="connsiteX68" fmla="*/ 8244399 w 12192000"/>
              <a:gd name="connsiteY68" fmla="*/ 1538596 h 1783724"/>
              <a:gd name="connsiteX69" fmla="*/ 8241700 w 12192000"/>
              <a:gd name="connsiteY69" fmla="*/ 1538396 h 1783724"/>
              <a:gd name="connsiteX70" fmla="*/ 8230388 w 12192000"/>
              <a:gd name="connsiteY70" fmla="*/ 1546517 h 1783724"/>
              <a:gd name="connsiteX71" fmla="*/ 8224228 w 12192000"/>
              <a:gd name="connsiteY71" fmla="*/ 1557267 h 1783724"/>
              <a:gd name="connsiteX72" fmla="*/ 8199666 w 12192000"/>
              <a:gd name="connsiteY72" fmla="*/ 1559012 h 1783724"/>
              <a:gd name="connsiteX73" fmla="*/ 8194548 w 12192000"/>
              <a:gd name="connsiteY73" fmla="*/ 1565013 h 1783724"/>
              <a:gd name="connsiteX74" fmla="*/ 8165771 w 12192000"/>
              <a:gd name="connsiteY74" fmla="*/ 1579116 h 1783724"/>
              <a:gd name="connsiteX75" fmla="*/ 8116832 w 12192000"/>
              <a:gd name="connsiteY75" fmla="*/ 1608547 h 1783724"/>
              <a:gd name="connsiteX76" fmla="*/ 8089016 w 12192000"/>
              <a:gd name="connsiteY76" fmla="*/ 1617129 h 1783724"/>
              <a:gd name="connsiteX77" fmla="*/ 8074658 w 12192000"/>
              <a:gd name="connsiteY77" fmla="*/ 1626971 h 1783724"/>
              <a:gd name="connsiteX78" fmla="*/ 8068056 w 12192000"/>
              <a:gd name="connsiteY78" fmla="*/ 1627924 h 1783724"/>
              <a:gd name="connsiteX79" fmla="*/ 8046900 w 12192000"/>
              <a:gd name="connsiteY79" fmla="*/ 1634483 h 1783724"/>
              <a:gd name="connsiteX80" fmla="*/ 8034634 w 12192000"/>
              <a:gd name="connsiteY80" fmla="*/ 1637466 h 1783724"/>
              <a:gd name="connsiteX81" fmla="*/ 8029700 w 12192000"/>
              <a:gd name="connsiteY81" fmla="*/ 1638364 h 1783724"/>
              <a:gd name="connsiteX82" fmla="*/ 7987514 w 12192000"/>
              <a:gd name="connsiteY82" fmla="*/ 1638160 h 1783724"/>
              <a:gd name="connsiteX83" fmla="*/ 7960991 w 12192000"/>
              <a:gd name="connsiteY83" fmla="*/ 1648892 h 1783724"/>
              <a:gd name="connsiteX84" fmla="*/ 7937606 w 12192000"/>
              <a:gd name="connsiteY84" fmla="*/ 1650659 h 1783724"/>
              <a:gd name="connsiteX85" fmla="*/ 7931522 w 12192000"/>
              <a:gd name="connsiteY85" fmla="*/ 1653082 h 1783724"/>
              <a:gd name="connsiteX86" fmla="*/ 7872444 w 12192000"/>
              <a:gd name="connsiteY86" fmla="*/ 1652202 h 1783724"/>
              <a:gd name="connsiteX87" fmla="*/ 7832232 w 12192000"/>
              <a:gd name="connsiteY87" fmla="*/ 1658594 h 1783724"/>
              <a:gd name="connsiteX88" fmla="*/ 7744332 w 12192000"/>
              <a:gd name="connsiteY88" fmla="*/ 1657695 h 1783724"/>
              <a:gd name="connsiteX89" fmla="*/ 7723062 w 12192000"/>
              <a:gd name="connsiteY89" fmla="*/ 1658222 h 1783724"/>
              <a:gd name="connsiteX90" fmla="*/ 7705682 w 12192000"/>
              <a:gd name="connsiteY90" fmla="*/ 1664606 h 1783724"/>
              <a:gd name="connsiteX91" fmla="*/ 7702441 w 12192000"/>
              <a:gd name="connsiteY91" fmla="*/ 1671260 h 1783724"/>
              <a:gd name="connsiteX92" fmla="*/ 7690889 w 12192000"/>
              <a:gd name="connsiteY92" fmla="*/ 1672499 h 1783724"/>
              <a:gd name="connsiteX93" fmla="*/ 7688002 w 12192000"/>
              <a:gd name="connsiteY93" fmla="*/ 1674071 h 1783724"/>
              <a:gd name="connsiteX94" fmla="*/ 7671275 w 12192000"/>
              <a:gd name="connsiteY94" fmla="*/ 1681835 h 1783724"/>
              <a:gd name="connsiteX95" fmla="*/ 7585018 w 12192000"/>
              <a:gd name="connsiteY95" fmla="*/ 1675431 h 1783724"/>
              <a:gd name="connsiteX96" fmla="*/ 7471472 w 12192000"/>
              <a:gd name="connsiteY96" fmla="*/ 1682487 h 1783724"/>
              <a:gd name="connsiteX97" fmla="*/ 7381391 w 12192000"/>
              <a:gd name="connsiteY97" fmla="*/ 1689122 h 1783724"/>
              <a:gd name="connsiteX98" fmla="*/ 7292528 w 12192000"/>
              <a:gd name="connsiteY98" fmla="*/ 1689863 h 1783724"/>
              <a:gd name="connsiteX99" fmla="*/ 7204542 w 12192000"/>
              <a:gd name="connsiteY99" fmla="*/ 1667362 h 1783724"/>
              <a:gd name="connsiteX100" fmla="*/ 7179107 w 12192000"/>
              <a:gd name="connsiteY100" fmla="*/ 1664705 h 1783724"/>
              <a:gd name="connsiteX101" fmla="*/ 7176110 w 12192000"/>
              <a:gd name="connsiteY101" fmla="*/ 1667956 h 1783724"/>
              <a:gd name="connsiteX102" fmla="*/ 7149935 w 12192000"/>
              <a:gd name="connsiteY102" fmla="*/ 1671723 h 1783724"/>
              <a:gd name="connsiteX103" fmla="*/ 7076173 w 12192000"/>
              <a:gd name="connsiteY103" fmla="*/ 1681613 h 1783724"/>
              <a:gd name="connsiteX104" fmla="*/ 6997704 w 12192000"/>
              <a:gd name="connsiteY104" fmla="*/ 1681043 h 1783724"/>
              <a:gd name="connsiteX105" fmla="*/ 6883473 w 12192000"/>
              <a:gd name="connsiteY105" fmla="*/ 1705122 h 1783724"/>
              <a:gd name="connsiteX106" fmla="*/ 6687688 w 12192000"/>
              <a:gd name="connsiteY106" fmla="*/ 1727643 h 1783724"/>
              <a:gd name="connsiteX107" fmla="*/ 6589722 w 12192000"/>
              <a:gd name="connsiteY107" fmla="*/ 1723098 h 1783724"/>
              <a:gd name="connsiteX108" fmla="*/ 6301694 w 12192000"/>
              <a:gd name="connsiteY108" fmla="*/ 1743703 h 1783724"/>
              <a:gd name="connsiteX109" fmla="*/ 6183195 w 12192000"/>
              <a:gd name="connsiteY109" fmla="*/ 1758873 h 1783724"/>
              <a:gd name="connsiteX110" fmla="*/ 6123126 w 12192000"/>
              <a:gd name="connsiteY110" fmla="*/ 1768552 h 1783724"/>
              <a:gd name="connsiteX111" fmla="*/ 6096136 w 12192000"/>
              <a:gd name="connsiteY111" fmla="*/ 1767260 h 1783724"/>
              <a:gd name="connsiteX112" fmla="*/ 6032917 w 12192000"/>
              <a:gd name="connsiteY112" fmla="*/ 1757308 h 1783724"/>
              <a:gd name="connsiteX113" fmla="*/ 5977870 w 12192000"/>
              <a:gd name="connsiteY113" fmla="*/ 1771268 h 1783724"/>
              <a:gd name="connsiteX114" fmla="*/ 5916336 w 12192000"/>
              <a:gd name="connsiteY114" fmla="*/ 1780879 h 1783724"/>
              <a:gd name="connsiteX115" fmla="*/ 5867980 w 12192000"/>
              <a:gd name="connsiteY115" fmla="*/ 1783724 h 1783724"/>
              <a:gd name="connsiteX116" fmla="*/ 5743302 w 12192000"/>
              <a:gd name="connsiteY116" fmla="*/ 1782136 h 1783724"/>
              <a:gd name="connsiteX117" fmla="*/ 5607054 w 12192000"/>
              <a:gd name="connsiteY117" fmla="*/ 1775578 h 1783724"/>
              <a:gd name="connsiteX118" fmla="*/ 5464006 w 12192000"/>
              <a:gd name="connsiteY118" fmla="*/ 1763436 h 1783724"/>
              <a:gd name="connsiteX119" fmla="*/ 5412840 w 12192000"/>
              <a:gd name="connsiteY119" fmla="*/ 1767920 h 1783724"/>
              <a:gd name="connsiteX120" fmla="*/ 5361713 w 12192000"/>
              <a:gd name="connsiteY120" fmla="*/ 1773980 h 1783724"/>
              <a:gd name="connsiteX121" fmla="*/ 5241786 w 12192000"/>
              <a:gd name="connsiteY121" fmla="*/ 1756656 h 1783724"/>
              <a:gd name="connsiteX122" fmla="*/ 5202963 w 12192000"/>
              <a:gd name="connsiteY122" fmla="*/ 1747306 h 1783724"/>
              <a:gd name="connsiteX123" fmla="*/ 5154668 w 12192000"/>
              <a:gd name="connsiteY123" fmla="*/ 1744668 h 1783724"/>
              <a:gd name="connsiteX124" fmla="*/ 5136547 w 12192000"/>
              <a:gd name="connsiteY124" fmla="*/ 1738620 h 1783724"/>
              <a:gd name="connsiteX125" fmla="*/ 5122587 w 12192000"/>
              <a:gd name="connsiteY125" fmla="*/ 1735756 h 1783724"/>
              <a:gd name="connsiteX126" fmla="*/ 5119579 w 12192000"/>
              <a:gd name="connsiteY126" fmla="*/ 1734004 h 1783724"/>
              <a:gd name="connsiteX127" fmla="*/ 5101616 w 12192000"/>
              <a:gd name="connsiteY127" fmla="*/ 1724948 h 1783724"/>
              <a:gd name="connsiteX128" fmla="*/ 5045783 w 12192000"/>
              <a:gd name="connsiteY128" fmla="*/ 1730209 h 1783724"/>
              <a:gd name="connsiteX129" fmla="*/ 4991477 w 12192000"/>
              <a:gd name="connsiteY129" fmla="*/ 1716450 h 1783724"/>
              <a:gd name="connsiteX130" fmla="*/ 4820387 w 12192000"/>
              <a:gd name="connsiteY130" fmla="*/ 1695973 h 1783724"/>
              <a:gd name="connsiteX131" fmla="*/ 4742338 w 12192000"/>
              <a:gd name="connsiteY131" fmla="*/ 1672696 h 1783724"/>
              <a:gd name="connsiteX132" fmla="*/ 4703062 w 12192000"/>
              <a:gd name="connsiteY132" fmla="*/ 1665094 h 1783724"/>
              <a:gd name="connsiteX133" fmla="*/ 4701052 w 12192000"/>
              <a:gd name="connsiteY133" fmla="*/ 1664466 h 1783724"/>
              <a:gd name="connsiteX134" fmla="*/ 4701986 w 12192000"/>
              <a:gd name="connsiteY134" fmla="*/ 1664294 h 1783724"/>
              <a:gd name="connsiteX135" fmla="*/ 4697074 w 12192000"/>
              <a:gd name="connsiteY135" fmla="*/ 1663224 h 1783724"/>
              <a:gd name="connsiteX136" fmla="*/ 4701052 w 12192000"/>
              <a:gd name="connsiteY136" fmla="*/ 1664466 h 1783724"/>
              <a:gd name="connsiteX137" fmla="*/ 4695406 w 12192000"/>
              <a:gd name="connsiteY137" fmla="*/ 1665504 h 1783724"/>
              <a:gd name="connsiteX138" fmla="*/ 4495727 w 12192000"/>
              <a:gd name="connsiteY138" fmla="*/ 1656633 h 1783724"/>
              <a:gd name="connsiteX139" fmla="*/ 4428317 w 12192000"/>
              <a:gd name="connsiteY139" fmla="*/ 1646311 h 1783724"/>
              <a:gd name="connsiteX140" fmla="*/ 4424455 w 12192000"/>
              <a:gd name="connsiteY140" fmla="*/ 1646545 h 1783724"/>
              <a:gd name="connsiteX141" fmla="*/ 4418141 w 12192000"/>
              <a:gd name="connsiteY141" fmla="*/ 1643457 h 1783724"/>
              <a:gd name="connsiteX142" fmla="*/ 4389054 w 12192000"/>
              <a:gd name="connsiteY142" fmla="*/ 1635100 h 1783724"/>
              <a:gd name="connsiteX143" fmla="*/ 4243963 w 12192000"/>
              <a:gd name="connsiteY143" fmla="*/ 1600547 h 1783724"/>
              <a:gd name="connsiteX144" fmla="*/ 4230390 w 12192000"/>
              <a:gd name="connsiteY144" fmla="*/ 1596782 h 1783724"/>
              <a:gd name="connsiteX145" fmla="*/ 4151096 w 12192000"/>
              <a:gd name="connsiteY145" fmla="*/ 1589415 h 1783724"/>
              <a:gd name="connsiteX146" fmla="*/ 4091729 w 12192000"/>
              <a:gd name="connsiteY146" fmla="*/ 1565484 h 1783724"/>
              <a:gd name="connsiteX147" fmla="*/ 3994992 w 12192000"/>
              <a:gd name="connsiteY147" fmla="*/ 1554250 h 1783724"/>
              <a:gd name="connsiteX148" fmla="*/ 3898778 w 12192000"/>
              <a:gd name="connsiteY148" fmla="*/ 1546088 h 1783724"/>
              <a:gd name="connsiteX149" fmla="*/ 3863728 w 12192000"/>
              <a:gd name="connsiteY149" fmla="*/ 1544567 h 1783724"/>
              <a:gd name="connsiteX150" fmla="*/ 3729252 w 12192000"/>
              <a:gd name="connsiteY150" fmla="*/ 1544592 h 1783724"/>
              <a:gd name="connsiteX151" fmla="*/ 3716543 w 12192000"/>
              <a:gd name="connsiteY151" fmla="*/ 1541771 h 1783724"/>
              <a:gd name="connsiteX152" fmla="*/ 3715389 w 12192000"/>
              <a:gd name="connsiteY152" fmla="*/ 1538406 h 1783724"/>
              <a:gd name="connsiteX153" fmla="*/ 3682391 w 12192000"/>
              <a:gd name="connsiteY153" fmla="*/ 1529372 h 1783724"/>
              <a:gd name="connsiteX154" fmla="*/ 3669607 w 12192000"/>
              <a:gd name="connsiteY154" fmla="*/ 1534463 h 1783724"/>
              <a:gd name="connsiteX155" fmla="*/ 3669577 w 12192000"/>
              <a:gd name="connsiteY155" fmla="*/ 1534458 h 1783724"/>
              <a:gd name="connsiteX156" fmla="*/ 3660365 w 12192000"/>
              <a:gd name="connsiteY156" fmla="*/ 1531370 h 1783724"/>
              <a:gd name="connsiteX157" fmla="*/ 3637171 w 12192000"/>
              <a:gd name="connsiteY157" fmla="*/ 1523813 h 1783724"/>
              <a:gd name="connsiteX158" fmla="*/ 3636519 w 12192000"/>
              <a:gd name="connsiteY158" fmla="*/ 1523773 h 1783724"/>
              <a:gd name="connsiteX159" fmla="*/ 3589716 w 12192000"/>
              <a:gd name="connsiteY159" fmla="*/ 1506360 h 1783724"/>
              <a:gd name="connsiteX160" fmla="*/ 3583541 w 12192000"/>
              <a:gd name="connsiteY160" fmla="*/ 1507469 h 1783724"/>
              <a:gd name="connsiteX161" fmla="*/ 3574426 w 12192000"/>
              <a:gd name="connsiteY161" fmla="*/ 1507574 h 1783724"/>
              <a:gd name="connsiteX162" fmla="*/ 3574190 w 12192000"/>
              <a:gd name="connsiteY162" fmla="*/ 1507350 h 1783724"/>
              <a:gd name="connsiteX163" fmla="*/ 3565671 w 12192000"/>
              <a:gd name="connsiteY163" fmla="*/ 1507894 h 1783724"/>
              <a:gd name="connsiteX164" fmla="*/ 3515816 w 12192000"/>
              <a:gd name="connsiteY164" fmla="*/ 1499688 h 1783724"/>
              <a:gd name="connsiteX165" fmla="*/ 3452912 w 12192000"/>
              <a:gd name="connsiteY165" fmla="*/ 1496444 h 1783724"/>
              <a:gd name="connsiteX166" fmla="*/ 3380405 w 12192000"/>
              <a:gd name="connsiteY166" fmla="*/ 1486216 h 1783724"/>
              <a:gd name="connsiteX167" fmla="*/ 3343625 w 12192000"/>
              <a:gd name="connsiteY167" fmla="*/ 1500147 h 1783724"/>
              <a:gd name="connsiteX168" fmla="*/ 3323774 w 12192000"/>
              <a:gd name="connsiteY168" fmla="*/ 1501476 h 1783724"/>
              <a:gd name="connsiteX169" fmla="*/ 3321444 w 12192000"/>
              <a:gd name="connsiteY169" fmla="*/ 1500659 h 1783724"/>
              <a:gd name="connsiteX170" fmla="*/ 3242143 w 12192000"/>
              <a:gd name="connsiteY170" fmla="*/ 1505268 h 1783724"/>
              <a:gd name="connsiteX171" fmla="*/ 3122401 w 12192000"/>
              <a:gd name="connsiteY171" fmla="*/ 1511314 h 1783724"/>
              <a:gd name="connsiteX172" fmla="*/ 3010177 w 12192000"/>
              <a:gd name="connsiteY172" fmla="*/ 1513132 h 1783724"/>
              <a:gd name="connsiteX173" fmla="*/ 2782615 w 12192000"/>
              <a:gd name="connsiteY173" fmla="*/ 1509375 h 1783724"/>
              <a:gd name="connsiteX174" fmla="*/ 2668665 w 12192000"/>
              <a:gd name="connsiteY174" fmla="*/ 1517660 h 1783724"/>
              <a:gd name="connsiteX175" fmla="*/ 2548073 w 12192000"/>
              <a:gd name="connsiteY175" fmla="*/ 1516667 h 1783724"/>
              <a:gd name="connsiteX176" fmla="*/ 2423377 w 12192000"/>
              <a:gd name="connsiteY176" fmla="*/ 1527776 h 1783724"/>
              <a:gd name="connsiteX177" fmla="*/ 2295298 w 12192000"/>
              <a:gd name="connsiteY177" fmla="*/ 1534368 h 1783724"/>
              <a:gd name="connsiteX178" fmla="*/ 2188781 w 12192000"/>
              <a:gd name="connsiteY178" fmla="*/ 1529677 h 1783724"/>
              <a:gd name="connsiteX179" fmla="*/ 2074855 w 12192000"/>
              <a:gd name="connsiteY179" fmla="*/ 1515446 h 1783724"/>
              <a:gd name="connsiteX180" fmla="*/ 2012587 w 12192000"/>
              <a:gd name="connsiteY180" fmla="*/ 1522487 h 1783724"/>
              <a:gd name="connsiteX181" fmla="*/ 1932075 w 12192000"/>
              <a:gd name="connsiteY181" fmla="*/ 1517914 h 1783724"/>
              <a:gd name="connsiteX182" fmla="*/ 1908490 w 12192000"/>
              <a:gd name="connsiteY182" fmla="*/ 1526423 h 1783724"/>
              <a:gd name="connsiteX183" fmla="*/ 1908410 w 12192000"/>
              <a:gd name="connsiteY183" fmla="*/ 1526410 h 1783724"/>
              <a:gd name="connsiteX184" fmla="*/ 1901918 w 12192000"/>
              <a:gd name="connsiteY184" fmla="*/ 1522410 h 1783724"/>
              <a:gd name="connsiteX185" fmla="*/ 1876753 w 12192000"/>
              <a:gd name="connsiteY185" fmla="*/ 1517619 h 1783724"/>
              <a:gd name="connsiteX186" fmla="*/ 1858194 w 12192000"/>
              <a:gd name="connsiteY186" fmla="*/ 1522343 h 1783724"/>
              <a:gd name="connsiteX187" fmla="*/ 1702657 w 12192000"/>
              <a:gd name="connsiteY187" fmla="*/ 1510562 h 1783724"/>
              <a:gd name="connsiteX188" fmla="*/ 1701421 w 12192000"/>
              <a:gd name="connsiteY188" fmla="*/ 1510775 h 1783724"/>
              <a:gd name="connsiteX189" fmla="*/ 1699973 w 12192000"/>
              <a:gd name="connsiteY189" fmla="*/ 1507739 h 1783724"/>
              <a:gd name="connsiteX190" fmla="*/ 1682526 w 12192000"/>
              <a:gd name="connsiteY190" fmla="*/ 1504598 h 1783724"/>
              <a:gd name="connsiteX191" fmla="*/ 1677380 w 12192000"/>
              <a:gd name="connsiteY191" fmla="*/ 1504851 h 1783724"/>
              <a:gd name="connsiteX192" fmla="*/ 1670304 w 12192000"/>
              <a:gd name="connsiteY192" fmla="*/ 1503744 h 1783724"/>
              <a:gd name="connsiteX193" fmla="*/ 1670197 w 12192000"/>
              <a:gd name="connsiteY193" fmla="*/ 1503497 h 1783724"/>
              <a:gd name="connsiteX194" fmla="*/ 1626301 w 12192000"/>
              <a:gd name="connsiteY194" fmla="*/ 1474931 h 1783724"/>
              <a:gd name="connsiteX195" fmla="*/ 1535119 w 12192000"/>
              <a:gd name="connsiteY195" fmla="*/ 1463075 h 1783724"/>
              <a:gd name="connsiteX196" fmla="*/ 1531340 w 12192000"/>
              <a:gd name="connsiteY196" fmla="*/ 1461293 h 1783724"/>
              <a:gd name="connsiteX197" fmla="*/ 1498454 w 12192000"/>
              <a:gd name="connsiteY197" fmla="*/ 1463478 h 1783724"/>
              <a:gd name="connsiteX198" fmla="*/ 1478806 w 12192000"/>
              <a:gd name="connsiteY198" fmla="*/ 1464611 h 1783724"/>
              <a:gd name="connsiteX199" fmla="*/ 1358081 w 12192000"/>
              <a:gd name="connsiteY199" fmla="*/ 1455545 h 1783724"/>
              <a:gd name="connsiteX200" fmla="*/ 1222449 w 12192000"/>
              <a:gd name="connsiteY200" fmla="*/ 1455454 h 1783724"/>
              <a:gd name="connsiteX201" fmla="*/ 1180983 w 12192000"/>
              <a:gd name="connsiteY201" fmla="*/ 1440557 h 1783724"/>
              <a:gd name="connsiteX202" fmla="*/ 1018426 w 12192000"/>
              <a:gd name="connsiteY202" fmla="*/ 1400226 h 1783724"/>
              <a:gd name="connsiteX203" fmla="*/ 940021 w 12192000"/>
              <a:gd name="connsiteY203" fmla="*/ 1409452 h 1783724"/>
              <a:gd name="connsiteX204" fmla="*/ 940362 w 12192000"/>
              <a:gd name="connsiteY204" fmla="*/ 1408090 h 1783724"/>
              <a:gd name="connsiteX205" fmla="*/ 927147 w 12192000"/>
              <a:gd name="connsiteY205" fmla="*/ 1407436 h 1783724"/>
              <a:gd name="connsiteX206" fmla="*/ 915481 w 12192000"/>
              <a:gd name="connsiteY206" fmla="*/ 1395526 h 1783724"/>
              <a:gd name="connsiteX207" fmla="*/ 884363 w 12192000"/>
              <a:gd name="connsiteY207" fmla="*/ 1395024 h 1783724"/>
              <a:gd name="connsiteX208" fmla="*/ 883522 w 12192000"/>
              <a:gd name="connsiteY208" fmla="*/ 1400267 h 1783724"/>
              <a:gd name="connsiteX209" fmla="*/ 865903 w 12192000"/>
              <a:gd name="connsiteY209" fmla="*/ 1394324 h 1783724"/>
              <a:gd name="connsiteX210" fmla="*/ 790832 w 12192000"/>
              <a:gd name="connsiteY210" fmla="*/ 1370999 h 1783724"/>
              <a:gd name="connsiteX211" fmla="*/ 749766 w 12192000"/>
              <a:gd name="connsiteY211" fmla="*/ 1353216 h 1783724"/>
              <a:gd name="connsiteX212" fmla="*/ 705470 w 12192000"/>
              <a:gd name="connsiteY212" fmla="*/ 1354328 h 1783724"/>
              <a:gd name="connsiteX213" fmla="*/ 692371 w 12192000"/>
              <a:gd name="connsiteY213" fmla="*/ 1343942 h 1783724"/>
              <a:gd name="connsiteX214" fmla="*/ 690203 w 12192000"/>
              <a:gd name="connsiteY214" fmla="*/ 1341970 h 1783724"/>
              <a:gd name="connsiteX215" fmla="*/ 679574 w 12192000"/>
              <a:gd name="connsiteY215" fmla="*/ 1338069 h 1783724"/>
              <a:gd name="connsiteX216" fmla="*/ 679009 w 12192000"/>
              <a:gd name="connsiteY216" fmla="*/ 1331966 h 1783724"/>
              <a:gd name="connsiteX217" fmla="*/ 664756 w 12192000"/>
              <a:gd name="connsiteY217" fmla="*/ 1322509 h 1783724"/>
              <a:gd name="connsiteX218" fmla="*/ 644515 w 12192000"/>
              <a:gd name="connsiteY218" fmla="*/ 1316732 h 1783724"/>
              <a:gd name="connsiteX219" fmla="*/ 545716 w 12192000"/>
              <a:gd name="connsiteY219" fmla="*/ 1294878 h 1783724"/>
              <a:gd name="connsiteX220" fmla="*/ 488094 w 12192000"/>
              <a:gd name="connsiteY220" fmla="*/ 1278596 h 1783724"/>
              <a:gd name="connsiteX221" fmla="*/ 468538 w 12192000"/>
              <a:gd name="connsiteY221" fmla="*/ 1267376 h 1783724"/>
              <a:gd name="connsiteX222" fmla="*/ 439655 w 12192000"/>
              <a:gd name="connsiteY222" fmla="*/ 1255090 h 1783724"/>
              <a:gd name="connsiteX223" fmla="*/ 390496 w 12192000"/>
              <a:gd name="connsiteY223" fmla="*/ 1229512 h 1783724"/>
              <a:gd name="connsiteX224" fmla="*/ 362616 w 12192000"/>
              <a:gd name="connsiteY224" fmla="*/ 1221981 h 1783724"/>
              <a:gd name="connsiteX225" fmla="*/ 348184 w 12192000"/>
              <a:gd name="connsiteY225" fmla="*/ 1213437 h 1783724"/>
              <a:gd name="connsiteX226" fmla="*/ 341576 w 12192000"/>
              <a:gd name="connsiteY226" fmla="*/ 1212583 h 1783724"/>
              <a:gd name="connsiteX227" fmla="*/ 320370 w 12192000"/>
              <a:gd name="connsiteY227" fmla="*/ 1206827 h 1783724"/>
              <a:gd name="connsiteX228" fmla="*/ 308082 w 12192000"/>
              <a:gd name="connsiteY228" fmla="*/ 1204195 h 1783724"/>
              <a:gd name="connsiteX229" fmla="*/ 303141 w 12192000"/>
              <a:gd name="connsiteY229" fmla="*/ 1203396 h 1783724"/>
              <a:gd name="connsiteX230" fmla="*/ 260955 w 12192000"/>
              <a:gd name="connsiteY230" fmla="*/ 1203345 h 1783724"/>
              <a:gd name="connsiteX231" fmla="*/ 234352 w 12192000"/>
              <a:gd name="connsiteY231" fmla="*/ 1193972 h 1783724"/>
              <a:gd name="connsiteX232" fmla="*/ 210954 w 12192000"/>
              <a:gd name="connsiteY232" fmla="*/ 1192326 h 1783724"/>
              <a:gd name="connsiteX233" fmla="*/ 204851 w 12192000"/>
              <a:gd name="connsiteY233" fmla="*/ 1190210 h 1783724"/>
              <a:gd name="connsiteX234" fmla="*/ 145778 w 12192000"/>
              <a:gd name="connsiteY234" fmla="*/ 1190651 h 1783724"/>
              <a:gd name="connsiteX235" fmla="*/ 105518 w 12192000"/>
              <a:gd name="connsiteY235" fmla="*/ 1184937 h 1783724"/>
              <a:gd name="connsiteX236" fmla="*/ 17623 w 12192000"/>
              <a:gd name="connsiteY236" fmla="*/ 1185238 h 1783724"/>
              <a:gd name="connsiteX237" fmla="*/ 0 w 12192000"/>
              <a:gd name="connsiteY237" fmla="*/ 1184768 h 1783724"/>
              <a:gd name="connsiteX238" fmla="*/ 0 w 12192000"/>
              <a:gd name="connsiteY238" fmla="*/ 0 h 1783724"/>
              <a:gd name="connsiteX0" fmla="*/ 0 w 12192000"/>
              <a:gd name="connsiteY0" fmla="*/ 0 h 1783724"/>
              <a:gd name="connsiteX1" fmla="*/ 12192000 w 12192000"/>
              <a:gd name="connsiteY1" fmla="*/ 0 h 1783724"/>
              <a:gd name="connsiteX2" fmla="*/ 12192000 w 12192000"/>
              <a:gd name="connsiteY2" fmla="*/ 1129867 h 1783724"/>
              <a:gd name="connsiteX3" fmla="*/ 12174158 w 12192000"/>
              <a:gd name="connsiteY3" fmla="*/ 1133797 h 1783724"/>
              <a:gd name="connsiteX4" fmla="*/ 12111983 w 12192000"/>
              <a:gd name="connsiteY4" fmla="*/ 1161939 h 1783724"/>
              <a:gd name="connsiteX5" fmla="*/ 11967186 w 12192000"/>
              <a:gd name="connsiteY5" fmla="*/ 1201206 h 1783724"/>
              <a:gd name="connsiteX6" fmla="*/ 11953646 w 12192000"/>
              <a:gd name="connsiteY6" fmla="*/ 1205499 h 1783724"/>
              <a:gd name="connsiteX7" fmla="*/ 11874413 w 12192000"/>
              <a:gd name="connsiteY7" fmla="*/ 1213569 h 1783724"/>
              <a:gd name="connsiteX8" fmla="*/ 11815251 w 12192000"/>
              <a:gd name="connsiteY8" fmla="*/ 1241020 h 1783724"/>
              <a:gd name="connsiteX9" fmla="*/ 11718610 w 12192000"/>
              <a:gd name="connsiteY9" fmla="*/ 1253479 h 1783724"/>
              <a:gd name="connsiteX10" fmla="*/ 11622463 w 12192000"/>
              <a:gd name="connsiteY10" fmla="*/ 1262368 h 1783724"/>
              <a:gd name="connsiteX11" fmla="*/ 11587426 w 12192000"/>
              <a:gd name="connsiteY11" fmla="*/ 1263916 h 1783724"/>
              <a:gd name="connsiteX12" fmla="*/ 11471543 w 12192000"/>
              <a:gd name="connsiteY12" fmla="*/ 1280394 h 1783724"/>
              <a:gd name="connsiteX13" fmla="*/ 11406215 w 12192000"/>
              <a:gd name="connsiteY13" fmla="*/ 1280453 h 1783724"/>
              <a:gd name="connsiteX14" fmla="*/ 11361043 w 12192000"/>
              <a:gd name="connsiteY14" fmla="*/ 1286632 h 1783724"/>
              <a:gd name="connsiteX15" fmla="*/ 11259450 w 12192000"/>
              <a:gd name="connsiteY15" fmla="*/ 1286738 h 1783724"/>
              <a:gd name="connsiteX16" fmla="*/ 11154950 w 12192000"/>
              <a:gd name="connsiteY16" fmla="*/ 1291274 h 1783724"/>
              <a:gd name="connsiteX17" fmla="*/ 11055163 w 12192000"/>
              <a:gd name="connsiteY17" fmla="*/ 1282991 h 1783724"/>
              <a:gd name="connsiteX18" fmla="*/ 10959430 w 12192000"/>
              <a:gd name="connsiteY18" fmla="*/ 1284028 h 1783724"/>
              <a:gd name="connsiteX19" fmla="*/ 10886552 w 12192000"/>
              <a:gd name="connsiteY19" fmla="*/ 1294734 h 1783724"/>
              <a:gd name="connsiteX20" fmla="*/ 10832696 w 12192000"/>
              <a:gd name="connsiteY20" fmla="*/ 1296692 h 1783724"/>
              <a:gd name="connsiteX21" fmla="*/ 10772242 w 12192000"/>
              <a:gd name="connsiteY21" fmla="*/ 1273555 h 1783724"/>
              <a:gd name="connsiteX22" fmla="*/ 10696254 w 12192000"/>
              <a:gd name="connsiteY22" fmla="*/ 1259247 h 1783724"/>
              <a:gd name="connsiteX23" fmla="*/ 10577832 w 12192000"/>
              <a:gd name="connsiteY23" fmla="*/ 1255994 h 1783724"/>
              <a:gd name="connsiteX24" fmla="*/ 10531976 w 12192000"/>
              <a:gd name="connsiteY24" fmla="*/ 1249692 h 1783724"/>
              <a:gd name="connsiteX25" fmla="*/ 10453101 w 12192000"/>
              <a:gd name="connsiteY25" fmla="*/ 1241000 h 1783724"/>
              <a:gd name="connsiteX26" fmla="*/ 10407706 w 12192000"/>
              <a:gd name="connsiteY26" fmla="*/ 1235650 h 1783724"/>
              <a:gd name="connsiteX27" fmla="*/ 10368559 w 12192000"/>
              <a:gd name="connsiteY27" fmla="*/ 1235686 h 1783724"/>
              <a:gd name="connsiteX28" fmla="*/ 10352542 w 12192000"/>
              <a:gd name="connsiteY28" fmla="*/ 1245817 h 1783724"/>
              <a:gd name="connsiteX29" fmla="*/ 10294918 w 12192000"/>
              <a:gd name="connsiteY29" fmla="*/ 1263549 h 1783724"/>
              <a:gd name="connsiteX30" fmla="*/ 10271059 w 12192000"/>
              <a:gd name="connsiteY30" fmla="*/ 1265010 h 1783724"/>
              <a:gd name="connsiteX31" fmla="*/ 10239064 w 12192000"/>
              <a:gd name="connsiteY31" fmla="*/ 1270598 h 1783724"/>
              <a:gd name="connsiteX32" fmla="*/ 10181078 w 12192000"/>
              <a:gd name="connsiteY32" fmla="*/ 1276374 h 1783724"/>
              <a:gd name="connsiteX33" fmla="*/ 10153458 w 12192000"/>
              <a:gd name="connsiteY33" fmla="*/ 1285229 h 1783724"/>
              <a:gd name="connsiteX34" fmla="*/ 10140775 w 12192000"/>
              <a:gd name="connsiteY34" fmla="*/ 1285847 h 1783724"/>
              <a:gd name="connsiteX35" fmla="*/ 10132055 w 12192000"/>
              <a:gd name="connsiteY35" fmla="*/ 1297214 h 1783724"/>
              <a:gd name="connsiteX36" fmla="*/ 10094093 w 12192000"/>
              <a:gd name="connsiteY36" fmla="*/ 1316697 h 1783724"/>
              <a:gd name="connsiteX37" fmla="*/ 10054855 w 12192000"/>
              <a:gd name="connsiteY37" fmla="*/ 1316203 h 1783724"/>
              <a:gd name="connsiteX38" fmla="*/ 10016268 w 12192000"/>
              <a:gd name="connsiteY38" fmla="*/ 1325133 h 1783724"/>
              <a:gd name="connsiteX39" fmla="*/ 9937115 w 12192000"/>
              <a:gd name="connsiteY39" fmla="*/ 1337731 h 1783724"/>
              <a:gd name="connsiteX40" fmla="*/ 9824942 w 12192000"/>
              <a:gd name="connsiteY40" fmla="*/ 1342969 h 1783724"/>
              <a:gd name="connsiteX41" fmla="*/ 9705553 w 12192000"/>
              <a:gd name="connsiteY41" fmla="*/ 1359323 h 1783724"/>
              <a:gd name="connsiteX42" fmla="*/ 9589915 w 12192000"/>
              <a:gd name="connsiteY42" fmla="*/ 1382355 h 1783724"/>
              <a:gd name="connsiteX43" fmla="*/ 9315048 w 12192000"/>
              <a:gd name="connsiteY43" fmla="*/ 1428626 h 1783724"/>
              <a:gd name="connsiteX44" fmla="*/ 9209077 w 12192000"/>
              <a:gd name="connsiteY44" fmla="*/ 1448049 h 1783724"/>
              <a:gd name="connsiteX45" fmla="*/ 9133300 w 12192000"/>
              <a:gd name="connsiteY45" fmla="*/ 1456152 h 1783724"/>
              <a:gd name="connsiteX46" fmla="*/ 9031264 w 12192000"/>
              <a:gd name="connsiteY46" fmla="*/ 1462053 h 1783724"/>
              <a:gd name="connsiteX47" fmla="*/ 8983321 w 12192000"/>
              <a:gd name="connsiteY47" fmla="*/ 1464616 h 1783724"/>
              <a:gd name="connsiteX48" fmla="*/ 8983035 w 12192000"/>
              <a:gd name="connsiteY48" fmla="*/ 1464417 h 1783724"/>
              <a:gd name="connsiteX49" fmla="*/ 8974072 w 12192000"/>
              <a:gd name="connsiteY49" fmla="*/ 1465390 h 1783724"/>
              <a:gd name="connsiteX50" fmla="*/ 8968242 w 12192000"/>
              <a:gd name="connsiteY50" fmla="*/ 1467079 h 1783724"/>
              <a:gd name="connsiteX51" fmla="*/ 8952199 w 12192000"/>
              <a:gd name="connsiteY51" fmla="*/ 1469700 h 1783724"/>
              <a:gd name="connsiteX52" fmla="*/ 8945873 w 12192000"/>
              <a:gd name="connsiteY52" fmla="*/ 1469099 h 1783724"/>
              <a:gd name="connsiteX53" fmla="*/ 8940905 w 12192000"/>
              <a:gd name="connsiteY53" fmla="*/ 1467238 h 1783724"/>
              <a:gd name="connsiteX54" fmla="*/ 8906846 w 12192000"/>
              <a:gd name="connsiteY54" fmla="*/ 1464481 h 1783724"/>
              <a:gd name="connsiteX55" fmla="*/ 8730411 w 12192000"/>
              <a:gd name="connsiteY55" fmla="*/ 1479838 h 1783724"/>
              <a:gd name="connsiteX56" fmla="*/ 8685834 w 12192000"/>
              <a:gd name="connsiteY56" fmla="*/ 1481431 h 1783724"/>
              <a:gd name="connsiteX57" fmla="*/ 8574116 w 12192000"/>
              <a:gd name="connsiteY57" fmla="*/ 1488166 h 1783724"/>
              <a:gd name="connsiteX58" fmla="*/ 8503254 w 12192000"/>
              <a:gd name="connsiteY58" fmla="*/ 1475627 h 1783724"/>
              <a:gd name="connsiteX59" fmla="*/ 8489028 w 12192000"/>
              <a:gd name="connsiteY59" fmla="*/ 1480483 h 1783724"/>
              <a:gd name="connsiteX60" fmla="*/ 8484222 w 12192000"/>
              <a:gd name="connsiteY60" fmla="*/ 1482955 h 1783724"/>
              <a:gd name="connsiteX61" fmla="*/ 8476034 w 12192000"/>
              <a:gd name="connsiteY61" fmla="*/ 1485197 h 1783724"/>
              <a:gd name="connsiteX62" fmla="*/ 8475659 w 12192000"/>
              <a:gd name="connsiteY62" fmla="*/ 1485048 h 1783724"/>
              <a:gd name="connsiteX63" fmla="*/ 8468325 w 12192000"/>
              <a:gd name="connsiteY63" fmla="*/ 1487552 h 1783724"/>
              <a:gd name="connsiteX64" fmla="*/ 8401298 w 12192000"/>
              <a:gd name="connsiteY64" fmla="*/ 1493672 h 1783724"/>
              <a:gd name="connsiteX65" fmla="*/ 8390295 w 12192000"/>
              <a:gd name="connsiteY65" fmla="*/ 1502138 h 1783724"/>
              <a:gd name="connsiteX66" fmla="*/ 8370102 w 12192000"/>
              <a:gd name="connsiteY66" fmla="*/ 1508730 h 1783724"/>
              <a:gd name="connsiteX67" fmla="*/ 8248843 w 12192000"/>
              <a:gd name="connsiteY67" fmla="*/ 1537060 h 1783724"/>
              <a:gd name="connsiteX68" fmla="*/ 8244399 w 12192000"/>
              <a:gd name="connsiteY68" fmla="*/ 1538596 h 1783724"/>
              <a:gd name="connsiteX69" fmla="*/ 8241700 w 12192000"/>
              <a:gd name="connsiteY69" fmla="*/ 1538396 h 1783724"/>
              <a:gd name="connsiteX70" fmla="*/ 8230388 w 12192000"/>
              <a:gd name="connsiteY70" fmla="*/ 1546517 h 1783724"/>
              <a:gd name="connsiteX71" fmla="*/ 8224228 w 12192000"/>
              <a:gd name="connsiteY71" fmla="*/ 1557267 h 1783724"/>
              <a:gd name="connsiteX72" fmla="*/ 8199666 w 12192000"/>
              <a:gd name="connsiteY72" fmla="*/ 1559012 h 1783724"/>
              <a:gd name="connsiteX73" fmla="*/ 8194548 w 12192000"/>
              <a:gd name="connsiteY73" fmla="*/ 1565013 h 1783724"/>
              <a:gd name="connsiteX74" fmla="*/ 8165771 w 12192000"/>
              <a:gd name="connsiteY74" fmla="*/ 1579116 h 1783724"/>
              <a:gd name="connsiteX75" fmla="*/ 8116832 w 12192000"/>
              <a:gd name="connsiteY75" fmla="*/ 1608547 h 1783724"/>
              <a:gd name="connsiteX76" fmla="*/ 8089016 w 12192000"/>
              <a:gd name="connsiteY76" fmla="*/ 1617129 h 1783724"/>
              <a:gd name="connsiteX77" fmla="*/ 8074658 w 12192000"/>
              <a:gd name="connsiteY77" fmla="*/ 1626971 h 1783724"/>
              <a:gd name="connsiteX78" fmla="*/ 8068056 w 12192000"/>
              <a:gd name="connsiteY78" fmla="*/ 1627924 h 1783724"/>
              <a:gd name="connsiteX79" fmla="*/ 8046900 w 12192000"/>
              <a:gd name="connsiteY79" fmla="*/ 1634483 h 1783724"/>
              <a:gd name="connsiteX80" fmla="*/ 8034634 w 12192000"/>
              <a:gd name="connsiteY80" fmla="*/ 1637466 h 1783724"/>
              <a:gd name="connsiteX81" fmla="*/ 8029700 w 12192000"/>
              <a:gd name="connsiteY81" fmla="*/ 1638364 h 1783724"/>
              <a:gd name="connsiteX82" fmla="*/ 7987514 w 12192000"/>
              <a:gd name="connsiteY82" fmla="*/ 1638160 h 1783724"/>
              <a:gd name="connsiteX83" fmla="*/ 7960991 w 12192000"/>
              <a:gd name="connsiteY83" fmla="*/ 1648892 h 1783724"/>
              <a:gd name="connsiteX84" fmla="*/ 7937606 w 12192000"/>
              <a:gd name="connsiteY84" fmla="*/ 1650659 h 1783724"/>
              <a:gd name="connsiteX85" fmla="*/ 7931522 w 12192000"/>
              <a:gd name="connsiteY85" fmla="*/ 1653082 h 1783724"/>
              <a:gd name="connsiteX86" fmla="*/ 7872444 w 12192000"/>
              <a:gd name="connsiteY86" fmla="*/ 1652202 h 1783724"/>
              <a:gd name="connsiteX87" fmla="*/ 7832232 w 12192000"/>
              <a:gd name="connsiteY87" fmla="*/ 1658594 h 1783724"/>
              <a:gd name="connsiteX88" fmla="*/ 7744332 w 12192000"/>
              <a:gd name="connsiteY88" fmla="*/ 1657695 h 1783724"/>
              <a:gd name="connsiteX89" fmla="*/ 7723062 w 12192000"/>
              <a:gd name="connsiteY89" fmla="*/ 1658222 h 1783724"/>
              <a:gd name="connsiteX90" fmla="*/ 7705682 w 12192000"/>
              <a:gd name="connsiteY90" fmla="*/ 1664606 h 1783724"/>
              <a:gd name="connsiteX91" fmla="*/ 7702441 w 12192000"/>
              <a:gd name="connsiteY91" fmla="*/ 1671260 h 1783724"/>
              <a:gd name="connsiteX92" fmla="*/ 7690889 w 12192000"/>
              <a:gd name="connsiteY92" fmla="*/ 1672499 h 1783724"/>
              <a:gd name="connsiteX93" fmla="*/ 7688002 w 12192000"/>
              <a:gd name="connsiteY93" fmla="*/ 1674071 h 1783724"/>
              <a:gd name="connsiteX94" fmla="*/ 7671275 w 12192000"/>
              <a:gd name="connsiteY94" fmla="*/ 1681835 h 1783724"/>
              <a:gd name="connsiteX95" fmla="*/ 7585018 w 12192000"/>
              <a:gd name="connsiteY95" fmla="*/ 1675431 h 1783724"/>
              <a:gd name="connsiteX96" fmla="*/ 7471472 w 12192000"/>
              <a:gd name="connsiteY96" fmla="*/ 1682487 h 1783724"/>
              <a:gd name="connsiteX97" fmla="*/ 7381391 w 12192000"/>
              <a:gd name="connsiteY97" fmla="*/ 1689122 h 1783724"/>
              <a:gd name="connsiteX98" fmla="*/ 7292528 w 12192000"/>
              <a:gd name="connsiteY98" fmla="*/ 1689863 h 1783724"/>
              <a:gd name="connsiteX99" fmla="*/ 7204542 w 12192000"/>
              <a:gd name="connsiteY99" fmla="*/ 1667362 h 1783724"/>
              <a:gd name="connsiteX100" fmla="*/ 7179107 w 12192000"/>
              <a:gd name="connsiteY100" fmla="*/ 1664705 h 1783724"/>
              <a:gd name="connsiteX101" fmla="*/ 7176110 w 12192000"/>
              <a:gd name="connsiteY101" fmla="*/ 1667956 h 1783724"/>
              <a:gd name="connsiteX102" fmla="*/ 7149935 w 12192000"/>
              <a:gd name="connsiteY102" fmla="*/ 1671723 h 1783724"/>
              <a:gd name="connsiteX103" fmla="*/ 7076173 w 12192000"/>
              <a:gd name="connsiteY103" fmla="*/ 1681613 h 1783724"/>
              <a:gd name="connsiteX104" fmla="*/ 6997704 w 12192000"/>
              <a:gd name="connsiteY104" fmla="*/ 1681043 h 1783724"/>
              <a:gd name="connsiteX105" fmla="*/ 6883473 w 12192000"/>
              <a:gd name="connsiteY105" fmla="*/ 1705122 h 1783724"/>
              <a:gd name="connsiteX106" fmla="*/ 6687688 w 12192000"/>
              <a:gd name="connsiteY106" fmla="*/ 1727643 h 1783724"/>
              <a:gd name="connsiteX107" fmla="*/ 6589722 w 12192000"/>
              <a:gd name="connsiteY107" fmla="*/ 1723098 h 1783724"/>
              <a:gd name="connsiteX108" fmla="*/ 6301694 w 12192000"/>
              <a:gd name="connsiteY108" fmla="*/ 1743703 h 1783724"/>
              <a:gd name="connsiteX109" fmla="*/ 6183195 w 12192000"/>
              <a:gd name="connsiteY109" fmla="*/ 1758873 h 1783724"/>
              <a:gd name="connsiteX110" fmla="*/ 6123126 w 12192000"/>
              <a:gd name="connsiteY110" fmla="*/ 1768552 h 1783724"/>
              <a:gd name="connsiteX111" fmla="*/ 6096136 w 12192000"/>
              <a:gd name="connsiteY111" fmla="*/ 1767260 h 1783724"/>
              <a:gd name="connsiteX112" fmla="*/ 6032917 w 12192000"/>
              <a:gd name="connsiteY112" fmla="*/ 1757308 h 1783724"/>
              <a:gd name="connsiteX113" fmla="*/ 5977870 w 12192000"/>
              <a:gd name="connsiteY113" fmla="*/ 1771268 h 1783724"/>
              <a:gd name="connsiteX114" fmla="*/ 5916336 w 12192000"/>
              <a:gd name="connsiteY114" fmla="*/ 1780879 h 1783724"/>
              <a:gd name="connsiteX115" fmla="*/ 5867980 w 12192000"/>
              <a:gd name="connsiteY115" fmla="*/ 1783724 h 1783724"/>
              <a:gd name="connsiteX116" fmla="*/ 5743302 w 12192000"/>
              <a:gd name="connsiteY116" fmla="*/ 1782136 h 1783724"/>
              <a:gd name="connsiteX117" fmla="*/ 5607054 w 12192000"/>
              <a:gd name="connsiteY117" fmla="*/ 1775578 h 1783724"/>
              <a:gd name="connsiteX118" fmla="*/ 5464006 w 12192000"/>
              <a:gd name="connsiteY118" fmla="*/ 1763436 h 1783724"/>
              <a:gd name="connsiteX119" fmla="*/ 5412840 w 12192000"/>
              <a:gd name="connsiteY119" fmla="*/ 1767920 h 1783724"/>
              <a:gd name="connsiteX120" fmla="*/ 5361713 w 12192000"/>
              <a:gd name="connsiteY120" fmla="*/ 1773980 h 1783724"/>
              <a:gd name="connsiteX121" fmla="*/ 5241786 w 12192000"/>
              <a:gd name="connsiteY121" fmla="*/ 1756656 h 1783724"/>
              <a:gd name="connsiteX122" fmla="*/ 5202963 w 12192000"/>
              <a:gd name="connsiteY122" fmla="*/ 1747306 h 1783724"/>
              <a:gd name="connsiteX123" fmla="*/ 5154668 w 12192000"/>
              <a:gd name="connsiteY123" fmla="*/ 1744668 h 1783724"/>
              <a:gd name="connsiteX124" fmla="*/ 5136547 w 12192000"/>
              <a:gd name="connsiteY124" fmla="*/ 1738620 h 1783724"/>
              <a:gd name="connsiteX125" fmla="*/ 5122587 w 12192000"/>
              <a:gd name="connsiteY125" fmla="*/ 1735756 h 1783724"/>
              <a:gd name="connsiteX126" fmla="*/ 5119579 w 12192000"/>
              <a:gd name="connsiteY126" fmla="*/ 1734004 h 1783724"/>
              <a:gd name="connsiteX127" fmla="*/ 5101616 w 12192000"/>
              <a:gd name="connsiteY127" fmla="*/ 1724948 h 1783724"/>
              <a:gd name="connsiteX128" fmla="*/ 5045783 w 12192000"/>
              <a:gd name="connsiteY128" fmla="*/ 1730209 h 1783724"/>
              <a:gd name="connsiteX129" fmla="*/ 4991477 w 12192000"/>
              <a:gd name="connsiteY129" fmla="*/ 1716450 h 1783724"/>
              <a:gd name="connsiteX130" fmla="*/ 4820387 w 12192000"/>
              <a:gd name="connsiteY130" fmla="*/ 1695973 h 1783724"/>
              <a:gd name="connsiteX131" fmla="*/ 4755339 w 12192000"/>
              <a:gd name="connsiteY131" fmla="*/ 1700569 h 1783724"/>
              <a:gd name="connsiteX132" fmla="*/ 4703062 w 12192000"/>
              <a:gd name="connsiteY132" fmla="*/ 1665094 h 1783724"/>
              <a:gd name="connsiteX133" fmla="*/ 4701052 w 12192000"/>
              <a:gd name="connsiteY133" fmla="*/ 1664466 h 1783724"/>
              <a:gd name="connsiteX134" fmla="*/ 4701986 w 12192000"/>
              <a:gd name="connsiteY134" fmla="*/ 1664294 h 1783724"/>
              <a:gd name="connsiteX135" fmla="*/ 4697074 w 12192000"/>
              <a:gd name="connsiteY135" fmla="*/ 1663224 h 1783724"/>
              <a:gd name="connsiteX136" fmla="*/ 4701052 w 12192000"/>
              <a:gd name="connsiteY136" fmla="*/ 1664466 h 1783724"/>
              <a:gd name="connsiteX137" fmla="*/ 4695406 w 12192000"/>
              <a:gd name="connsiteY137" fmla="*/ 1665504 h 1783724"/>
              <a:gd name="connsiteX138" fmla="*/ 4495727 w 12192000"/>
              <a:gd name="connsiteY138" fmla="*/ 1656633 h 1783724"/>
              <a:gd name="connsiteX139" fmla="*/ 4428317 w 12192000"/>
              <a:gd name="connsiteY139" fmla="*/ 1646311 h 1783724"/>
              <a:gd name="connsiteX140" fmla="*/ 4424455 w 12192000"/>
              <a:gd name="connsiteY140" fmla="*/ 1646545 h 1783724"/>
              <a:gd name="connsiteX141" fmla="*/ 4418141 w 12192000"/>
              <a:gd name="connsiteY141" fmla="*/ 1643457 h 1783724"/>
              <a:gd name="connsiteX142" fmla="*/ 4389054 w 12192000"/>
              <a:gd name="connsiteY142" fmla="*/ 1635100 h 1783724"/>
              <a:gd name="connsiteX143" fmla="*/ 4243963 w 12192000"/>
              <a:gd name="connsiteY143" fmla="*/ 1600547 h 1783724"/>
              <a:gd name="connsiteX144" fmla="*/ 4230390 w 12192000"/>
              <a:gd name="connsiteY144" fmla="*/ 1596782 h 1783724"/>
              <a:gd name="connsiteX145" fmla="*/ 4151096 w 12192000"/>
              <a:gd name="connsiteY145" fmla="*/ 1589415 h 1783724"/>
              <a:gd name="connsiteX146" fmla="*/ 4091729 w 12192000"/>
              <a:gd name="connsiteY146" fmla="*/ 1565484 h 1783724"/>
              <a:gd name="connsiteX147" fmla="*/ 3994992 w 12192000"/>
              <a:gd name="connsiteY147" fmla="*/ 1554250 h 1783724"/>
              <a:gd name="connsiteX148" fmla="*/ 3898778 w 12192000"/>
              <a:gd name="connsiteY148" fmla="*/ 1546088 h 1783724"/>
              <a:gd name="connsiteX149" fmla="*/ 3863728 w 12192000"/>
              <a:gd name="connsiteY149" fmla="*/ 1544567 h 1783724"/>
              <a:gd name="connsiteX150" fmla="*/ 3729252 w 12192000"/>
              <a:gd name="connsiteY150" fmla="*/ 1544592 h 1783724"/>
              <a:gd name="connsiteX151" fmla="*/ 3716543 w 12192000"/>
              <a:gd name="connsiteY151" fmla="*/ 1541771 h 1783724"/>
              <a:gd name="connsiteX152" fmla="*/ 3715389 w 12192000"/>
              <a:gd name="connsiteY152" fmla="*/ 1538406 h 1783724"/>
              <a:gd name="connsiteX153" fmla="*/ 3682391 w 12192000"/>
              <a:gd name="connsiteY153" fmla="*/ 1529372 h 1783724"/>
              <a:gd name="connsiteX154" fmla="*/ 3669607 w 12192000"/>
              <a:gd name="connsiteY154" fmla="*/ 1534463 h 1783724"/>
              <a:gd name="connsiteX155" fmla="*/ 3669577 w 12192000"/>
              <a:gd name="connsiteY155" fmla="*/ 1534458 h 1783724"/>
              <a:gd name="connsiteX156" fmla="*/ 3660365 w 12192000"/>
              <a:gd name="connsiteY156" fmla="*/ 1531370 h 1783724"/>
              <a:gd name="connsiteX157" fmla="*/ 3637171 w 12192000"/>
              <a:gd name="connsiteY157" fmla="*/ 1523813 h 1783724"/>
              <a:gd name="connsiteX158" fmla="*/ 3636519 w 12192000"/>
              <a:gd name="connsiteY158" fmla="*/ 1523773 h 1783724"/>
              <a:gd name="connsiteX159" fmla="*/ 3589716 w 12192000"/>
              <a:gd name="connsiteY159" fmla="*/ 1506360 h 1783724"/>
              <a:gd name="connsiteX160" fmla="*/ 3583541 w 12192000"/>
              <a:gd name="connsiteY160" fmla="*/ 1507469 h 1783724"/>
              <a:gd name="connsiteX161" fmla="*/ 3574426 w 12192000"/>
              <a:gd name="connsiteY161" fmla="*/ 1507574 h 1783724"/>
              <a:gd name="connsiteX162" fmla="*/ 3574190 w 12192000"/>
              <a:gd name="connsiteY162" fmla="*/ 1507350 h 1783724"/>
              <a:gd name="connsiteX163" fmla="*/ 3565671 w 12192000"/>
              <a:gd name="connsiteY163" fmla="*/ 1507894 h 1783724"/>
              <a:gd name="connsiteX164" fmla="*/ 3515816 w 12192000"/>
              <a:gd name="connsiteY164" fmla="*/ 1499688 h 1783724"/>
              <a:gd name="connsiteX165" fmla="*/ 3452912 w 12192000"/>
              <a:gd name="connsiteY165" fmla="*/ 1496444 h 1783724"/>
              <a:gd name="connsiteX166" fmla="*/ 3380405 w 12192000"/>
              <a:gd name="connsiteY166" fmla="*/ 1486216 h 1783724"/>
              <a:gd name="connsiteX167" fmla="*/ 3343625 w 12192000"/>
              <a:gd name="connsiteY167" fmla="*/ 1500147 h 1783724"/>
              <a:gd name="connsiteX168" fmla="*/ 3323774 w 12192000"/>
              <a:gd name="connsiteY168" fmla="*/ 1501476 h 1783724"/>
              <a:gd name="connsiteX169" fmla="*/ 3321444 w 12192000"/>
              <a:gd name="connsiteY169" fmla="*/ 1500659 h 1783724"/>
              <a:gd name="connsiteX170" fmla="*/ 3242143 w 12192000"/>
              <a:gd name="connsiteY170" fmla="*/ 1505268 h 1783724"/>
              <a:gd name="connsiteX171" fmla="*/ 3122401 w 12192000"/>
              <a:gd name="connsiteY171" fmla="*/ 1511314 h 1783724"/>
              <a:gd name="connsiteX172" fmla="*/ 3010177 w 12192000"/>
              <a:gd name="connsiteY172" fmla="*/ 1513132 h 1783724"/>
              <a:gd name="connsiteX173" fmla="*/ 2782615 w 12192000"/>
              <a:gd name="connsiteY173" fmla="*/ 1509375 h 1783724"/>
              <a:gd name="connsiteX174" fmla="*/ 2668665 w 12192000"/>
              <a:gd name="connsiteY174" fmla="*/ 1517660 h 1783724"/>
              <a:gd name="connsiteX175" fmla="*/ 2548073 w 12192000"/>
              <a:gd name="connsiteY175" fmla="*/ 1516667 h 1783724"/>
              <a:gd name="connsiteX176" fmla="*/ 2423377 w 12192000"/>
              <a:gd name="connsiteY176" fmla="*/ 1527776 h 1783724"/>
              <a:gd name="connsiteX177" fmla="*/ 2295298 w 12192000"/>
              <a:gd name="connsiteY177" fmla="*/ 1534368 h 1783724"/>
              <a:gd name="connsiteX178" fmla="*/ 2188781 w 12192000"/>
              <a:gd name="connsiteY178" fmla="*/ 1529677 h 1783724"/>
              <a:gd name="connsiteX179" fmla="*/ 2074855 w 12192000"/>
              <a:gd name="connsiteY179" fmla="*/ 1515446 h 1783724"/>
              <a:gd name="connsiteX180" fmla="*/ 2012587 w 12192000"/>
              <a:gd name="connsiteY180" fmla="*/ 1522487 h 1783724"/>
              <a:gd name="connsiteX181" fmla="*/ 1932075 w 12192000"/>
              <a:gd name="connsiteY181" fmla="*/ 1517914 h 1783724"/>
              <a:gd name="connsiteX182" fmla="*/ 1908490 w 12192000"/>
              <a:gd name="connsiteY182" fmla="*/ 1526423 h 1783724"/>
              <a:gd name="connsiteX183" fmla="*/ 1908410 w 12192000"/>
              <a:gd name="connsiteY183" fmla="*/ 1526410 h 1783724"/>
              <a:gd name="connsiteX184" fmla="*/ 1901918 w 12192000"/>
              <a:gd name="connsiteY184" fmla="*/ 1522410 h 1783724"/>
              <a:gd name="connsiteX185" fmla="*/ 1876753 w 12192000"/>
              <a:gd name="connsiteY185" fmla="*/ 1517619 h 1783724"/>
              <a:gd name="connsiteX186" fmla="*/ 1858194 w 12192000"/>
              <a:gd name="connsiteY186" fmla="*/ 1522343 h 1783724"/>
              <a:gd name="connsiteX187" fmla="*/ 1702657 w 12192000"/>
              <a:gd name="connsiteY187" fmla="*/ 1510562 h 1783724"/>
              <a:gd name="connsiteX188" fmla="*/ 1701421 w 12192000"/>
              <a:gd name="connsiteY188" fmla="*/ 1510775 h 1783724"/>
              <a:gd name="connsiteX189" fmla="*/ 1699973 w 12192000"/>
              <a:gd name="connsiteY189" fmla="*/ 1507739 h 1783724"/>
              <a:gd name="connsiteX190" fmla="*/ 1682526 w 12192000"/>
              <a:gd name="connsiteY190" fmla="*/ 1504598 h 1783724"/>
              <a:gd name="connsiteX191" fmla="*/ 1677380 w 12192000"/>
              <a:gd name="connsiteY191" fmla="*/ 1504851 h 1783724"/>
              <a:gd name="connsiteX192" fmla="*/ 1670304 w 12192000"/>
              <a:gd name="connsiteY192" fmla="*/ 1503744 h 1783724"/>
              <a:gd name="connsiteX193" fmla="*/ 1670197 w 12192000"/>
              <a:gd name="connsiteY193" fmla="*/ 1503497 h 1783724"/>
              <a:gd name="connsiteX194" fmla="*/ 1626301 w 12192000"/>
              <a:gd name="connsiteY194" fmla="*/ 1474931 h 1783724"/>
              <a:gd name="connsiteX195" fmla="*/ 1535119 w 12192000"/>
              <a:gd name="connsiteY195" fmla="*/ 1463075 h 1783724"/>
              <a:gd name="connsiteX196" fmla="*/ 1531340 w 12192000"/>
              <a:gd name="connsiteY196" fmla="*/ 1461293 h 1783724"/>
              <a:gd name="connsiteX197" fmla="*/ 1498454 w 12192000"/>
              <a:gd name="connsiteY197" fmla="*/ 1463478 h 1783724"/>
              <a:gd name="connsiteX198" fmla="*/ 1478806 w 12192000"/>
              <a:gd name="connsiteY198" fmla="*/ 1464611 h 1783724"/>
              <a:gd name="connsiteX199" fmla="*/ 1358081 w 12192000"/>
              <a:gd name="connsiteY199" fmla="*/ 1455545 h 1783724"/>
              <a:gd name="connsiteX200" fmla="*/ 1222449 w 12192000"/>
              <a:gd name="connsiteY200" fmla="*/ 1455454 h 1783724"/>
              <a:gd name="connsiteX201" fmla="*/ 1180983 w 12192000"/>
              <a:gd name="connsiteY201" fmla="*/ 1440557 h 1783724"/>
              <a:gd name="connsiteX202" fmla="*/ 1018426 w 12192000"/>
              <a:gd name="connsiteY202" fmla="*/ 1400226 h 1783724"/>
              <a:gd name="connsiteX203" fmla="*/ 940021 w 12192000"/>
              <a:gd name="connsiteY203" fmla="*/ 1409452 h 1783724"/>
              <a:gd name="connsiteX204" fmla="*/ 940362 w 12192000"/>
              <a:gd name="connsiteY204" fmla="*/ 1408090 h 1783724"/>
              <a:gd name="connsiteX205" fmla="*/ 927147 w 12192000"/>
              <a:gd name="connsiteY205" fmla="*/ 1407436 h 1783724"/>
              <a:gd name="connsiteX206" fmla="*/ 915481 w 12192000"/>
              <a:gd name="connsiteY206" fmla="*/ 1395526 h 1783724"/>
              <a:gd name="connsiteX207" fmla="*/ 884363 w 12192000"/>
              <a:gd name="connsiteY207" fmla="*/ 1395024 h 1783724"/>
              <a:gd name="connsiteX208" fmla="*/ 883522 w 12192000"/>
              <a:gd name="connsiteY208" fmla="*/ 1400267 h 1783724"/>
              <a:gd name="connsiteX209" fmla="*/ 865903 w 12192000"/>
              <a:gd name="connsiteY209" fmla="*/ 1394324 h 1783724"/>
              <a:gd name="connsiteX210" fmla="*/ 790832 w 12192000"/>
              <a:gd name="connsiteY210" fmla="*/ 1370999 h 1783724"/>
              <a:gd name="connsiteX211" fmla="*/ 749766 w 12192000"/>
              <a:gd name="connsiteY211" fmla="*/ 1353216 h 1783724"/>
              <a:gd name="connsiteX212" fmla="*/ 705470 w 12192000"/>
              <a:gd name="connsiteY212" fmla="*/ 1354328 h 1783724"/>
              <a:gd name="connsiteX213" fmla="*/ 692371 w 12192000"/>
              <a:gd name="connsiteY213" fmla="*/ 1343942 h 1783724"/>
              <a:gd name="connsiteX214" fmla="*/ 690203 w 12192000"/>
              <a:gd name="connsiteY214" fmla="*/ 1341970 h 1783724"/>
              <a:gd name="connsiteX215" fmla="*/ 679574 w 12192000"/>
              <a:gd name="connsiteY215" fmla="*/ 1338069 h 1783724"/>
              <a:gd name="connsiteX216" fmla="*/ 679009 w 12192000"/>
              <a:gd name="connsiteY216" fmla="*/ 1331966 h 1783724"/>
              <a:gd name="connsiteX217" fmla="*/ 664756 w 12192000"/>
              <a:gd name="connsiteY217" fmla="*/ 1322509 h 1783724"/>
              <a:gd name="connsiteX218" fmla="*/ 644515 w 12192000"/>
              <a:gd name="connsiteY218" fmla="*/ 1316732 h 1783724"/>
              <a:gd name="connsiteX219" fmla="*/ 545716 w 12192000"/>
              <a:gd name="connsiteY219" fmla="*/ 1294878 h 1783724"/>
              <a:gd name="connsiteX220" fmla="*/ 488094 w 12192000"/>
              <a:gd name="connsiteY220" fmla="*/ 1278596 h 1783724"/>
              <a:gd name="connsiteX221" fmla="*/ 468538 w 12192000"/>
              <a:gd name="connsiteY221" fmla="*/ 1267376 h 1783724"/>
              <a:gd name="connsiteX222" fmla="*/ 439655 w 12192000"/>
              <a:gd name="connsiteY222" fmla="*/ 1255090 h 1783724"/>
              <a:gd name="connsiteX223" fmla="*/ 390496 w 12192000"/>
              <a:gd name="connsiteY223" fmla="*/ 1229512 h 1783724"/>
              <a:gd name="connsiteX224" fmla="*/ 362616 w 12192000"/>
              <a:gd name="connsiteY224" fmla="*/ 1221981 h 1783724"/>
              <a:gd name="connsiteX225" fmla="*/ 348184 w 12192000"/>
              <a:gd name="connsiteY225" fmla="*/ 1213437 h 1783724"/>
              <a:gd name="connsiteX226" fmla="*/ 341576 w 12192000"/>
              <a:gd name="connsiteY226" fmla="*/ 1212583 h 1783724"/>
              <a:gd name="connsiteX227" fmla="*/ 320370 w 12192000"/>
              <a:gd name="connsiteY227" fmla="*/ 1206827 h 1783724"/>
              <a:gd name="connsiteX228" fmla="*/ 308082 w 12192000"/>
              <a:gd name="connsiteY228" fmla="*/ 1204195 h 1783724"/>
              <a:gd name="connsiteX229" fmla="*/ 303141 w 12192000"/>
              <a:gd name="connsiteY229" fmla="*/ 1203396 h 1783724"/>
              <a:gd name="connsiteX230" fmla="*/ 260955 w 12192000"/>
              <a:gd name="connsiteY230" fmla="*/ 1203345 h 1783724"/>
              <a:gd name="connsiteX231" fmla="*/ 234352 w 12192000"/>
              <a:gd name="connsiteY231" fmla="*/ 1193972 h 1783724"/>
              <a:gd name="connsiteX232" fmla="*/ 210954 w 12192000"/>
              <a:gd name="connsiteY232" fmla="*/ 1192326 h 1783724"/>
              <a:gd name="connsiteX233" fmla="*/ 204851 w 12192000"/>
              <a:gd name="connsiteY233" fmla="*/ 1190210 h 1783724"/>
              <a:gd name="connsiteX234" fmla="*/ 145778 w 12192000"/>
              <a:gd name="connsiteY234" fmla="*/ 1190651 h 1783724"/>
              <a:gd name="connsiteX235" fmla="*/ 105518 w 12192000"/>
              <a:gd name="connsiteY235" fmla="*/ 1184937 h 1783724"/>
              <a:gd name="connsiteX236" fmla="*/ 17623 w 12192000"/>
              <a:gd name="connsiteY236" fmla="*/ 1185238 h 1783724"/>
              <a:gd name="connsiteX237" fmla="*/ 0 w 12192000"/>
              <a:gd name="connsiteY237" fmla="*/ 1184768 h 1783724"/>
              <a:gd name="connsiteX238" fmla="*/ 0 w 12192000"/>
              <a:gd name="connsiteY238" fmla="*/ 0 h 1783724"/>
              <a:gd name="connsiteX0" fmla="*/ 0 w 12192000"/>
              <a:gd name="connsiteY0" fmla="*/ 0 h 1783724"/>
              <a:gd name="connsiteX1" fmla="*/ 12192000 w 12192000"/>
              <a:gd name="connsiteY1" fmla="*/ 0 h 1783724"/>
              <a:gd name="connsiteX2" fmla="*/ 12192000 w 12192000"/>
              <a:gd name="connsiteY2" fmla="*/ 1129867 h 1783724"/>
              <a:gd name="connsiteX3" fmla="*/ 12174158 w 12192000"/>
              <a:gd name="connsiteY3" fmla="*/ 1133797 h 1783724"/>
              <a:gd name="connsiteX4" fmla="*/ 12111983 w 12192000"/>
              <a:gd name="connsiteY4" fmla="*/ 1161939 h 1783724"/>
              <a:gd name="connsiteX5" fmla="*/ 11967186 w 12192000"/>
              <a:gd name="connsiteY5" fmla="*/ 1201206 h 1783724"/>
              <a:gd name="connsiteX6" fmla="*/ 11953646 w 12192000"/>
              <a:gd name="connsiteY6" fmla="*/ 1205499 h 1783724"/>
              <a:gd name="connsiteX7" fmla="*/ 11874413 w 12192000"/>
              <a:gd name="connsiteY7" fmla="*/ 1213569 h 1783724"/>
              <a:gd name="connsiteX8" fmla="*/ 11815251 w 12192000"/>
              <a:gd name="connsiteY8" fmla="*/ 1241020 h 1783724"/>
              <a:gd name="connsiteX9" fmla="*/ 11718610 w 12192000"/>
              <a:gd name="connsiteY9" fmla="*/ 1253479 h 1783724"/>
              <a:gd name="connsiteX10" fmla="*/ 11622463 w 12192000"/>
              <a:gd name="connsiteY10" fmla="*/ 1262368 h 1783724"/>
              <a:gd name="connsiteX11" fmla="*/ 11587426 w 12192000"/>
              <a:gd name="connsiteY11" fmla="*/ 1263916 h 1783724"/>
              <a:gd name="connsiteX12" fmla="*/ 11471543 w 12192000"/>
              <a:gd name="connsiteY12" fmla="*/ 1280394 h 1783724"/>
              <a:gd name="connsiteX13" fmla="*/ 11406215 w 12192000"/>
              <a:gd name="connsiteY13" fmla="*/ 1280453 h 1783724"/>
              <a:gd name="connsiteX14" fmla="*/ 11361043 w 12192000"/>
              <a:gd name="connsiteY14" fmla="*/ 1286632 h 1783724"/>
              <a:gd name="connsiteX15" fmla="*/ 11259450 w 12192000"/>
              <a:gd name="connsiteY15" fmla="*/ 1286738 h 1783724"/>
              <a:gd name="connsiteX16" fmla="*/ 11154950 w 12192000"/>
              <a:gd name="connsiteY16" fmla="*/ 1291274 h 1783724"/>
              <a:gd name="connsiteX17" fmla="*/ 11055163 w 12192000"/>
              <a:gd name="connsiteY17" fmla="*/ 1282991 h 1783724"/>
              <a:gd name="connsiteX18" fmla="*/ 10959430 w 12192000"/>
              <a:gd name="connsiteY18" fmla="*/ 1284028 h 1783724"/>
              <a:gd name="connsiteX19" fmla="*/ 10886552 w 12192000"/>
              <a:gd name="connsiteY19" fmla="*/ 1294734 h 1783724"/>
              <a:gd name="connsiteX20" fmla="*/ 10832696 w 12192000"/>
              <a:gd name="connsiteY20" fmla="*/ 1296692 h 1783724"/>
              <a:gd name="connsiteX21" fmla="*/ 10772242 w 12192000"/>
              <a:gd name="connsiteY21" fmla="*/ 1273555 h 1783724"/>
              <a:gd name="connsiteX22" fmla="*/ 10696254 w 12192000"/>
              <a:gd name="connsiteY22" fmla="*/ 1259247 h 1783724"/>
              <a:gd name="connsiteX23" fmla="*/ 10577832 w 12192000"/>
              <a:gd name="connsiteY23" fmla="*/ 1255994 h 1783724"/>
              <a:gd name="connsiteX24" fmla="*/ 10531976 w 12192000"/>
              <a:gd name="connsiteY24" fmla="*/ 1249692 h 1783724"/>
              <a:gd name="connsiteX25" fmla="*/ 10453101 w 12192000"/>
              <a:gd name="connsiteY25" fmla="*/ 1241000 h 1783724"/>
              <a:gd name="connsiteX26" fmla="*/ 10407706 w 12192000"/>
              <a:gd name="connsiteY26" fmla="*/ 1235650 h 1783724"/>
              <a:gd name="connsiteX27" fmla="*/ 10368559 w 12192000"/>
              <a:gd name="connsiteY27" fmla="*/ 1235686 h 1783724"/>
              <a:gd name="connsiteX28" fmla="*/ 10352542 w 12192000"/>
              <a:gd name="connsiteY28" fmla="*/ 1245817 h 1783724"/>
              <a:gd name="connsiteX29" fmla="*/ 10294918 w 12192000"/>
              <a:gd name="connsiteY29" fmla="*/ 1263549 h 1783724"/>
              <a:gd name="connsiteX30" fmla="*/ 10271059 w 12192000"/>
              <a:gd name="connsiteY30" fmla="*/ 1265010 h 1783724"/>
              <a:gd name="connsiteX31" fmla="*/ 10239064 w 12192000"/>
              <a:gd name="connsiteY31" fmla="*/ 1270598 h 1783724"/>
              <a:gd name="connsiteX32" fmla="*/ 10181078 w 12192000"/>
              <a:gd name="connsiteY32" fmla="*/ 1276374 h 1783724"/>
              <a:gd name="connsiteX33" fmla="*/ 10153458 w 12192000"/>
              <a:gd name="connsiteY33" fmla="*/ 1285229 h 1783724"/>
              <a:gd name="connsiteX34" fmla="*/ 10140775 w 12192000"/>
              <a:gd name="connsiteY34" fmla="*/ 1285847 h 1783724"/>
              <a:gd name="connsiteX35" fmla="*/ 10132055 w 12192000"/>
              <a:gd name="connsiteY35" fmla="*/ 1297214 h 1783724"/>
              <a:gd name="connsiteX36" fmla="*/ 10094093 w 12192000"/>
              <a:gd name="connsiteY36" fmla="*/ 1316697 h 1783724"/>
              <a:gd name="connsiteX37" fmla="*/ 10054855 w 12192000"/>
              <a:gd name="connsiteY37" fmla="*/ 1316203 h 1783724"/>
              <a:gd name="connsiteX38" fmla="*/ 10016268 w 12192000"/>
              <a:gd name="connsiteY38" fmla="*/ 1325133 h 1783724"/>
              <a:gd name="connsiteX39" fmla="*/ 9937115 w 12192000"/>
              <a:gd name="connsiteY39" fmla="*/ 1337731 h 1783724"/>
              <a:gd name="connsiteX40" fmla="*/ 9824942 w 12192000"/>
              <a:gd name="connsiteY40" fmla="*/ 1342969 h 1783724"/>
              <a:gd name="connsiteX41" fmla="*/ 9705553 w 12192000"/>
              <a:gd name="connsiteY41" fmla="*/ 1359323 h 1783724"/>
              <a:gd name="connsiteX42" fmla="*/ 9589915 w 12192000"/>
              <a:gd name="connsiteY42" fmla="*/ 1382355 h 1783724"/>
              <a:gd name="connsiteX43" fmla="*/ 9315048 w 12192000"/>
              <a:gd name="connsiteY43" fmla="*/ 1428626 h 1783724"/>
              <a:gd name="connsiteX44" fmla="*/ 9209077 w 12192000"/>
              <a:gd name="connsiteY44" fmla="*/ 1448049 h 1783724"/>
              <a:gd name="connsiteX45" fmla="*/ 9133300 w 12192000"/>
              <a:gd name="connsiteY45" fmla="*/ 1456152 h 1783724"/>
              <a:gd name="connsiteX46" fmla="*/ 9031264 w 12192000"/>
              <a:gd name="connsiteY46" fmla="*/ 1462053 h 1783724"/>
              <a:gd name="connsiteX47" fmla="*/ 8983321 w 12192000"/>
              <a:gd name="connsiteY47" fmla="*/ 1464616 h 1783724"/>
              <a:gd name="connsiteX48" fmla="*/ 8983035 w 12192000"/>
              <a:gd name="connsiteY48" fmla="*/ 1464417 h 1783724"/>
              <a:gd name="connsiteX49" fmla="*/ 8974072 w 12192000"/>
              <a:gd name="connsiteY49" fmla="*/ 1465390 h 1783724"/>
              <a:gd name="connsiteX50" fmla="*/ 8968242 w 12192000"/>
              <a:gd name="connsiteY50" fmla="*/ 1467079 h 1783724"/>
              <a:gd name="connsiteX51" fmla="*/ 8952199 w 12192000"/>
              <a:gd name="connsiteY51" fmla="*/ 1469700 h 1783724"/>
              <a:gd name="connsiteX52" fmla="*/ 8945873 w 12192000"/>
              <a:gd name="connsiteY52" fmla="*/ 1469099 h 1783724"/>
              <a:gd name="connsiteX53" fmla="*/ 8940905 w 12192000"/>
              <a:gd name="connsiteY53" fmla="*/ 1467238 h 1783724"/>
              <a:gd name="connsiteX54" fmla="*/ 8906846 w 12192000"/>
              <a:gd name="connsiteY54" fmla="*/ 1464481 h 1783724"/>
              <a:gd name="connsiteX55" fmla="*/ 8730411 w 12192000"/>
              <a:gd name="connsiteY55" fmla="*/ 1479838 h 1783724"/>
              <a:gd name="connsiteX56" fmla="*/ 8685834 w 12192000"/>
              <a:gd name="connsiteY56" fmla="*/ 1481431 h 1783724"/>
              <a:gd name="connsiteX57" fmla="*/ 8574116 w 12192000"/>
              <a:gd name="connsiteY57" fmla="*/ 1488166 h 1783724"/>
              <a:gd name="connsiteX58" fmla="*/ 8503254 w 12192000"/>
              <a:gd name="connsiteY58" fmla="*/ 1475627 h 1783724"/>
              <a:gd name="connsiteX59" fmla="*/ 8489028 w 12192000"/>
              <a:gd name="connsiteY59" fmla="*/ 1480483 h 1783724"/>
              <a:gd name="connsiteX60" fmla="*/ 8484222 w 12192000"/>
              <a:gd name="connsiteY60" fmla="*/ 1482955 h 1783724"/>
              <a:gd name="connsiteX61" fmla="*/ 8476034 w 12192000"/>
              <a:gd name="connsiteY61" fmla="*/ 1485197 h 1783724"/>
              <a:gd name="connsiteX62" fmla="*/ 8475659 w 12192000"/>
              <a:gd name="connsiteY62" fmla="*/ 1485048 h 1783724"/>
              <a:gd name="connsiteX63" fmla="*/ 8468325 w 12192000"/>
              <a:gd name="connsiteY63" fmla="*/ 1487552 h 1783724"/>
              <a:gd name="connsiteX64" fmla="*/ 8401298 w 12192000"/>
              <a:gd name="connsiteY64" fmla="*/ 1493672 h 1783724"/>
              <a:gd name="connsiteX65" fmla="*/ 8390295 w 12192000"/>
              <a:gd name="connsiteY65" fmla="*/ 1502138 h 1783724"/>
              <a:gd name="connsiteX66" fmla="*/ 8370102 w 12192000"/>
              <a:gd name="connsiteY66" fmla="*/ 1508730 h 1783724"/>
              <a:gd name="connsiteX67" fmla="*/ 8248843 w 12192000"/>
              <a:gd name="connsiteY67" fmla="*/ 1537060 h 1783724"/>
              <a:gd name="connsiteX68" fmla="*/ 8244399 w 12192000"/>
              <a:gd name="connsiteY68" fmla="*/ 1538596 h 1783724"/>
              <a:gd name="connsiteX69" fmla="*/ 8241700 w 12192000"/>
              <a:gd name="connsiteY69" fmla="*/ 1538396 h 1783724"/>
              <a:gd name="connsiteX70" fmla="*/ 8230388 w 12192000"/>
              <a:gd name="connsiteY70" fmla="*/ 1546517 h 1783724"/>
              <a:gd name="connsiteX71" fmla="*/ 8224228 w 12192000"/>
              <a:gd name="connsiteY71" fmla="*/ 1557267 h 1783724"/>
              <a:gd name="connsiteX72" fmla="*/ 8199666 w 12192000"/>
              <a:gd name="connsiteY72" fmla="*/ 1559012 h 1783724"/>
              <a:gd name="connsiteX73" fmla="*/ 8194548 w 12192000"/>
              <a:gd name="connsiteY73" fmla="*/ 1565013 h 1783724"/>
              <a:gd name="connsiteX74" fmla="*/ 8165771 w 12192000"/>
              <a:gd name="connsiteY74" fmla="*/ 1579116 h 1783724"/>
              <a:gd name="connsiteX75" fmla="*/ 8116832 w 12192000"/>
              <a:gd name="connsiteY75" fmla="*/ 1608547 h 1783724"/>
              <a:gd name="connsiteX76" fmla="*/ 8089016 w 12192000"/>
              <a:gd name="connsiteY76" fmla="*/ 1617129 h 1783724"/>
              <a:gd name="connsiteX77" fmla="*/ 8074658 w 12192000"/>
              <a:gd name="connsiteY77" fmla="*/ 1626971 h 1783724"/>
              <a:gd name="connsiteX78" fmla="*/ 8068056 w 12192000"/>
              <a:gd name="connsiteY78" fmla="*/ 1627924 h 1783724"/>
              <a:gd name="connsiteX79" fmla="*/ 8046900 w 12192000"/>
              <a:gd name="connsiteY79" fmla="*/ 1634483 h 1783724"/>
              <a:gd name="connsiteX80" fmla="*/ 8034634 w 12192000"/>
              <a:gd name="connsiteY80" fmla="*/ 1637466 h 1783724"/>
              <a:gd name="connsiteX81" fmla="*/ 8029700 w 12192000"/>
              <a:gd name="connsiteY81" fmla="*/ 1638364 h 1783724"/>
              <a:gd name="connsiteX82" fmla="*/ 7987514 w 12192000"/>
              <a:gd name="connsiteY82" fmla="*/ 1638160 h 1783724"/>
              <a:gd name="connsiteX83" fmla="*/ 7960991 w 12192000"/>
              <a:gd name="connsiteY83" fmla="*/ 1648892 h 1783724"/>
              <a:gd name="connsiteX84" fmla="*/ 7937606 w 12192000"/>
              <a:gd name="connsiteY84" fmla="*/ 1650659 h 1783724"/>
              <a:gd name="connsiteX85" fmla="*/ 7931522 w 12192000"/>
              <a:gd name="connsiteY85" fmla="*/ 1653082 h 1783724"/>
              <a:gd name="connsiteX86" fmla="*/ 7872444 w 12192000"/>
              <a:gd name="connsiteY86" fmla="*/ 1652202 h 1783724"/>
              <a:gd name="connsiteX87" fmla="*/ 7832232 w 12192000"/>
              <a:gd name="connsiteY87" fmla="*/ 1658594 h 1783724"/>
              <a:gd name="connsiteX88" fmla="*/ 7744332 w 12192000"/>
              <a:gd name="connsiteY88" fmla="*/ 1657695 h 1783724"/>
              <a:gd name="connsiteX89" fmla="*/ 7723062 w 12192000"/>
              <a:gd name="connsiteY89" fmla="*/ 1658222 h 1783724"/>
              <a:gd name="connsiteX90" fmla="*/ 7705682 w 12192000"/>
              <a:gd name="connsiteY90" fmla="*/ 1664606 h 1783724"/>
              <a:gd name="connsiteX91" fmla="*/ 7702441 w 12192000"/>
              <a:gd name="connsiteY91" fmla="*/ 1671260 h 1783724"/>
              <a:gd name="connsiteX92" fmla="*/ 7690889 w 12192000"/>
              <a:gd name="connsiteY92" fmla="*/ 1672499 h 1783724"/>
              <a:gd name="connsiteX93" fmla="*/ 7688002 w 12192000"/>
              <a:gd name="connsiteY93" fmla="*/ 1674071 h 1783724"/>
              <a:gd name="connsiteX94" fmla="*/ 7671275 w 12192000"/>
              <a:gd name="connsiteY94" fmla="*/ 1681835 h 1783724"/>
              <a:gd name="connsiteX95" fmla="*/ 7585018 w 12192000"/>
              <a:gd name="connsiteY95" fmla="*/ 1675431 h 1783724"/>
              <a:gd name="connsiteX96" fmla="*/ 7471472 w 12192000"/>
              <a:gd name="connsiteY96" fmla="*/ 1682487 h 1783724"/>
              <a:gd name="connsiteX97" fmla="*/ 7381391 w 12192000"/>
              <a:gd name="connsiteY97" fmla="*/ 1689122 h 1783724"/>
              <a:gd name="connsiteX98" fmla="*/ 7292528 w 12192000"/>
              <a:gd name="connsiteY98" fmla="*/ 1689863 h 1783724"/>
              <a:gd name="connsiteX99" fmla="*/ 7204542 w 12192000"/>
              <a:gd name="connsiteY99" fmla="*/ 1667362 h 1783724"/>
              <a:gd name="connsiteX100" fmla="*/ 7179107 w 12192000"/>
              <a:gd name="connsiteY100" fmla="*/ 1664705 h 1783724"/>
              <a:gd name="connsiteX101" fmla="*/ 7176110 w 12192000"/>
              <a:gd name="connsiteY101" fmla="*/ 1667956 h 1783724"/>
              <a:gd name="connsiteX102" fmla="*/ 7149935 w 12192000"/>
              <a:gd name="connsiteY102" fmla="*/ 1671723 h 1783724"/>
              <a:gd name="connsiteX103" fmla="*/ 7076173 w 12192000"/>
              <a:gd name="connsiteY103" fmla="*/ 1681613 h 1783724"/>
              <a:gd name="connsiteX104" fmla="*/ 6997704 w 12192000"/>
              <a:gd name="connsiteY104" fmla="*/ 1681043 h 1783724"/>
              <a:gd name="connsiteX105" fmla="*/ 6883473 w 12192000"/>
              <a:gd name="connsiteY105" fmla="*/ 1705122 h 1783724"/>
              <a:gd name="connsiteX106" fmla="*/ 6687688 w 12192000"/>
              <a:gd name="connsiteY106" fmla="*/ 1727643 h 1783724"/>
              <a:gd name="connsiteX107" fmla="*/ 6589722 w 12192000"/>
              <a:gd name="connsiteY107" fmla="*/ 1723098 h 1783724"/>
              <a:gd name="connsiteX108" fmla="*/ 6301694 w 12192000"/>
              <a:gd name="connsiteY108" fmla="*/ 1743703 h 1783724"/>
              <a:gd name="connsiteX109" fmla="*/ 6183195 w 12192000"/>
              <a:gd name="connsiteY109" fmla="*/ 1758873 h 1783724"/>
              <a:gd name="connsiteX110" fmla="*/ 6123126 w 12192000"/>
              <a:gd name="connsiteY110" fmla="*/ 1768552 h 1783724"/>
              <a:gd name="connsiteX111" fmla="*/ 6096136 w 12192000"/>
              <a:gd name="connsiteY111" fmla="*/ 1767260 h 1783724"/>
              <a:gd name="connsiteX112" fmla="*/ 6032917 w 12192000"/>
              <a:gd name="connsiteY112" fmla="*/ 1757308 h 1783724"/>
              <a:gd name="connsiteX113" fmla="*/ 5977870 w 12192000"/>
              <a:gd name="connsiteY113" fmla="*/ 1771268 h 1783724"/>
              <a:gd name="connsiteX114" fmla="*/ 5916336 w 12192000"/>
              <a:gd name="connsiteY114" fmla="*/ 1780879 h 1783724"/>
              <a:gd name="connsiteX115" fmla="*/ 5867980 w 12192000"/>
              <a:gd name="connsiteY115" fmla="*/ 1783724 h 1783724"/>
              <a:gd name="connsiteX116" fmla="*/ 5743302 w 12192000"/>
              <a:gd name="connsiteY116" fmla="*/ 1782136 h 1783724"/>
              <a:gd name="connsiteX117" fmla="*/ 5607054 w 12192000"/>
              <a:gd name="connsiteY117" fmla="*/ 1775578 h 1783724"/>
              <a:gd name="connsiteX118" fmla="*/ 5464006 w 12192000"/>
              <a:gd name="connsiteY118" fmla="*/ 1763436 h 1783724"/>
              <a:gd name="connsiteX119" fmla="*/ 5412840 w 12192000"/>
              <a:gd name="connsiteY119" fmla="*/ 1767920 h 1783724"/>
              <a:gd name="connsiteX120" fmla="*/ 5361713 w 12192000"/>
              <a:gd name="connsiteY120" fmla="*/ 1773980 h 1783724"/>
              <a:gd name="connsiteX121" fmla="*/ 5241786 w 12192000"/>
              <a:gd name="connsiteY121" fmla="*/ 1756656 h 1783724"/>
              <a:gd name="connsiteX122" fmla="*/ 5202963 w 12192000"/>
              <a:gd name="connsiteY122" fmla="*/ 1747306 h 1783724"/>
              <a:gd name="connsiteX123" fmla="*/ 5154668 w 12192000"/>
              <a:gd name="connsiteY123" fmla="*/ 1744668 h 1783724"/>
              <a:gd name="connsiteX124" fmla="*/ 5136547 w 12192000"/>
              <a:gd name="connsiteY124" fmla="*/ 1738620 h 1783724"/>
              <a:gd name="connsiteX125" fmla="*/ 5122587 w 12192000"/>
              <a:gd name="connsiteY125" fmla="*/ 1735756 h 1783724"/>
              <a:gd name="connsiteX126" fmla="*/ 5119579 w 12192000"/>
              <a:gd name="connsiteY126" fmla="*/ 1734004 h 1783724"/>
              <a:gd name="connsiteX127" fmla="*/ 5101616 w 12192000"/>
              <a:gd name="connsiteY127" fmla="*/ 1724948 h 1783724"/>
              <a:gd name="connsiteX128" fmla="*/ 5045783 w 12192000"/>
              <a:gd name="connsiteY128" fmla="*/ 1730209 h 1783724"/>
              <a:gd name="connsiteX129" fmla="*/ 4991477 w 12192000"/>
              <a:gd name="connsiteY129" fmla="*/ 1716450 h 1783724"/>
              <a:gd name="connsiteX130" fmla="*/ 4820387 w 12192000"/>
              <a:gd name="connsiteY130" fmla="*/ 1695973 h 1783724"/>
              <a:gd name="connsiteX131" fmla="*/ 4755339 w 12192000"/>
              <a:gd name="connsiteY131" fmla="*/ 1700569 h 1783724"/>
              <a:gd name="connsiteX132" fmla="*/ 4703062 w 12192000"/>
              <a:gd name="connsiteY132" fmla="*/ 1665094 h 1783724"/>
              <a:gd name="connsiteX133" fmla="*/ 4701052 w 12192000"/>
              <a:gd name="connsiteY133" fmla="*/ 1664466 h 1783724"/>
              <a:gd name="connsiteX134" fmla="*/ 4701986 w 12192000"/>
              <a:gd name="connsiteY134" fmla="*/ 1664294 h 1783724"/>
              <a:gd name="connsiteX135" fmla="*/ 4697074 w 12192000"/>
              <a:gd name="connsiteY135" fmla="*/ 1663224 h 1783724"/>
              <a:gd name="connsiteX136" fmla="*/ 4701052 w 12192000"/>
              <a:gd name="connsiteY136" fmla="*/ 1664466 h 1783724"/>
              <a:gd name="connsiteX137" fmla="*/ 4691073 w 12192000"/>
              <a:gd name="connsiteY137" fmla="*/ 1693377 h 1783724"/>
              <a:gd name="connsiteX138" fmla="*/ 4495727 w 12192000"/>
              <a:gd name="connsiteY138" fmla="*/ 1656633 h 1783724"/>
              <a:gd name="connsiteX139" fmla="*/ 4428317 w 12192000"/>
              <a:gd name="connsiteY139" fmla="*/ 1646311 h 1783724"/>
              <a:gd name="connsiteX140" fmla="*/ 4424455 w 12192000"/>
              <a:gd name="connsiteY140" fmla="*/ 1646545 h 1783724"/>
              <a:gd name="connsiteX141" fmla="*/ 4418141 w 12192000"/>
              <a:gd name="connsiteY141" fmla="*/ 1643457 h 1783724"/>
              <a:gd name="connsiteX142" fmla="*/ 4389054 w 12192000"/>
              <a:gd name="connsiteY142" fmla="*/ 1635100 h 1783724"/>
              <a:gd name="connsiteX143" fmla="*/ 4243963 w 12192000"/>
              <a:gd name="connsiteY143" fmla="*/ 1600547 h 1783724"/>
              <a:gd name="connsiteX144" fmla="*/ 4230390 w 12192000"/>
              <a:gd name="connsiteY144" fmla="*/ 1596782 h 1783724"/>
              <a:gd name="connsiteX145" fmla="*/ 4151096 w 12192000"/>
              <a:gd name="connsiteY145" fmla="*/ 1589415 h 1783724"/>
              <a:gd name="connsiteX146" fmla="*/ 4091729 w 12192000"/>
              <a:gd name="connsiteY146" fmla="*/ 1565484 h 1783724"/>
              <a:gd name="connsiteX147" fmla="*/ 3994992 w 12192000"/>
              <a:gd name="connsiteY147" fmla="*/ 1554250 h 1783724"/>
              <a:gd name="connsiteX148" fmla="*/ 3898778 w 12192000"/>
              <a:gd name="connsiteY148" fmla="*/ 1546088 h 1783724"/>
              <a:gd name="connsiteX149" fmla="*/ 3863728 w 12192000"/>
              <a:gd name="connsiteY149" fmla="*/ 1544567 h 1783724"/>
              <a:gd name="connsiteX150" fmla="*/ 3729252 w 12192000"/>
              <a:gd name="connsiteY150" fmla="*/ 1544592 h 1783724"/>
              <a:gd name="connsiteX151" fmla="*/ 3716543 w 12192000"/>
              <a:gd name="connsiteY151" fmla="*/ 1541771 h 1783724"/>
              <a:gd name="connsiteX152" fmla="*/ 3715389 w 12192000"/>
              <a:gd name="connsiteY152" fmla="*/ 1538406 h 1783724"/>
              <a:gd name="connsiteX153" fmla="*/ 3682391 w 12192000"/>
              <a:gd name="connsiteY153" fmla="*/ 1529372 h 1783724"/>
              <a:gd name="connsiteX154" fmla="*/ 3669607 w 12192000"/>
              <a:gd name="connsiteY154" fmla="*/ 1534463 h 1783724"/>
              <a:gd name="connsiteX155" fmla="*/ 3669577 w 12192000"/>
              <a:gd name="connsiteY155" fmla="*/ 1534458 h 1783724"/>
              <a:gd name="connsiteX156" fmla="*/ 3660365 w 12192000"/>
              <a:gd name="connsiteY156" fmla="*/ 1531370 h 1783724"/>
              <a:gd name="connsiteX157" fmla="*/ 3637171 w 12192000"/>
              <a:gd name="connsiteY157" fmla="*/ 1523813 h 1783724"/>
              <a:gd name="connsiteX158" fmla="*/ 3636519 w 12192000"/>
              <a:gd name="connsiteY158" fmla="*/ 1523773 h 1783724"/>
              <a:gd name="connsiteX159" fmla="*/ 3589716 w 12192000"/>
              <a:gd name="connsiteY159" fmla="*/ 1506360 h 1783724"/>
              <a:gd name="connsiteX160" fmla="*/ 3583541 w 12192000"/>
              <a:gd name="connsiteY160" fmla="*/ 1507469 h 1783724"/>
              <a:gd name="connsiteX161" fmla="*/ 3574426 w 12192000"/>
              <a:gd name="connsiteY161" fmla="*/ 1507574 h 1783724"/>
              <a:gd name="connsiteX162" fmla="*/ 3574190 w 12192000"/>
              <a:gd name="connsiteY162" fmla="*/ 1507350 h 1783724"/>
              <a:gd name="connsiteX163" fmla="*/ 3565671 w 12192000"/>
              <a:gd name="connsiteY163" fmla="*/ 1507894 h 1783724"/>
              <a:gd name="connsiteX164" fmla="*/ 3515816 w 12192000"/>
              <a:gd name="connsiteY164" fmla="*/ 1499688 h 1783724"/>
              <a:gd name="connsiteX165" fmla="*/ 3452912 w 12192000"/>
              <a:gd name="connsiteY165" fmla="*/ 1496444 h 1783724"/>
              <a:gd name="connsiteX166" fmla="*/ 3380405 w 12192000"/>
              <a:gd name="connsiteY166" fmla="*/ 1486216 h 1783724"/>
              <a:gd name="connsiteX167" fmla="*/ 3343625 w 12192000"/>
              <a:gd name="connsiteY167" fmla="*/ 1500147 h 1783724"/>
              <a:gd name="connsiteX168" fmla="*/ 3323774 w 12192000"/>
              <a:gd name="connsiteY168" fmla="*/ 1501476 h 1783724"/>
              <a:gd name="connsiteX169" fmla="*/ 3321444 w 12192000"/>
              <a:gd name="connsiteY169" fmla="*/ 1500659 h 1783724"/>
              <a:gd name="connsiteX170" fmla="*/ 3242143 w 12192000"/>
              <a:gd name="connsiteY170" fmla="*/ 1505268 h 1783724"/>
              <a:gd name="connsiteX171" fmla="*/ 3122401 w 12192000"/>
              <a:gd name="connsiteY171" fmla="*/ 1511314 h 1783724"/>
              <a:gd name="connsiteX172" fmla="*/ 3010177 w 12192000"/>
              <a:gd name="connsiteY172" fmla="*/ 1513132 h 1783724"/>
              <a:gd name="connsiteX173" fmla="*/ 2782615 w 12192000"/>
              <a:gd name="connsiteY173" fmla="*/ 1509375 h 1783724"/>
              <a:gd name="connsiteX174" fmla="*/ 2668665 w 12192000"/>
              <a:gd name="connsiteY174" fmla="*/ 1517660 h 1783724"/>
              <a:gd name="connsiteX175" fmla="*/ 2548073 w 12192000"/>
              <a:gd name="connsiteY175" fmla="*/ 1516667 h 1783724"/>
              <a:gd name="connsiteX176" fmla="*/ 2423377 w 12192000"/>
              <a:gd name="connsiteY176" fmla="*/ 1527776 h 1783724"/>
              <a:gd name="connsiteX177" fmla="*/ 2295298 w 12192000"/>
              <a:gd name="connsiteY177" fmla="*/ 1534368 h 1783724"/>
              <a:gd name="connsiteX178" fmla="*/ 2188781 w 12192000"/>
              <a:gd name="connsiteY178" fmla="*/ 1529677 h 1783724"/>
              <a:gd name="connsiteX179" fmla="*/ 2074855 w 12192000"/>
              <a:gd name="connsiteY179" fmla="*/ 1515446 h 1783724"/>
              <a:gd name="connsiteX180" fmla="*/ 2012587 w 12192000"/>
              <a:gd name="connsiteY180" fmla="*/ 1522487 h 1783724"/>
              <a:gd name="connsiteX181" fmla="*/ 1932075 w 12192000"/>
              <a:gd name="connsiteY181" fmla="*/ 1517914 h 1783724"/>
              <a:gd name="connsiteX182" fmla="*/ 1908490 w 12192000"/>
              <a:gd name="connsiteY182" fmla="*/ 1526423 h 1783724"/>
              <a:gd name="connsiteX183" fmla="*/ 1908410 w 12192000"/>
              <a:gd name="connsiteY183" fmla="*/ 1526410 h 1783724"/>
              <a:gd name="connsiteX184" fmla="*/ 1901918 w 12192000"/>
              <a:gd name="connsiteY184" fmla="*/ 1522410 h 1783724"/>
              <a:gd name="connsiteX185" fmla="*/ 1876753 w 12192000"/>
              <a:gd name="connsiteY185" fmla="*/ 1517619 h 1783724"/>
              <a:gd name="connsiteX186" fmla="*/ 1858194 w 12192000"/>
              <a:gd name="connsiteY186" fmla="*/ 1522343 h 1783724"/>
              <a:gd name="connsiteX187" fmla="*/ 1702657 w 12192000"/>
              <a:gd name="connsiteY187" fmla="*/ 1510562 h 1783724"/>
              <a:gd name="connsiteX188" fmla="*/ 1701421 w 12192000"/>
              <a:gd name="connsiteY188" fmla="*/ 1510775 h 1783724"/>
              <a:gd name="connsiteX189" fmla="*/ 1699973 w 12192000"/>
              <a:gd name="connsiteY189" fmla="*/ 1507739 h 1783724"/>
              <a:gd name="connsiteX190" fmla="*/ 1682526 w 12192000"/>
              <a:gd name="connsiteY190" fmla="*/ 1504598 h 1783724"/>
              <a:gd name="connsiteX191" fmla="*/ 1677380 w 12192000"/>
              <a:gd name="connsiteY191" fmla="*/ 1504851 h 1783724"/>
              <a:gd name="connsiteX192" fmla="*/ 1670304 w 12192000"/>
              <a:gd name="connsiteY192" fmla="*/ 1503744 h 1783724"/>
              <a:gd name="connsiteX193" fmla="*/ 1670197 w 12192000"/>
              <a:gd name="connsiteY193" fmla="*/ 1503497 h 1783724"/>
              <a:gd name="connsiteX194" fmla="*/ 1626301 w 12192000"/>
              <a:gd name="connsiteY194" fmla="*/ 1474931 h 1783724"/>
              <a:gd name="connsiteX195" fmla="*/ 1535119 w 12192000"/>
              <a:gd name="connsiteY195" fmla="*/ 1463075 h 1783724"/>
              <a:gd name="connsiteX196" fmla="*/ 1531340 w 12192000"/>
              <a:gd name="connsiteY196" fmla="*/ 1461293 h 1783724"/>
              <a:gd name="connsiteX197" fmla="*/ 1498454 w 12192000"/>
              <a:gd name="connsiteY197" fmla="*/ 1463478 h 1783724"/>
              <a:gd name="connsiteX198" fmla="*/ 1478806 w 12192000"/>
              <a:gd name="connsiteY198" fmla="*/ 1464611 h 1783724"/>
              <a:gd name="connsiteX199" fmla="*/ 1358081 w 12192000"/>
              <a:gd name="connsiteY199" fmla="*/ 1455545 h 1783724"/>
              <a:gd name="connsiteX200" fmla="*/ 1222449 w 12192000"/>
              <a:gd name="connsiteY200" fmla="*/ 1455454 h 1783724"/>
              <a:gd name="connsiteX201" fmla="*/ 1180983 w 12192000"/>
              <a:gd name="connsiteY201" fmla="*/ 1440557 h 1783724"/>
              <a:gd name="connsiteX202" fmla="*/ 1018426 w 12192000"/>
              <a:gd name="connsiteY202" fmla="*/ 1400226 h 1783724"/>
              <a:gd name="connsiteX203" fmla="*/ 940021 w 12192000"/>
              <a:gd name="connsiteY203" fmla="*/ 1409452 h 1783724"/>
              <a:gd name="connsiteX204" fmla="*/ 940362 w 12192000"/>
              <a:gd name="connsiteY204" fmla="*/ 1408090 h 1783724"/>
              <a:gd name="connsiteX205" fmla="*/ 927147 w 12192000"/>
              <a:gd name="connsiteY205" fmla="*/ 1407436 h 1783724"/>
              <a:gd name="connsiteX206" fmla="*/ 915481 w 12192000"/>
              <a:gd name="connsiteY206" fmla="*/ 1395526 h 1783724"/>
              <a:gd name="connsiteX207" fmla="*/ 884363 w 12192000"/>
              <a:gd name="connsiteY207" fmla="*/ 1395024 h 1783724"/>
              <a:gd name="connsiteX208" fmla="*/ 883522 w 12192000"/>
              <a:gd name="connsiteY208" fmla="*/ 1400267 h 1783724"/>
              <a:gd name="connsiteX209" fmla="*/ 865903 w 12192000"/>
              <a:gd name="connsiteY209" fmla="*/ 1394324 h 1783724"/>
              <a:gd name="connsiteX210" fmla="*/ 790832 w 12192000"/>
              <a:gd name="connsiteY210" fmla="*/ 1370999 h 1783724"/>
              <a:gd name="connsiteX211" fmla="*/ 749766 w 12192000"/>
              <a:gd name="connsiteY211" fmla="*/ 1353216 h 1783724"/>
              <a:gd name="connsiteX212" fmla="*/ 705470 w 12192000"/>
              <a:gd name="connsiteY212" fmla="*/ 1354328 h 1783724"/>
              <a:gd name="connsiteX213" fmla="*/ 692371 w 12192000"/>
              <a:gd name="connsiteY213" fmla="*/ 1343942 h 1783724"/>
              <a:gd name="connsiteX214" fmla="*/ 690203 w 12192000"/>
              <a:gd name="connsiteY214" fmla="*/ 1341970 h 1783724"/>
              <a:gd name="connsiteX215" fmla="*/ 679574 w 12192000"/>
              <a:gd name="connsiteY215" fmla="*/ 1338069 h 1783724"/>
              <a:gd name="connsiteX216" fmla="*/ 679009 w 12192000"/>
              <a:gd name="connsiteY216" fmla="*/ 1331966 h 1783724"/>
              <a:gd name="connsiteX217" fmla="*/ 664756 w 12192000"/>
              <a:gd name="connsiteY217" fmla="*/ 1322509 h 1783724"/>
              <a:gd name="connsiteX218" fmla="*/ 644515 w 12192000"/>
              <a:gd name="connsiteY218" fmla="*/ 1316732 h 1783724"/>
              <a:gd name="connsiteX219" fmla="*/ 545716 w 12192000"/>
              <a:gd name="connsiteY219" fmla="*/ 1294878 h 1783724"/>
              <a:gd name="connsiteX220" fmla="*/ 488094 w 12192000"/>
              <a:gd name="connsiteY220" fmla="*/ 1278596 h 1783724"/>
              <a:gd name="connsiteX221" fmla="*/ 468538 w 12192000"/>
              <a:gd name="connsiteY221" fmla="*/ 1267376 h 1783724"/>
              <a:gd name="connsiteX222" fmla="*/ 439655 w 12192000"/>
              <a:gd name="connsiteY222" fmla="*/ 1255090 h 1783724"/>
              <a:gd name="connsiteX223" fmla="*/ 390496 w 12192000"/>
              <a:gd name="connsiteY223" fmla="*/ 1229512 h 1783724"/>
              <a:gd name="connsiteX224" fmla="*/ 362616 w 12192000"/>
              <a:gd name="connsiteY224" fmla="*/ 1221981 h 1783724"/>
              <a:gd name="connsiteX225" fmla="*/ 348184 w 12192000"/>
              <a:gd name="connsiteY225" fmla="*/ 1213437 h 1783724"/>
              <a:gd name="connsiteX226" fmla="*/ 341576 w 12192000"/>
              <a:gd name="connsiteY226" fmla="*/ 1212583 h 1783724"/>
              <a:gd name="connsiteX227" fmla="*/ 320370 w 12192000"/>
              <a:gd name="connsiteY227" fmla="*/ 1206827 h 1783724"/>
              <a:gd name="connsiteX228" fmla="*/ 308082 w 12192000"/>
              <a:gd name="connsiteY228" fmla="*/ 1204195 h 1783724"/>
              <a:gd name="connsiteX229" fmla="*/ 303141 w 12192000"/>
              <a:gd name="connsiteY229" fmla="*/ 1203396 h 1783724"/>
              <a:gd name="connsiteX230" fmla="*/ 260955 w 12192000"/>
              <a:gd name="connsiteY230" fmla="*/ 1203345 h 1783724"/>
              <a:gd name="connsiteX231" fmla="*/ 234352 w 12192000"/>
              <a:gd name="connsiteY231" fmla="*/ 1193972 h 1783724"/>
              <a:gd name="connsiteX232" fmla="*/ 210954 w 12192000"/>
              <a:gd name="connsiteY232" fmla="*/ 1192326 h 1783724"/>
              <a:gd name="connsiteX233" fmla="*/ 204851 w 12192000"/>
              <a:gd name="connsiteY233" fmla="*/ 1190210 h 1783724"/>
              <a:gd name="connsiteX234" fmla="*/ 145778 w 12192000"/>
              <a:gd name="connsiteY234" fmla="*/ 1190651 h 1783724"/>
              <a:gd name="connsiteX235" fmla="*/ 105518 w 12192000"/>
              <a:gd name="connsiteY235" fmla="*/ 1184937 h 1783724"/>
              <a:gd name="connsiteX236" fmla="*/ 17623 w 12192000"/>
              <a:gd name="connsiteY236" fmla="*/ 1185238 h 1783724"/>
              <a:gd name="connsiteX237" fmla="*/ 0 w 12192000"/>
              <a:gd name="connsiteY237" fmla="*/ 1184768 h 1783724"/>
              <a:gd name="connsiteX238" fmla="*/ 0 w 12192000"/>
              <a:gd name="connsiteY238" fmla="*/ 0 h 1783724"/>
              <a:gd name="connsiteX0" fmla="*/ 0 w 12192000"/>
              <a:gd name="connsiteY0" fmla="*/ 0 h 1783724"/>
              <a:gd name="connsiteX1" fmla="*/ 12192000 w 12192000"/>
              <a:gd name="connsiteY1" fmla="*/ 0 h 1783724"/>
              <a:gd name="connsiteX2" fmla="*/ 12192000 w 12192000"/>
              <a:gd name="connsiteY2" fmla="*/ 1129867 h 1783724"/>
              <a:gd name="connsiteX3" fmla="*/ 12174158 w 12192000"/>
              <a:gd name="connsiteY3" fmla="*/ 1133797 h 1783724"/>
              <a:gd name="connsiteX4" fmla="*/ 12111983 w 12192000"/>
              <a:gd name="connsiteY4" fmla="*/ 1161939 h 1783724"/>
              <a:gd name="connsiteX5" fmla="*/ 11967186 w 12192000"/>
              <a:gd name="connsiteY5" fmla="*/ 1201206 h 1783724"/>
              <a:gd name="connsiteX6" fmla="*/ 11953646 w 12192000"/>
              <a:gd name="connsiteY6" fmla="*/ 1205499 h 1783724"/>
              <a:gd name="connsiteX7" fmla="*/ 11874413 w 12192000"/>
              <a:gd name="connsiteY7" fmla="*/ 1213569 h 1783724"/>
              <a:gd name="connsiteX8" fmla="*/ 11815251 w 12192000"/>
              <a:gd name="connsiteY8" fmla="*/ 1241020 h 1783724"/>
              <a:gd name="connsiteX9" fmla="*/ 11718610 w 12192000"/>
              <a:gd name="connsiteY9" fmla="*/ 1253479 h 1783724"/>
              <a:gd name="connsiteX10" fmla="*/ 11622463 w 12192000"/>
              <a:gd name="connsiteY10" fmla="*/ 1262368 h 1783724"/>
              <a:gd name="connsiteX11" fmla="*/ 11587426 w 12192000"/>
              <a:gd name="connsiteY11" fmla="*/ 1263916 h 1783724"/>
              <a:gd name="connsiteX12" fmla="*/ 11471543 w 12192000"/>
              <a:gd name="connsiteY12" fmla="*/ 1280394 h 1783724"/>
              <a:gd name="connsiteX13" fmla="*/ 11406215 w 12192000"/>
              <a:gd name="connsiteY13" fmla="*/ 1280453 h 1783724"/>
              <a:gd name="connsiteX14" fmla="*/ 11361043 w 12192000"/>
              <a:gd name="connsiteY14" fmla="*/ 1286632 h 1783724"/>
              <a:gd name="connsiteX15" fmla="*/ 11259450 w 12192000"/>
              <a:gd name="connsiteY15" fmla="*/ 1286738 h 1783724"/>
              <a:gd name="connsiteX16" fmla="*/ 11154950 w 12192000"/>
              <a:gd name="connsiteY16" fmla="*/ 1291274 h 1783724"/>
              <a:gd name="connsiteX17" fmla="*/ 11055163 w 12192000"/>
              <a:gd name="connsiteY17" fmla="*/ 1282991 h 1783724"/>
              <a:gd name="connsiteX18" fmla="*/ 10959430 w 12192000"/>
              <a:gd name="connsiteY18" fmla="*/ 1284028 h 1783724"/>
              <a:gd name="connsiteX19" fmla="*/ 10886552 w 12192000"/>
              <a:gd name="connsiteY19" fmla="*/ 1294734 h 1783724"/>
              <a:gd name="connsiteX20" fmla="*/ 10832696 w 12192000"/>
              <a:gd name="connsiteY20" fmla="*/ 1296692 h 1783724"/>
              <a:gd name="connsiteX21" fmla="*/ 10772242 w 12192000"/>
              <a:gd name="connsiteY21" fmla="*/ 1273555 h 1783724"/>
              <a:gd name="connsiteX22" fmla="*/ 10696254 w 12192000"/>
              <a:gd name="connsiteY22" fmla="*/ 1259247 h 1783724"/>
              <a:gd name="connsiteX23" fmla="*/ 10577832 w 12192000"/>
              <a:gd name="connsiteY23" fmla="*/ 1255994 h 1783724"/>
              <a:gd name="connsiteX24" fmla="*/ 10531976 w 12192000"/>
              <a:gd name="connsiteY24" fmla="*/ 1249692 h 1783724"/>
              <a:gd name="connsiteX25" fmla="*/ 10453101 w 12192000"/>
              <a:gd name="connsiteY25" fmla="*/ 1241000 h 1783724"/>
              <a:gd name="connsiteX26" fmla="*/ 10407706 w 12192000"/>
              <a:gd name="connsiteY26" fmla="*/ 1235650 h 1783724"/>
              <a:gd name="connsiteX27" fmla="*/ 10368559 w 12192000"/>
              <a:gd name="connsiteY27" fmla="*/ 1235686 h 1783724"/>
              <a:gd name="connsiteX28" fmla="*/ 10352542 w 12192000"/>
              <a:gd name="connsiteY28" fmla="*/ 1245817 h 1783724"/>
              <a:gd name="connsiteX29" fmla="*/ 10294918 w 12192000"/>
              <a:gd name="connsiteY29" fmla="*/ 1263549 h 1783724"/>
              <a:gd name="connsiteX30" fmla="*/ 10271059 w 12192000"/>
              <a:gd name="connsiteY30" fmla="*/ 1265010 h 1783724"/>
              <a:gd name="connsiteX31" fmla="*/ 10239064 w 12192000"/>
              <a:gd name="connsiteY31" fmla="*/ 1270598 h 1783724"/>
              <a:gd name="connsiteX32" fmla="*/ 10181078 w 12192000"/>
              <a:gd name="connsiteY32" fmla="*/ 1276374 h 1783724"/>
              <a:gd name="connsiteX33" fmla="*/ 10153458 w 12192000"/>
              <a:gd name="connsiteY33" fmla="*/ 1285229 h 1783724"/>
              <a:gd name="connsiteX34" fmla="*/ 10140775 w 12192000"/>
              <a:gd name="connsiteY34" fmla="*/ 1285847 h 1783724"/>
              <a:gd name="connsiteX35" fmla="*/ 10132055 w 12192000"/>
              <a:gd name="connsiteY35" fmla="*/ 1297214 h 1783724"/>
              <a:gd name="connsiteX36" fmla="*/ 10094093 w 12192000"/>
              <a:gd name="connsiteY36" fmla="*/ 1316697 h 1783724"/>
              <a:gd name="connsiteX37" fmla="*/ 10054855 w 12192000"/>
              <a:gd name="connsiteY37" fmla="*/ 1316203 h 1783724"/>
              <a:gd name="connsiteX38" fmla="*/ 10016268 w 12192000"/>
              <a:gd name="connsiteY38" fmla="*/ 1325133 h 1783724"/>
              <a:gd name="connsiteX39" fmla="*/ 9937115 w 12192000"/>
              <a:gd name="connsiteY39" fmla="*/ 1337731 h 1783724"/>
              <a:gd name="connsiteX40" fmla="*/ 9824942 w 12192000"/>
              <a:gd name="connsiteY40" fmla="*/ 1342969 h 1783724"/>
              <a:gd name="connsiteX41" fmla="*/ 9705553 w 12192000"/>
              <a:gd name="connsiteY41" fmla="*/ 1359323 h 1783724"/>
              <a:gd name="connsiteX42" fmla="*/ 9589915 w 12192000"/>
              <a:gd name="connsiteY42" fmla="*/ 1382355 h 1783724"/>
              <a:gd name="connsiteX43" fmla="*/ 9315048 w 12192000"/>
              <a:gd name="connsiteY43" fmla="*/ 1428626 h 1783724"/>
              <a:gd name="connsiteX44" fmla="*/ 9209077 w 12192000"/>
              <a:gd name="connsiteY44" fmla="*/ 1448049 h 1783724"/>
              <a:gd name="connsiteX45" fmla="*/ 9133300 w 12192000"/>
              <a:gd name="connsiteY45" fmla="*/ 1456152 h 1783724"/>
              <a:gd name="connsiteX46" fmla="*/ 9031264 w 12192000"/>
              <a:gd name="connsiteY46" fmla="*/ 1462053 h 1783724"/>
              <a:gd name="connsiteX47" fmla="*/ 8983321 w 12192000"/>
              <a:gd name="connsiteY47" fmla="*/ 1464616 h 1783724"/>
              <a:gd name="connsiteX48" fmla="*/ 8983035 w 12192000"/>
              <a:gd name="connsiteY48" fmla="*/ 1464417 h 1783724"/>
              <a:gd name="connsiteX49" fmla="*/ 8974072 w 12192000"/>
              <a:gd name="connsiteY49" fmla="*/ 1465390 h 1783724"/>
              <a:gd name="connsiteX50" fmla="*/ 8968242 w 12192000"/>
              <a:gd name="connsiteY50" fmla="*/ 1467079 h 1783724"/>
              <a:gd name="connsiteX51" fmla="*/ 8952199 w 12192000"/>
              <a:gd name="connsiteY51" fmla="*/ 1469700 h 1783724"/>
              <a:gd name="connsiteX52" fmla="*/ 8945873 w 12192000"/>
              <a:gd name="connsiteY52" fmla="*/ 1469099 h 1783724"/>
              <a:gd name="connsiteX53" fmla="*/ 8940905 w 12192000"/>
              <a:gd name="connsiteY53" fmla="*/ 1467238 h 1783724"/>
              <a:gd name="connsiteX54" fmla="*/ 8906846 w 12192000"/>
              <a:gd name="connsiteY54" fmla="*/ 1464481 h 1783724"/>
              <a:gd name="connsiteX55" fmla="*/ 8730411 w 12192000"/>
              <a:gd name="connsiteY55" fmla="*/ 1479838 h 1783724"/>
              <a:gd name="connsiteX56" fmla="*/ 8685834 w 12192000"/>
              <a:gd name="connsiteY56" fmla="*/ 1481431 h 1783724"/>
              <a:gd name="connsiteX57" fmla="*/ 8574116 w 12192000"/>
              <a:gd name="connsiteY57" fmla="*/ 1488166 h 1783724"/>
              <a:gd name="connsiteX58" fmla="*/ 8503254 w 12192000"/>
              <a:gd name="connsiteY58" fmla="*/ 1475627 h 1783724"/>
              <a:gd name="connsiteX59" fmla="*/ 8489028 w 12192000"/>
              <a:gd name="connsiteY59" fmla="*/ 1480483 h 1783724"/>
              <a:gd name="connsiteX60" fmla="*/ 8484222 w 12192000"/>
              <a:gd name="connsiteY60" fmla="*/ 1482955 h 1783724"/>
              <a:gd name="connsiteX61" fmla="*/ 8476034 w 12192000"/>
              <a:gd name="connsiteY61" fmla="*/ 1485197 h 1783724"/>
              <a:gd name="connsiteX62" fmla="*/ 8475659 w 12192000"/>
              <a:gd name="connsiteY62" fmla="*/ 1485048 h 1783724"/>
              <a:gd name="connsiteX63" fmla="*/ 8468325 w 12192000"/>
              <a:gd name="connsiteY63" fmla="*/ 1487552 h 1783724"/>
              <a:gd name="connsiteX64" fmla="*/ 8401298 w 12192000"/>
              <a:gd name="connsiteY64" fmla="*/ 1493672 h 1783724"/>
              <a:gd name="connsiteX65" fmla="*/ 8390295 w 12192000"/>
              <a:gd name="connsiteY65" fmla="*/ 1502138 h 1783724"/>
              <a:gd name="connsiteX66" fmla="*/ 8370102 w 12192000"/>
              <a:gd name="connsiteY66" fmla="*/ 1508730 h 1783724"/>
              <a:gd name="connsiteX67" fmla="*/ 8248843 w 12192000"/>
              <a:gd name="connsiteY67" fmla="*/ 1537060 h 1783724"/>
              <a:gd name="connsiteX68" fmla="*/ 8244399 w 12192000"/>
              <a:gd name="connsiteY68" fmla="*/ 1538596 h 1783724"/>
              <a:gd name="connsiteX69" fmla="*/ 8241700 w 12192000"/>
              <a:gd name="connsiteY69" fmla="*/ 1538396 h 1783724"/>
              <a:gd name="connsiteX70" fmla="*/ 8230388 w 12192000"/>
              <a:gd name="connsiteY70" fmla="*/ 1546517 h 1783724"/>
              <a:gd name="connsiteX71" fmla="*/ 8224228 w 12192000"/>
              <a:gd name="connsiteY71" fmla="*/ 1557267 h 1783724"/>
              <a:gd name="connsiteX72" fmla="*/ 8199666 w 12192000"/>
              <a:gd name="connsiteY72" fmla="*/ 1559012 h 1783724"/>
              <a:gd name="connsiteX73" fmla="*/ 8194548 w 12192000"/>
              <a:gd name="connsiteY73" fmla="*/ 1565013 h 1783724"/>
              <a:gd name="connsiteX74" fmla="*/ 8165771 w 12192000"/>
              <a:gd name="connsiteY74" fmla="*/ 1579116 h 1783724"/>
              <a:gd name="connsiteX75" fmla="*/ 8116832 w 12192000"/>
              <a:gd name="connsiteY75" fmla="*/ 1608547 h 1783724"/>
              <a:gd name="connsiteX76" fmla="*/ 8089016 w 12192000"/>
              <a:gd name="connsiteY76" fmla="*/ 1617129 h 1783724"/>
              <a:gd name="connsiteX77" fmla="*/ 8074658 w 12192000"/>
              <a:gd name="connsiteY77" fmla="*/ 1626971 h 1783724"/>
              <a:gd name="connsiteX78" fmla="*/ 8068056 w 12192000"/>
              <a:gd name="connsiteY78" fmla="*/ 1627924 h 1783724"/>
              <a:gd name="connsiteX79" fmla="*/ 8046900 w 12192000"/>
              <a:gd name="connsiteY79" fmla="*/ 1634483 h 1783724"/>
              <a:gd name="connsiteX80" fmla="*/ 8034634 w 12192000"/>
              <a:gd name="connsiteY80" fmla="*/ 1637466 h 1783724"/>
              <a:gd name="connsiteX81" fmla="*/ 8029700 w 12192000"/>
              <a:gd name="connsiteY81" fmla="*/ 1638364 h 1783724"/>
              <a:gd name="connsiteX82" fmla="*/ 7987514 w 12192000"/>
              <a:gd name="connsiteY82" fmla="*/ 1638160 h 1783724"/>
              <a:gd name="connsiteX83" fmla="*/ 7960991 w 12192000"/>
              <a:gd name="connsiteY83" fmla="*/ 1648892 h 1783724"/>
              <a:gd name="connsiteX84" fmla="*/ 7937606 w 12192000"/>
              <a:gd name="connsiteY84" fmla="*/ 1650659 h 1783724"/>
              <a:gd name="connsiteX85" fmla="*/ 7931522 w 12192000"/>
              <a:gd name="connsiteY85" fmla="*/ 1653082 h 1783724"/>
              <a:gd name="connsiteX86" fmla="*/ 7872444 w 12192000"/>
              <a:gd name="connsiteY86" fmla="*/ 1652202 h 1783724"/>
              <a:gd name="connsiteX87" fmla="*/ 7832232 w 12192000"/>
              <a:gd name="connsiteY87" fmla="*/ 1658594 h 1783724"/>
              <a:gd name="connsiteX88" fmla="*/ 7744332 w 12192000"/>
              <a:gd name="connsiteY88" fmla="*/ 1657695 h 1783724"/>
              <a:gd name="connsiteX89" fmla="*/ 7723062 w 12192000"/>
              <a:gd name="connsiteY89" fmla="*/ 1658222 h 1783724"/>
              <a:gd name="connsiteX90" fmla="*/ 7705682 w 12192000"/>
              <a:gd name="connsiteY90" fmla="*/ 1664606 h 1783724"/>
              <a:gd name="connsiteX91" fmla="*/ 7702441 w 12192000"/>
              <a:gd name="connsiteY91" fmla="*/ 1671260 h 1783724"/>
              <a:gd name="connsiteX92" fmla="*/ 7690889 w 12192000"/>
              <a:gd name="connsiteY92" fmla="*/ 1672499 h 1783724"/>
              <a:gd name="connsiteX93" fmla="*/ 7688002 w 12192000"/>
              <a:gd name="connsiteY93" fmla="*/ 1674071 h 1783724"/>
              <a:gd name="connsiteX94" fmla="*/ 7671275 w 12192000"/>
              <a:gd name="connsiteY94" fmla="*/ 1681835 h 1783724"/>
              <a:gd name="connsiteX95" fmla="*/ 7585018 w 12192000"/>
              <a:gd name="connsiteY95" fmla="*/ 1675431 h 1783724"/>
              <a:gd name="connsiteX96" fmla="*/ 7471472 w 12192000"/>
              <a:gd name="connsiteY96" fmla="*/ 1682487 h 1783724"/>
              <a:gd name="connsiteX97" fmla="*/ 7381391 w 12192000"/>
              <a:gd name="connsiteY97" fmla="*/ 1689122 h 1783724"/>
              <a:gd name="connsiteX98" fmla="*/ 7292528 w 12192000"/>
              <a:gd name="connsiteY98" fmla="*/ 1689863 h 1783724"/>
              <a:gd name="connsiteX99" fmla="*/ 7204542 w 12192000"/>
              <a:gd name="connsiteY99" fmla="*/ 1667362 h 1783724"/>
              <a:gd name="connsiteX100" fmla="*/ 7179107 w 12192000"/>
              <a:gd name="connsiteY100" fmla="*/ 1664705 h 1783724"/>
              <a:gd name="connsiteX101" fmla="*/ 7176110 w 12192000"/>
              <a:gd name="connsiteY101" fmla="*/ 1667956 h 1783724"/>
              <a:gd name="connsiteX102" fmla="*/ 7149935 w 12192000"/>
              <a:gd name="connsiteY102" fmla="*/ 1671723 h 1783724"/>
              <a:gd name="connsiteX103" fmla="*/ 7076173 w 12192000"/>
              <a:gd name="connsiteY103" fmla="*/ 1681613 h 1783724"/>
              <a:gd name="connsiteX104" fmla="*/ 6997704 w 12192000"/>
              <a:gd name="connsiteY104" fmla="*/ 1681043 h 1783724"/>
              <a:gd name="connsiteX105" fmla="*/ 6883473 w 12192000"/>
              <a:gd name="connsiteY105" fmla="*/ 1705122 h 1783724"/>
              <a:gd name="connsiteX106" fmla="*/ 6687688 w 12192000"/>
              <a:gd name="connsiteY106" fmla="*/ 1727643 h 1783724"/>
              <a:gd name="connsiteX107" fmla="*/ 6589722 w 12192000"/>
              <a:gd name="connsiteY107" fmla="*/ 1723098 h 1783724"/>
              <a:gd name="connsiteX108" fmla="*/ 6301694 w 12192000"/>
              <a:gd name="connsiteY108" fmla="*/ 1743703 h 1783724"/>
              <a:gd name="connsiteX109" fmla="*/ 6183195 w 12192000"/>
              <a:gd name="connsiteY109" fmla="*/ 1758873 h 1783724"/>
              <a:gd name="connsiteX110" fmla="*/ 6123126 w 12192000"/>
              <a:gd name="connsiteY110" fmla="*/ 1768552 h 1783724"/>
              <a:gd name="connsiteX111" fmla="*/ 6096136 w 12192000"/>
              <a:gd name="connsiteY111" fmla="*/ 1767260 h 1783724"/>
              <a:gd name="connsiteX112" fmla="*/ 6032917 w 12192000"/>
              <a:gd name="connsiteY112" fmla="*/ 1757308 h 1783724"/>
              <a:gd name="connsiteX113" fmla="*/ 5977870 w 12192000"/>
              <a:gd name="connsiteY113" fmla="*/ 1771268 h 1783724"/>
              <a:gd name="connsiteX114" fmla="*/ 5916336 w 12192000"/>
              <a:gd name="connsiteY114" fmla="*/ 1780879 h 1783724"/>
              <a:gd name="connsiteX115" fmla="*/ 5867980 w 12192000"/>
              <a:gd name="connsiteY115" fmla="*/ 1783724 h 1783724"/>
              <a:gd name="connsiteX116" fmla="*/ 5743302 w 12192000"/>
              <a:gd name="connsiteY116" fmla="*/ 1782136 h 1783724"/>
              <a:gd name="connsiteX117" fmla="*/ 5607054 w 12192000"/>
              <a:gd name="connsiteY117" fmla="*/ 1775578 h 1783724"/>
              <a:gd name="connsiteX118" fmla="*/ 5464006 w 12192000"/>
              <a:gd name="connsiteY118" fmla="*/ 1763436 h 1783724"/>
              <a:gd name="connsiteX119" fmla="*/ 5412840 w 12192000"/>
              <a:gd name="connsiteY119" fmla="*/ 1767920 h 1783724"/>
              <a:gd name="connsiteX120" fmla="*/ 5361713 w 12192000"/>
              <a:gd name="connsiteY120" fmla="*/ 1773980 h 1783724"/>
              <a:gd name="connsiteX121" fmla="*/ 5241786 w 12192000"/>
              <a:gd name="connsiteY121" fmla="*/ 1756656 h 1783724"/>
              <a:gd name="connsiteX122" fmla="*/ 5202963 w 12192000"/>
              <a:gd name="connsiteY122" fmla="*/ 1747306 h 1783724"/>
              <a:gd name="connsiteX123" fmla="*/ 5154668 w 12192000"/>
              <a:gd name="connsiteY123" fmla="*/ 1744668 h 1783724"/>
              <a:gd name="connsiteX124" fmla="*/ 5136547 w 12192000"/>
              <a:gd name="connsiteY124" fmla="*/ 1738620 h 1783724"/>
              <a:gd name="connsiteX125" fmla="*/ 5122587 w 12192000"/>
              <a:gd name="connsiteY125" fmla="*/ 1735756 h 1783724"/>
              <a:gd name="connsiteX126" fmla="*/ 5119579 w 12192000"/>
              <a:gd name="connsiteY126" fmla="*/ 1734004 h 1783724"/>
              <a:gd name="connsiteX127" fmla="*/ 5101616 w 12192000"/>
              <a:gd name="connsiteY127" fmla="*/ 1724948 h 1783724"/>
              <a:gd name="connsiteX128" fmla="*/ 5045783 w 12192000"/>
              <a:gd name="connsiteY128" fmla="*/ 1730209 h 1783724"/>
              <a:gd name="connsiteX129" fmla="*/ 4991477 w 12192000"/>
              <a:gd name="connsiteY129" fmla="*/ 1716450 h 1783724"/>
              <a:gd name="connsiteX130" fmla="*/ 4820387 w 12192000"/>
              <a:gd name="connsiteY130" fmla="*/ 1695973 h 1783724"/>
              <a:gd name="connsiteX131" fmla="*/ 4755339 w 12192000"/>
              <a:gd name="connsiteY131" fmla="*/ 1700569 h 1783724"/>
              <a:gd name="connsiteX132" fmla="*/ 4703062 w 12192000"/>
              <a:gd name="connsiteY132" fmla="*/ 1665094 h 1783724"/>
              <a:gd name="connsiteX133" fmla="*/ 4701052 w 12192000"/>
              <a:gd name="connsiteY133" fmla="*/ 1664466 h 1783724"/>
              <a:gd name="connsiteX134" fmla="*/ 4701986 w 12192000"/>
              <a:gd name="connsiteY134" fmla="*/ 1664294 h 1783724"/>
              <a:gd name="connsiteX135" fmla="*/ 4697074 w 12192000"/>
              <a:gd name="connsiteY135" fmla="*/ 1663224 h 1783724"/>
              <a:gd name="connsiteX136" fmla="*/ 4714053 w 12192000"/>
              <a:gd name="connsiteY136" fmla="*/ 1695822 h 1783724"/>
              <a:gd name="connsiteX137" fmla="*/ 4691073 w 12192000"/>
              <a:gd name="connsiteY137" fmla="*/ 1693377 h 1783724"/>
              <a:gd name="connsiteX138" fmla="*/ 4495727 w 12192000"/>
              <a:gd name="connsiteY138" fmla="*/ 1656633 h 1783724"/>
              <a:gd name="connsiteX139" fmla="*/ 4428317 w 12192000"/>
              <a:gd name="connsiteY139" fmla="*/ 1646311 h 1783724"/>
              <a:gd name="connsiteX140" fmla="*/ 4424455 w 12192000"/>
              <a:gd name="connsiteY140" fmla="*/ 1646545 h 1783724"/>
              <a:gd name="connsiteX141" fmla="*/ 4418141 w 12192000"/>
              <a:gd name="connsiteY141" fmla="*/ 1643457 h 1783724"/>
              <a:gd name="connsiteX142" fmla="*/ 4389054 w 12192000"/>
              <a:gd name="connsiteY142" fmla="*/ 1635100 h 1783724"/>
              <a:gd name="connsiteX143" fmla="*/ 4243963 w 12192000"/>
              <a:gd name="connsiteY143" fmla="*/ 1600547 h 1783724"/>
              <a:gd name="connsiteX144" fmla="*/ 4230390 w 12192000"/>
              <a:gd name="connsiteY144" fmla="*/ 1596782 h 1783724"/>
              <a:gd name="connsiteX145" fmla="*/ 4151096 w 12192000"/>
              <a:gd name="connsiteY145" fmla="*/ 1589415 h 1783724"/>
              <a:gd name="connsiteX146" fmla="*/ 4091729 w 12192000"/>
              <a:gd name="connsiteY146" fmla="*/ 1565484 h 1783724"/>
              <a:gd name="connsiteX147" fmla="*/ 3994992 w 12192000"/>
              <a:gd name="connsiteY147" fmla="*/ 1554250 h 1783724"/>
              <a:gd name="connsiteX148" fmla="*/ 3898778 w 12192000"/>
              <a:gd name="connsiteY148" fmla="*/ 1546088 h 1783724"/>
              <a:gd name="connsiteX149" fmla="*/ 3863728 w 12192000"/>
              <a:gd name="connsiteY149" fmla="*/ 1544567 h 1783724"/>
              <a:gd name="connsiteX150" fmla="*/ 3729252 w 12192000"/>
              <a:gd name="connsiteY150" fmla="*/ 1544592 h 1783724"/>
              <a:gd name="connsiteX151" fmla="*/ 3716543 w 12192000"/>
              <a:gd name="connsiteY151" fmla="*/ 1541771 h 1783724"/>
              <a:gd name="connsiteX152" fmla="*/ 3715389 w 12192000"/>
              <a:gd name="connsiteY152" fmla="*/ 1538406 h 1783724"/>
              <a:gd name="connsiteX153" fmla="*/ 3682391 w 12192000"/>
              <a:gd name="connsiteY153" fmla="*/ 1529372 h 1783724"/>
              <a:gd name="connsiteX154" fmla="*/ 3669607 w 12192000"/>
              <a:gd name="connsiteY154" fmla="*/ 1534463 h 1783724"/>
              <a:gd name="connsiteX155" fmla="*/ 3669577 w 12192000"/>
              <a:gd name="connsiteY155" fmla="*/ 1534458 h 1783724"/>
              <a:gd name="connsiteX156" fmla="*/ 3660365 w 12192000"/>
              <a:gd name="connsiteY156" fmla="*/ 1531370 h 1783724"/>
              <a:gd name="connsiteX157" fmla="*/ 3637171 w 12192000"/>
              <a:gd name="connsiteY157" fmla="*/ 1523813 h 1783724"/>
              <a:gd name="connsiteX158" fmla="*/ 3636519 w 12192000"/>
              <a:gd name="connsiteY158" fmla="*/ 1523773 h 1783724"/>
              <a:gd name="connsiteX159" fmla="*/ 3589716 w 12192000"/>
              <a:gd name="connsiteY159" fmla="*/ 1506360 h 1783724"/>
              <a:gd name="connsiteX160" fmla="*/ 3583541 w 12192000"/>
              <a:gd name="connsiteY160" fmla="*/ 1507469 h 1783724"/>
              <a:gd name="connsiteX161" fmla="*/ 3574426 w 12192000"/>
              <a:gd name="connsiteY161" fmla="*/ 1507574 h 1783724"/>
              <a:gd name="connsiteX162" fmla="*/ 3574190 w 12192000"/>
              <a:gd name="connsiteY162" fmla="*/ 1507350 h 1783724"/>
              <a:gd name="connsiteX163" fmla="*/ 3565671 w 12192000"/>
              <a:gd name="connsiteY163" fmla="*/ 1507894 h 1783724"/>
              <a:gd name="connsiteX164" fmla="*/ 3515816 w 12192000"/>
              <a:gd name="connsiteY164" fmla="*/ 1499688 h 1783724"/>
              <a:gd name="connsiteX165" fmla="*/ 3452912 w 12192000"/>
              <a:gd name="connsiteY165" fmla="*/ 1496444 h 1783724"/>
              <a:gd name="connsiteX166" fmla="*/ 3380405 w 12192000"/>
              <a:gd name="connsiteY166" fmla="*/ 1486216 h 1783724"/>
              <a:gd name="connsiteX167" fmla="*/ 3343625 w 12192000"/>
              <a:gd name="connsiteY167" fmla="*/ 1500147 h 1783724"/>
              <a:gd name="connsiteX168" fmla="*/ 3323774 w 12192000"/>
              <a:gd name="connsiteY168" fmla="*/ 1501476 h 1783724"/>
              <a:gd name="connsiteX169" fmla="*/ 3321444 w 12192000"/>
              <a:gd name="connsiteY169" fmla="*/ 1500659 h 1783724"/>
              <a:gd name="connsiteX170" fmla="*/ 3242143 w 12192000"/>
              <a:gd name="connsiteY170" fmla="*/ 1505268 h 1783724"/>
              <a:gd name="connsiteX171" fmla="*/ 3122401 w 12192000"/>
              <a:gd name="connsiteY171" fmla="*/ 1511314 h 1783724"/>
              <a:gd name="connsiteX172" fmla="*/ 3010177 w 12192000"/>
              <a:gd name="connsiteY172" fmla="*/ 1513132 h 1783724"/>
              <a:gd name="connsiteX173" fmla="*/ 2782615 w 12192000"/>
              <a:gd name="connsiteY173" fmla="*/ 1509375 h 1783724"/>
              <a:gd name="connsiteX174" fmla="*/ 2668665 w 12192000"/>
              <a:gd name="connsiteY174" fmla="*/ 1517660 h 1783724"/>
              <a:gd name="connsiteX175" fmla="*/ 2548073 w 12192000"/>
              <a:gd name="connsiteY175" fmla="*/ 1516667 h 1783724"/>
              <a:gd name="connsiteX176" fmla="*/ 2423377 w 12192000"/>
              <a:gd name="connsiteY176" fmla="*/ 1527776 h 1783724"/>
              <a:gd name="connsiteX177" fmla="*/ 2295298 w 12192000"/>
              <a:gd name="connsiteY177" fmla="*/ 1534368 h 1783724"/>
              <a:gd name="connsiteX178" fmla="*/ 2188781 w 12192000"/>
              <a:gd name="connsiteY178" fmla="*/ 1529677 h 1783724"/>
              <a:gd name="connsiteX179" fmla="*/ 2074855 w 12192000"/>
              <a:gd name="connsiteY179" fmla="*/ 1515446 h 1783724"/>
              <a:gd name="connsiteX180" fmla="*/ 2012587 w 12192000"/>
              <a:gd name="connsiteY180" fmla="*/ 1522487 h 1783724"/>
              <a:gd name="connsiteX181" fmla="*/ 1932075 w 12192000"/>
              <a:gd name="connsiteY181" fmla="*/ 1517914 h 1783724"/>
              <a:gd name="connsiteX182" fmla="*/ 1908490 w 12192000"/>
              <a:gd name="connsiteY182" fmla="*/ 1526423 h 1783724"/>
              <a:gd name="connsiteX183" fmla="*/ 1908410 w 12192000"/>
              <a:gd name="connsiteY183" fmla="*/ 1526410 h 1783724"/>
              <a:gd name="connsiteX184" fmla="*/ 1901918 w 12192000"/>
              <a:gd name="connsiteY184" fmla="*/ 1522410 h 1783724"/>
              <a:gd name="connsiteX185" fmla="*/ 1876753 w 12192000"/>
              <a:gd name="connsiteY185" fmla="*/ 1517619 h 1783724"/>
              <a:gd name="connsiteX186" fmla="*/ 1858194 w 12192000"/>
              <a:gd name="connsiteY186" fmla="*/ 1522343 h 1783724"/>
              <a:gd name="connsiteX187" fmla="*/ 1702657 w 12192000"/>
              <a:gd name="connsiteY187" fmla="*/ 1510562 h 1783724"/>
              <a:gd name="connsiteX188" fmla="*/ 1701421 w 12192000"/>
              <a:gd name="connsiteY188" fmla="*/ 1510775 h 1783724"/>
              <a:gd name="connsiteX189" fmla="*/ 1699973 w 12192000"/>
              <a:gd name="connsiteY189" fmla="*/ 1507739 h 1783724"/>
              <a:gd name="connsiteX190" fmla="*/ 1682526 w 12192000"/>
              <a:gd name="connsiteY190" fmla="*/ 1504598 h 1783724"/>
              <a:gd name="connsiteX191" fmla="*/ 1677380 w 12192000"/>
              <a:gd name="connsiteY191" fmla="*/ 1504851 h 1783724"/>
              <a:gd name="connsiteX192" fmla="*/ 1670304 w 12192000"/>
              <a:gd name="connsiteY192" fmla="*/ 1503744 h 1783724"/>
              <a:gd name="connsiteX193" fmla="*/ 1670197 w 12192000"/>
              <a:gd name="connsiteY193" fmla="*/ 1503497 h 1783724"/>
              <a:gd name="connsiteX194" fmla="*/ 1626301 w 12192000"/>
              <a:gd name="connsiteY194" fmla="*/ 1474931 h 1783724"/>
              <a:gd name="connsiteX195" fmla="*/ 1535119 w 12192000"/>
              <a:gd name="connsiteY195" fmla="*/ 1463075 h 1783724"/>
              <a:gd name="connsiteX196" fmla="*/ 1531340 w 12192000"/>
              <a:gd name="connsiteY196" fmla="*/ 1461293 h 1783724"/>
              <a:gd name="connsiteX197" fmla="*/ 1498454 w 12192000"/>
              <a:gd name="connsiteY197" fmla="*/ 1463478 h 1783724"/>
              <a:gd name="connsiteX198" fmla="*/ 1478806 w 12192000"/>
              <a:gd name="connsiteY198" fmla="*/ 1464611 h 1783724"/>
              <a:gd name="connsiteX199" fmla="*/ 1358081 w 12192000"/>
              <a:gd name="connsiteY199" fmla="*/ 1455545 h 1783724"/>
              <a:gd name="connsiteX200" fmla="*/ 1222449 w 12192000"/>
              <a:gd name="connsiteY200" fmla="*/ 1455454 h 1783724"/>
              <a:gd name="connsiteX201" fmla="*/ 1180983 w 12192000"/>
              <a:gd name="connsiteY201" fmla="*/ 1440557 h 1783724"/>
              <a:gd name="connsiteX202" fmla="*/ 1018426 w 12192000"/>
              <a:gd name="connsiteY202" fmla="*/ 1400226 h 1783724"/>
              <a:gd name="connsiteX203" fmla="*/ 940021 w 12192000"/>
              <a:gd name="connsiteY203" fmla="*/ 1409452 h 1783724"/>
              <a:gd name="connsiteX204" fmla="*/ 940362 w 12192000"/>
              <a:gd name="connsiteY204" fmla="*/ 1408090 h 1783724"/>
              <a:gd name="connsiteX205" fmla="*/ 927147 w 12192000"/>
              <a:gd name="connsiteY205" fmla="*/ 1407436 h 1783724"/>
              <a:gd name="connsiteX206" fmla="*/ 915481 w 12192000"/>
              <a:gd name="connsiteY206" fmla="*/ 1395526 h 1783724"/>
              <a:gd name="connsiteX207" fmla="*/ 884363 w 12192000"/>
              <a:gd name="connsiteY207" fmla="*/ 1395024 h 1783724"/>
              <a:gd name="connsiteX208" fmla="*/ 883522 w 12192000"/>
              <a:gd name="connsiteY208" fmla="*/ 1400267 h 1783724"/>
              <a:gd name="connsiteX209" fmla="*/ 865903 w 12192000"/>
              <a:gd name="connsiteY209" fmla="*/ 1394324 h 1783724"/>
              <a:gd name="connsiteX210" fmla="*/ 790832 w 12192000"/>
              <a:gd name="connsiteY210" fmla="*/ 1370999 h 1783724"/>
              <a:gd name="connsiteX211" fmla="*/ 749766 w 12192000"/>
              <a:gd name="connsiteY211" fmla="*/ 1353216 h 1783724"/>
              <a:gd name="connsiteX212" fmla="*/ 705470 w 12192000"/>
              <a:gd name="connsiteY212" fmla="*/ 1354328 h 1783724"/>
              <a:gd name="connsiteX213" fmla="*/ 692371 w 12192000"/>
              <a:gd name="connsiteY213" fmla="*/ 1343942 h 1783724"/>
              <a:gd name="connsiteX214" fmla="*/ 690203 w 12192000"/>
              <a:gd name="connsiteY214" fmla="*/ 1341970 h 1783724"/>
              <a:gd name="connsiteX215" fmla="*/ 679574 w 12192000"/>
              <a:gd name="connsiteY215" fmla="*/ 1338069 h 1783724"/>
              <a:gd name="connsiteX216" fmla="*/ 679009 w 12192000"/>
              <a:gd name="connsiteY216" fmla="*/ 1331966 h 1783724"/>
              <a:gd name="connsiteX217" fmla="*/ 664756 w 12192000"/>
              <a:gd name="connsiteY217" fmla="*/ 1322509 h 1783724"/>
              <a:gd name="connsiteX218" fmla="*/ 644515 w 12192000"/>
              <a:gd name="connsiteY218" fmla="*/ 1316732 h 1783724"/>
              <a:gd name="connsiteX219" fmla="*/ 545716 w 12192000"/>
              <a:gd name="connsiteY219" fmla="*/ 1294878 h 1783724"/>
              <a:gd name="connsiteX220" fmla="*/ 488094 w 12192000"/>
              <a:gd name="connsiteY220" fmla="*/ 1278596 h 1783724"/>
              <a:gd name="connsiteX221" fmla="*/ 468538 w 12192000"/>
              <a:gd name="connsiteY221" fmla="*/ 1267376 h 1783724"/>
              <a:gd name="connsiteX222" fmla="*/ 439655 w 12192000"/>
              <a:gd name="connsiteY222" fmla="*/ 1255090 h 1783724"/>
              <a:gd name="connsiteX223" fmla="*/ 390496 w 12192000"/>
              <a:gd name="connsiteY223" fmla="*/ 1229512 h 1783724"/>
              <a:gd name="connsiteX224" fmla="*/ 362616 w 12192000"/>
              <a:gd name="connsiteY224" fmla="*/ 1221981 h 1783724"/>
              <a:gd name="connsiteX225" fmla="*/ 348184 w 12192000"/>
              <a:gd name="connsiteY225" fmla="*/ 1213437 h 1783724"/>
              <a:gd name="connsiteX226" fmla="*/ 341576 w 12192000"/>
              <a:gd name="connsiteY226" fmla="*/ 1212583 h 1783724"/>
              <a:gd name="connsiteX227" fmla="*/ 320370 w 12192000"/>
              <a:gd name="connsiteY227" fmla="*/ 1206827 h 1783724"/>
              <a:gd name="connsiteX228" fmla="*/ 308082 w 12192000"/>
              <a:gd name="connsiteY228" fmla="*/ 1204195 h 1783724"/>
              <a:gd name="connsiteX229" fmla="*/ 303141 w 12192000"/>
              <a:gd name="connsiteY229" fmla="*/ 1203396 h 1783724"/>
              <a:gd name="connsiteX230" fmla="*/ 260955 w 12192000"/>
              <a:gd name="connsiteY230" fmla="*/ 1203345 h 1783724"/>
              <a:gd name="connsiteX231" fmla="*/ 234352 w 12192000"/>
              <a:gd name="connsiteY231" fmla="*/ 1193972 h 1783724"/>
              <a:gd name="connsiteX232" fmla="*/ 210954 w 12192000"/>
              <a:gd name="connsiteY232" fmla="*/ 1192326 h 1783724"/>
              <a:gd name="connsiteX233" fmla="*/ 204851 w 12192000"/>
              <a:gd name="connsiteY233" fmla="*/ 1190210 h 1783724"/>
              <a:gd name="connsiteX234" fmla="*/ 145778 w 12192000"/>
              <a:gd name="connsiteY234" fmla="*/ 1190651 h 1783724"/>
              <a:gd name="connsiteX235" fmla="*/ 105518 w 12192000"/>
              <a:gd name="connsiteY235" fmla="*/ 1184937 h 1783724"/>
              <a:gd name="connsiteX236" fmla="*/ 17623 w 12192000"/>
              <a:gd name="connsiteY236" fmla="*/ 1185238 h 1783724"/>
              <a:gd name="connsiteX237" fmla="*/ 0 w 12192000"/>
              <a:gd name="connsiteY237" fmla="*/ 1184768 h 1783724"/>
              <a:gd name="connsiteX238" fmla="*/ 0 w 12192000"/>
              <a:gd name="connsiteY238" fmla="*/ 0 h 1783724"/>
              <a:gd name="connsiteX0" fmla="*/ 0 w 12192000"/>
              <a:gd name="connsiteY0" fmla="*/ 0 h 1783724"/>
              <a:gd name="connsiteX1" fmla="*/ 12192000 w 12192000"/>
              <a:gd name="connsiteY1" fmla="*/ 0 h 1783724"/>
              <a:gd name="connsiteX2" fmla="*/ 12192000 w 12192000"/>
              <a:gd name="connsiteY2" fmla="*/ 1129867 h 1783724"/>
              <a:gd name="connsiteX3" fmla="*/ 12174158 w 12192000"/>
              <a:gd name="connsiteY3" fmla="*/ 1133797 h 1783724"/>
              <a:gd name="connsiteX4" fmla="*/ 12111983 w 12192000"/>
              <a:gd name="connsiteY4" fmla="*/ 1161939 h 1783724"/>
              <a:gd name="connsiteX5" fmla="*/ 11967186 w 12192000"/>
              <a:gd name="connsiteY5" fmla="*/ 1201206 h 1783724"/>
              <a:gd name="connsiteX6" fmla="*/ 11953646 w 12192000"/>
              <a:gd name="connsiteY6" fmla="*/ 1205499 h 1783724"/>
              <a:gd name="connsiteX7" fmla="*/ 11874413 w 12192000"/>
              <a:gd name="connsiteY7" fmla="*/ 1213569 h 1783724"/>
              <a:gd name="connsiteX8" fmla="*/ 11815251 w 12192000"/>
              <a:gd name="connsiteY8" fmla="*/ 1241020 h 1783724"/>
              <a:gd name="connsiteX9" fmla="*/ 11718610 w 12192000"/>
              <a:gd name="connsiteY9" fmla="*/ 1253479 h 1783724"/>
              <a:gd name="connsiteX10" fmla="*/ 11622463 w 12192000"/>
              <a:gd name="connsiteY10" fmla="*/ 1262368 h 1783724"/>
              <a:gd name="connsiteX11" fmla="*/ 11587426 w 12192000"/>
              <a:gd name="connsiteY11" fmla="*/ 1263916 h 1783724"/>
              <a:gd name="connsiteX12" fmla="*/ 11471543 w 12192000"/>
              <a:gd name="connsiteY12" fmla="*/ 1280394 h 1783724"/>
              <a:gd name="connsiteX13" fmla="*/ 11406215 w 12192000"/>
              <a:gd name="connsiteY13" fmla="*/ 1280453 h 1783724"/>
              <a:gd name="connsiteX14" fmla="*/ 11361043 w 12192000"/>
              <a:gd name="connsiteY14" fmla="*/ 1286632 h 1783724"/>
              <a:gd name="connsiteX15" fmla="*/ 11259450 w 12192000"/>
              <a:gd name="connsiteY15" fmla="*/ 1286738 h 1783724"/>
              <a:gd name="connsiteX16" fmla="*/ 11154950 w 12192000"/>
              <a:gd name="connsiteY16" fmla="*/ 1291274 h 1783724"/>
              <a:gd name="connsiteX17" fmla="*/ 11055163 w 12192000"/>
              <a:gd name="connsiteY17" fmla="*/ 1282991 h 1783724"/>
              <a:gd name="connsiteX18" fmla="*/ 10959430 w 12192000"/>
              <a:gd name="connsiteY18" fmla="*/ 1284028 h 1783724"/>
              <a:gd name="connsiteX19" fmla="*/ 10886552 w 12192000"/>
              <a:gd name="connsiteY19" fmla="*/ 1294734 h 1783724"/>
              <a:gd name="connsiteX20" fmla="*/ 10832696 w 12192000"/>
              <a:gd name="connsiteY20" fmla="*/ 1296692 h 1783724"/>
              <a:gd name="connsiteX21" fmla="*/ 10772242 w 12192000"/>
              <a:gd name="connsiteY21" fmla="*/ 1273555 h 1783724"/>
              <a:gd name="connsiteX22" fmla="*/ 10696254 w 12192000"/>
              <a:gd name="connsiteY22" fmla="*/ 1259247 h 1783724"/>
              <a:gd name="connsiteX23" fmla="*/ 10577832 w 12192000"/>
              <a:gd name="connsiteY23" fmla="*/ 1255994 h 1783724"/>
              <a:gd name="connsiteX24" fmla="*/ 10531976 w 12192000"/>
              <a:gd name="connsiteY24" fmla="*/ 1249692 h 1783724"/>
              <a:gd name="connsiteX25" fmla="*/ 10453101 w 12192000"/>
              <a:gd name="connsiteY25" fmla="*/ 1241000 h 1783724"/>
              <a:gd name="connsiteX26" fmla="*/ 10407706 w 12192000"/>
              <a:gd name="connsiteY26" fmla="*/ 1235650 h 1783724"/>
              <a:gd name="connsiteX27" fmla="*/ 10368559 w 12192000"/>
              <a:gd name="connsiteY27" fmla="*/ 1235686 h 1783724"/>
              <a:gd name="connsiteX28" fmla="*/ 10352542 w 12192000"/>
              <a:gd name="connsiteY28" fmla="*/ 1245817 h 1783724"/>
              <a:gd name="connsiteX29" fmla="*/ 10294918 w 12192000"/>
              <a:gd name="connsiteY29" fmla="*/ 1263549 h 1783724"/>
              <a:gd name="connsiteX30" fmla="*/ 10271059 w 12192000"/>
              <a:gd name="connsiteY30" fmla="*/ 1265010 h 1783724"/>
              <a:gd name="connsiteX31" fmla="*/ 10239064 w 12192000"/>
              <a:gd name="connsiteY31" fmla="*/ 1270598 h 1783724"/>
              <a:gd name="connsiteX32" fmla="*/ 10181078 w 12192000"/>
              <a:gd name="connsiteY32" fmla="*/ 1276374 h 1783724"/>
              <a:gd name="connsiteX33" fmla="*/ 10153458 w 12192000"/>
              <a:gd name="connsiteY33" fmla="*/ 1285229 h 1783724"/>
              <a:gd name="connsiteX34" fmla="*/ 10140775 w 12192000"/>
              <a:gd name="connsiteY34" fmla="*/ 1285847 h 1783724"/>
              <a:gd name="connsiteX35" fmla="*/ 10132055 w 12192000"/>
              <a:gd name="connsiteY35" fmla="*/ 1297214 h 1783724"/>
              <a:gd name="connsiteX36" fmla="*/ 10094093 w 12192000"/>
              <a:gd name="connsiteY36" fmla="*/ 1316697 h 1783724"/>
              <a:gd name="connsiteX37" fmla="*/ 10054855 w 12192000"/>
              <a:gd name="connsiteY37" fmla="*/ 1316203 h 1783724"/>
              <a:gd name="connsiteX38" fmla="*/ 10016268 w 12192000"/>
              <a:gd name="connsiteY38" fmla="*/ 1325133 h 1783724"/>
              <a:gd name="connsiteX39" fmla="*/ 9937115 w 12192000"/>
              <a:gd name="connsiteY39" fmla="*/ 1337731 h 1783724"/>
              <a:gd name="connsiteX40" fmla="*/ 9824942 w 12192000"/>
              <a:gd name="connsiteY40" fmla="*/ 1342969 h 1783724"/>
              <a:gd name="connsiteX41" fmla="*/ 9705553 w 12192000"/>
              <a:gd name="connsiteY41" fmla="*/ 1359323 h 1783724"/>
              <a:gd name="connsiteX42" fmla="*/ 9589915 w 12192000"/>
              <a:gd name="connsiteY42" fmla="*/ 1382355 h 1783724"/>
              <a:gd name="connsiteX43" fmla="*/ 9315048 w 12192000"/>
              <a:gd name="connsiteY43" fmla="*/ 1428626 h 1783724"/>
              <a:gd name="connsiteX44" fmla="*/ 9209077 w 12192000"/>
              <a:gd name="connsiteY44" fmla="*/ 1448049 h 1783724"/>
              <a:gd name="connsiteX45" fmla="*/ 9133300 w 12192000"/>
              <a:gd name="connsiteY45" fmla="*/ 1456152 h 1783724"/>
              <a:gd name="connsiteX46" fmla="*/ 9031264 w 12192000"/>
              <a:gd name="connsiteY46" fmla="*/ 1462053 h 1783724"/>
              <a:gd name="connsiteX47" fmla="*/ 8983321 w 12192000"/>
              <a:gd name="connsiteY47" fmla="*/ 1464616 h 1783724"/>
              <a:gd name="connsiteX48" fmla="*/ 8983035 w 12192000"/>
              <a:gd name="connsiteY48" fmla="*/ 1464417 h 1783724"/>
              <a:gd name="connsiteX49" fmla="*/ 8974072 w 12192000"/>
              <a:gd name="connsiteY49" fmla="*/ 1465390 h 1783724"/>
              <a:gd name="connsiteX50" fmla="*/ 8968242 w 12192000"/>
              <a:gd name="connsiteY50" fmla="*/ 1467079 h 1783724"/>
              <a:gd name="connsiteX51" fmla="*/ 8952199 w 12192000"/>
              <a:gd name="connsiteY51" fmla="*/ 1469700 h 1783724"/>
              <a:gd name="connsiteX52" fmla="*/ 8945873 w 12192000"/>
              <a:gd name="connsiteY52" fmla="*/ 1469099 h 1783724"/>
              <a:gd name="connsiteX53" fmla="*/ 8940905 w 12192000"/>
              <a:gd name="connsiteY53" fmla="*/ 1467238 h 1783724"/>
              <a:gd name="connsiteX54" fmla="*/ 8906846 w 12192000"/>
              <a:gd name="connsiteY54" fmla="*/ 1464481 h 1783724"/>
              <a:gd name="connsiteX55" fmla="*/ 8730411 w 12192000"/>
              <a:gd name="connsiteY55" fmla="*/ 1479838 h 1783724"/>
              <a:gd name="connsiteX56" fmla="*/ 8685834 w 12192000"/>
              <a:gd name="connsiteY56" fmla="*/ 1481431 h 1783724"/>
              <a:gd name="connsiteX57" fmla="*/ 8574116 w 12192000"/>
              <a:gd name="connsiteY57" fmla="*/ 1488166 h 1783724"/>
              <a:gd name="connsiteX58" fmla="*/ 8503254 w 12192000"/>
              <a:gd name="connsiteY58" fmla="*/ 1475627 h 1783724"/>
              <a:gd name="connsiteX59" fmla="*/ 8489028 w 12192000"/>
              <a:gd name="connsiteY59" fmla="*/ 1480483 h 1783724"/>
              <a:gd name="connsiteX60" fmla="*/ 8484222 w 12192000"/>
              <a:gd name="connsiteY60" fmla="*/ 1482955 h 1783724"/>
              <a:gd name="connsiteX61" fmla="*/ 8476034 w 12192000"/>
              <a:gd name="connsiteY61" fmla="*/ 1485197 h 1783724"/>
              <a:gd name="connsiteX62" fmla="*/ 8475659 w 12192000"/>
              <a:gd name="connsiteY62" fmla="*/ 1485048 h 1783724"/>
              <a:gd name="connsiteX63" fmla="*/ 8468325 w 12192000"/>
              <a:gd name="connsiteY63" fmla="*/ 1487552 h 1783724"/>
              <a:gd name="connsiteX64" fmla="*/ 8401298 w 12192000"/>
              <a:gd name="connsiteY64" fmla="*/ 1493672 h 1783724"/>
              <a:gd name="connsiteX65" fmla="*/ 8390295 w 12192000"/>
              <a:gd name="connsiteY65" fmla="*/ 1502138 h 1783724"/>
              <a:gd name="connsiteX66" fmla="*/ 8370102 w 12192000"/>
              <a:gd name="connsiteY66" fmla="*/ 1508730 h 1783724"/>
              <a:gd name="connsiteX67" fmla="*/ 8248843 w 12192000"/>
              <a:gd name="connsiteY67" fmla="*/ 1537060 h 1783724"/>
              <a:gd name="connsiteX68" fmla="*/ 8244399 w 12192000"/>
              <a:gd name="connsiteY68" fmla="*/ 1538596 h 1783724"/>
              <a:gd name="connsiteX69" fmla="*/ 8241700 w 12192000"/>
              <a:gd name="connsiteY69" fmla="*/ 1538396 h 1783724"/>
              <a:gd name="connsiteX70" fmla="*/ 8230388 w 12192000"/>
              <a:gd name="connsiteY70" fmla="*/ 1546517 h 1783724"/>
              <a:gd name="connsiteX71" fmla="*/ 8224228 w 12192000"/>
              <a:gd name="connsiteY71" fmla="*/ 1557267 h 1783724"/>
              <a:gd name="connsiteX72" fmla="*/ 8199666 w 12192000"/>
              <a:gd name="connsiteY72" fmla="*/ 1559012 h 1783724"/>
              <a:gd name="connsiteX73" fmla="*/ 8194548 w 12192000"/>
              <a:gd name="connsiteY73" fmla="*/ 1565013 h 1783724"/>
              <a:gd name="connsiteX74" fmla="*/ 8165771 w 12192000"/>
              <a:gd name="connsiteY74" fmla="*/ 1579116 h 1783724"/>
              <a:gd name="connsiteX75" fmla="*/ 8116832 w 12192000"/>
              <a:gd name="connsiteY75" fmla="*/ 1608547 h 1783724"/>
              <a:gd name="connsiteX76" fmla="*/ 8089016 w 12192000"/>
              <a:gd name="connsiteY76" fmla="*/ 1617129 h 1783724"/>
              <a:gd name="connsiteX77" fmla="*/ 8074658 w 12192000"/>
              <a:gd name="connsiteY77" fmla="*/ 1626971 h 1783724"/>
              <a:gd name="connsiteX78" fmla="*/ 8068056 w 12192000"/>
              <a:gd name="connsiteY78" fmla="*/ 1627924 h 1783724"/>
              <a:gd name="connsiteX79" fmla="*/ 8046900 w 12192000"/>
              <a:gd name="connsiteY79" fmla="*/ 1634483 h 1783724"/>
              <a:gd name="connsiteX80" fmla="*/ 8034634 w 12192000"/>
              <a:gd name="connsiteY80" fmla="*/ 1637466 h 1783724"/>
              <a:gd name="connsiteX81" fmla="*/ 8029700 w 12192000"/>
              <a:gd name="connsiteY81" fmla="*/ 1638364 h 1783724"/>
              <a:gd name="connsiteX82" fmla="*/ 7987514 w 12192000"/>
              <a:gd name="connsiteY82" fmla="*/ 1638160 h 1783724"/>
              <a:gd name="connsiteX83" fmla="*/ 7960991 w 12192000"/>
              <a:gd name="connsiteY83" fmla="*/ 1648892 h 1783724"/>
              <a:gd name="connsiteX84" fmla="*/ 7937606 w 12192000"/>
              <a:gd name="connsiteY84" fmla="*/ 1650659 h 1783724"/>
              <a:gd name="connsiteX85" fmla="*/ 7931522 w 12192000"/>
              <a:gd name="connsiteY85" fmla="*/ 1653082 h 1783724"/>
              <a:gd name="connsiteX86" fmla="*/ 7872444 w 12192000"/>
              <a:gd name="connsiteY86" fmla="*/ 1652202 h 1783724"/>
              <a:gd name="connsiteX87" fmla="*/ 7832232 w 12192000"/>
              <a:gd name="connsiteY87" fmla="*/ 1658594 h 1783724"/>
              <a:gd name="connsiteX88" fmla="*/ 7744332 w 12192000"/>
              <a:gd name="connsiteY88" fmla="*/ 1657695 h 1783724"/>
              <a:gd name="connsiteX89" fmla="*/ 7723062 w 12192000"/>
              <a:gd name="connsiteY89" fmla="*/ 1658222 h 1783724"/>
              <a:gd name="connsiteX90" fmla="*/ 7705682 w 12192000"/>
              <a:gd name="connsiteY90" fmla="*/ 1664606 h 1783724"/>
              <a:gd name="connsiteX91" fmla="*/ 7702441 w 12192000"/>
              <a:gd name="connsiteY91" fmla="*/ 1671260 h 1783724"/>
              <a:gd name="connsiteX92" fmla="*/ 7690889 w 12192000"/>
              <a:gd name="connsiteY92" fmla="*/ 1672499 h 1783724"/>
              <a:gd name="connsiteX93" fmla="*/ 7688002 w 12192000"/>
              <a:gd name="connsiteY93" fmla="*/ 1674071 h 1783724"/>
              <a:gd name="connsiteX94" fmla="*/ 7671275 w 12192000"/>
              <a:gd name="connsiteY94" fmla="*/ 1681835 h 1783724"/>
              <a:gd name="connsiteX95" fmla="*/ 7585018 w 12192000"/>
              <a:gd name="connsiteY95" fmla="*/ 1675431 h 1783724"/>
              <a:gd name="connsiteX96" fmla="*/ 7471472 w 12192000"/>
              <a:gd name="connsiteY96" fmla="*/ 1682487 h 1783724"/>
              <a:gd name="connsiteX97" fmla="*/ 7381391 w 12192000"/>
              <a:gd name="connsiteY97" fmla="*/ 1689122 h 1783724"/>
              <a:gd name="connsiteX98" fmla="*/ 7292528 w 12192000"/>
              <a:gd name="connsiteY98" fmla="*/ 1689863 h 1783724"/>
              <a:gd name="connsiteX99" fmla="*/ 7204542 w 12192000"/>
              <a:gd name="connsiteY99" fmla="*/ 1667362 h 1783724"/>
              <a:gd name="connsiteX100" fmla="*/ 7179107 w 12192000"/>
              <a:gd name="connsiteY100" fmla="*/ 1664705 h 1783724"/>
              <a:gd name="connsiteX101" fmla="*/ 7176110 w 12192000"/>
              <a:gd name="connsiteY101" fmla="*/ 1667956 h 1783724"/>
              <a:gd name="connsiteX102" fmla="*/ 7149935 w 12192000"/>
              <a:gd name="connsiteY102" fmla="*/ 1671723 h 1783724"/>
              <a:gd name="connsiteX103" fmla="*/ 7076173 w 12192000"/>
              <a:gd name="connsiteY103" fmla="*/ 1681613 h 1783724"/>
              <a:gd name="connsiteX104" fmla="*/ 6997704 w 12192000"/>
              <a:gd name="connsiteY104" fmla="*/ 1681043 h 1783724"/>
              <a:gd name="connsiteX105" fmla="*/ 6883473 w 12192000"/>
              <a:gd name="connsiteY105" fmla="*/ 1705122 h 1783724"/>
              <a:gd name="connsiteX106" fmla="*/ 6687688 w 12192000"/>
              <a:gd name="connsiteY106" fmla="*/ 1727643 h 1783724"/>
              <a:gd name="connsiteX107" fmla="*/ 6589722 w 12192000"/>
              <a:gd name="connsiteY107" fmla="*/ 1723098 h 1783724"/>
              <a:gd name="connsiteX108" fmla="*/ 6301694 w 12192000"/>
              <a:gd name="connsiteY108" fmla="*/ 1743703 h 1783724"/>
              <a:gd name="connsiteX109" fmla="*/ 6183195 w 12192000"/>
              <a:gd name="connsiteY109" fmla="*/ 1758873 h 1783724"/>
              <a:gd name="connsiteX110" fmla="*/ 6123126 w 12192000"/>
              <a:gd name="connsiteY110" fmla="*/ 1768552 h 1783724"/>
              <a:gd name="connsiteX111" fmla="*/ 6096136 w 12192000"/>
              <a:gd name="connsiteY111" fmla="*/ 1767260 h 1783724"/>
              <a:gd name="connsiteX112" fmla="*/ 6032917 w 12192000"/>
              <a:gd name="connsiteY112" fmla="*/ 1757308 h 1783724"/>
              <a:gd name="connsiteX113" fmla="*/ 5977870 w 12192000"/>
              <a:gd name="connsiteY113" fmla="*/ 1771268 h 1783724"/>
              <a:gd name="connsiteX114" fmla="*/ 5916336 w 12192000"/>
              <a:gd name="connsiteY114" fmla="*/ 1780879 h 1783724"/>
              <a:gd name="connsiteX115" fmla="*/ 5867980 w 12192000"/>
              <a:gd name="connsiteY115" fmla="*/ 1783724 h 1783724"/>
              <a:gd name="connsiteX116" fmla="*/ 5743302 w 12192000"/>
              <a:gd name="connsiteY116" fmla="*/ 1782136 h 1783724"/>
              <a:gd name="connsiteX117" fmla="*/ 5607054 w 12192000"/>
              <a:gd name="connsiteY117" fmla="*/ 1775578 h 1783724"/>
              <a:gd name="connsiteX118" fmla="*/ 5464006 w 12192000"/>
              <a:gd name="connsiteY118" fmla="*/ 1763436 h 1783724"/>
              <a:gd name="connsiteX119" fmla="*/ 5412840 w 12192000"/>
              <a:gd name="connsiteY119" fmla="*/ 1767920 h 1783724"/>
              <a:gd name="connsiteX120" fmla="*/ 5361713 w 12192000"/>
              <a:gd name="connsiteY120" fmla="*/ 1773980 h 1783724"/>
              <a:gd name="connsiteX121" fmla="*/ 5241786 w 12192000"/>
              <a:gd name="connsiteY121" fmla="*/ 1756656 h 1783724"/>
              <a:gd name="connsiteX122" fmla="*/ 5202963 w 12192000"/>
              <a:gd name="connsiteY122" fmla="*/ 1747306 h 1783724"/>
              <a:gd name="connsiteX123" fmla="*/ 5154668 w 12192000"/>
              <a:gd name="connsiteY123" fmla="*/ 1744668 h 1783724"/>
              <a:gd name="connsiteX124" fmla="*/ 5136547 w 12192000"/>
              <a:gd name="connsiteY124" fmla="*/ 1738620 h 1783724"/>
              <a:gd name="connsiteX125" fmla="*/ 5122587 w 12192000"/>
              <a:gd name="connsiteY125" fmla="*/ 1735756 h 1783724"/>
              <a:gd name="connsiteX126" fmla="*/ 5119579 w 12192000"/>
              <a:gd name="connsiteY126" fmla="*/ 1734004 h 1783724"/>
              <a:gd name="connsiteX127" fmla="*/ 5101616 w 12192000"/>
              <a:gd name="connsiteY127" fmla="*/ 1724948 h 1783724"/>
              <a:gd name="connsiteX128" fmla="*/ 5045783 w 12192000"/>
              <a:gd name="connsiteY128" fmla="*/ 1730209 h 1783724"/>
              <a:gd name="connsiteX129" fmla="*/ 4991477 w 12192000"/>
              <a:gd name="connsiteY129" fmla="*/ 1716450 h 1783724"/>
              <a:gd name="connsiteX130" fmla="*/ 4820387 w 12192000"/>
              <a:gd name="connsiteY130" fmla="*/ 1695973 h 1783724"/>
              <a:gd name="connsiteX131" fmla="*/ 4755339 w 12192000"/>
              <a:gd name="connsiteY131" fmla="*/ 1700569 h 1783724"/>
              <a:gd name="connsiteX132" fmla="*/ 4703062 w 12192000"/>
              <a:gd name="connsiteY132" fmla="*/ 1665094 h 1783724"/>
              <a:gd name="connsiteX133" fmla="*/ 4701052 w 12192000"/>
              <a:gd name="connsiteY133" fmla="*/ 1664466 h 1783724"/>
              <a:gd name="connsiteX134" fmla="*/ 4701986 w 12192000"/>
              <a:gd name="connsiteY134" fmla="*/ 1664294 h 1783724"/>
              <a:gd name="connsiteX135" fmla="*/ 4714053 w 12192000"/>
              <a:gd name="connsiteY135" fmla="*/ 1695822 h 1783724"/>
              <a:gd name="connsiteX136" fmla="*/ 4691073 w 12192000"/>
              <a:gd name="connsiteY136" fmla="*/ 1693377 h 1783724"/>
              <a:gd name="connsiteX137" fmla="*/ 4495727 w 12192000"/>
              <a:gd name="connsiteY137" fmla="*/ 1656633 h 1783724"/>
              <a:gd name="connsiteX138" fmla="*/ 4428317 w 12192000"/>
              <a:gd name="connsiteY138" fmla="*/ 1646311 h 1783724"/>
              <a:gd name="connsiteX139" fmla="*/ 4424455 w 12192000"/>
              <a:gd name="connsiteY139" fmla="*/ 1646545 h 1783724"/>
              <a:gd name="connsiteX140" fmla="*/ 4418141 w 12192000"/>
              <a:gd name="connsiteY140" fmla="*/ 1643457 h 1783724"/>
              <a:gd name="connsiteX141" fmla="*/ 4389054 w 12192000"/>
              <a:gd name="connsiteY141" fmla="*/ 1635100 h 1783724"/>
              <a:gd name="connsiteX142" fmla="*/ 4243963 w 12192000"/>
              <a:gd name="connsiteY142" fmla="*/ 1600547 h 1783724"/>
              <a:gd name="connsiteX143" fmla="*/ 4230390 w 12192000"/>
              <a:gd name="connsiteY143" fmla="*/ 1596782 h 1783724"/>
              <a:gd name="connsiteX144" fmla="*/ 4151096 w 12192000"/>
              <a:gd name="connsiteY144" fmla="*/ 1589415 h 1783724"/>
              <a:gd name="connsiteX145" fmla="*/ 4091729 w 12192000"/>
              <a:gd name="connsiteY145" fmla="*/ 1565484 h 1783724"/>
              <a:gd name="connsiteX146" fmla="*/ 3994992 w 12192000"/>
              <a:gd name="connsiteY146" fmla="*/ 1554250 h 1783724"/>
              <a:gd name="connsiteX147" fmla="*/ 3898778 w 12192000"/>
              <a:gd name="connsiteY147" fmla="*/ 1546088 h 1783724"/>
              <a:gd name="connsiteX148" fmla="*/ 3863728 w 12192000"/>
              <a:gd name="connsiteY148" fmla="*/ 1544567 h 1783724"/>
              <a:gd name="connsiteX149" fmla="*/ 3729252 w 12192000"/>
              <a:gd name="connsiteY149" fmla="*/ 1544592 h 1783724"/>
              <a:gd name="connsiteX150" fmla="*/ 3716543 w 12192000"/>
              <a:gd name="connsiteY150" fmla="*/ 1541771 h 1783724"/>
              <a:gd name="connsiteX151" fmla="*/ 3715389 w 12192000"/>
              <a:gd name="connsiteY151" fmla="*/ 1538406 h 1783724"/>
              <a:gd name="connsiteX152" fmla="*/ 3682391 w 12192000"/>
              <a:gd name="connsiteY152" fmla="*/ 1529372 h 1783724"/>
              <a:gd name="connsiteX153" fmla="*/ 3669607 w 12192000"/>
              <a:gd name="connsiteY153" fmla="*/ 1534463 h 1783724"/>
              <a:gd name="connsiteX154" fmla="*/ 3669577 w 12192000"/>
              <a:gd name="connsiteY154" fmla="*/ 1534458 h 1783724"/>
              <a:gd name="connsiteX155" fmla="*/ 3660365 w 12192000"/>
              <a:gd name="connsiteY155" fmla="*/ 1531370 h 1783724"/>
              <a:gd name="connsiteX156" fmla="*/ 3637171 w 12192000"/>
              <a:gd name="connsiteY156" fmla="*/ 1523813 h 1783724"/>
              <a:gd name="connsiteX157" fmla="*/ 3636519 w 12192000"/>
              <a:gd name="connsiteY157" fmla="*/ 1523773 h 1783724"/>
              <a:gd name="connsiteX158" fmla="*/ 3589716 w 12192000"/>
              <a:gd name="connsiteY158" fmla="*/ 1506360 h 1783724"/>
              <a:gd name="connsiteX159" fmla="*/ 3583541 w 12192000"/>
              <a:gd name="connsiteY159" fmla="*/ 1507469 h 1783724"/>
              <a:gd name="connsiteX160" fmla="*/ 3574426 w 12192000"/>
              <a:gd name="connsiteY160" fmla="*/ 1507574 h 1783724"/>
              <a:gd name="connsiteX161" fmla="*/ 3574190 w 12192000"/>
              <a:gd name="connsiteY161" fmla="*/ 1507350 h 1783724"/>
              <a:gd name="connsiteX162" fmla="*/ 3565671 w 12192000"/>
              <a:gd name="connsiteY162" fmla="*/ 1507894 h 1783724"/>
              <a:gd name="connsiteX163" fmla="*/ 3515816 w 12192000"/>
              <a:gd name="connsiteY163" fmla="*/ 1499688 h 1783724"/>
              <a:gd name="connsiteX164" fmla="*/ 3452912 w 12192000"/>
              <a:gd name="connsiteY164" fmla="*/ 1496444 h 1783724"/>
              <a:gd name="connsiteX165" fmla="*/ 3380405 w 12192000"/>
              <a:gd name="connsiteY165" fmla="*/ 1486216 h 1783724"/>
              <a:gd name="connsiteX166" fmla="*/ 3343625 w 12192000"/>
              <a:gd name="connsiteY166" fmla="*/ 1500147 h 1783724"/>
              <a:gd name="connsiteX167" fmla="*/ 3323774 w 12192000"/>
              <a:gd name="connsiteY167" fmla="*/ 1501476 h 1783724"/>
              <a:gd name="connsiteX168" fmla="*/ 3321444 w 12192000"/>
              <a:gd name="connsiteY168" fmla="*/ 1500659 h 1783724"/>
              <a:gd name="connsiteX169" fmla="*/ 3242143 w 12192000"/>
              <a:gd name="connsiteY169" fmla="*/ 1505268 h 1783724"/>
              <a:gd name="connsiteX170" fmla="*/ 3122401 w 12192000"/>
              <a:gd name="connsiteY170" fmla="*/ 1511314 h 1783724"/>
              <a:gd name="connsiteX171" fmla="*/ 3010177 w 12192000"/>
              <a:gd name="connsiteY171" fmla="*/ 1513132 h 1783724"/>
              <a:gd name="connsiteX172" fmla="*/ 2782615 w 12192000"/>
              <a:gd name="connsiteY172" fmla="*/ 1509375 h 1783724"/>
              <a:gd name="connsiteX173" fmla="*/ 2668665 w 12192000"/>
              <a:gd name="connsiteY173" fmla="*/ 1517660 h 1783724"/>
              <a:gd name="connsiteX174" fmla="*/ 2548073 w 12192000"/>
              <a:gd name="connsiteY174" fmla="*/ 1516667 h 1783724"/>
              <a:gd name="connsiteX175" fmla="*/ 2423377 w 12192000"/>
              <a:gd name="connsiteY175" fmla="*/ 1527776 h 1783724"/>
              <a:gd name="connsiteX176" fmla="*/ 2295298 w 12192000"/>
              <a:gd name="connsiteY176" fmla="*/ 1534368 h 1783724"/>
              <a:gd name="connsiteX177" fmla="*/ 2188781 w 12192000"/>
              <a:gd name="connsiteY177" fmla="*/ 1529677 h 1783724"/>
              <a:gd name="connsiteX178" fmla="*/ 2074855 w 12192000"/>
              <a:gd name="connsiteY178" fmla="*/ 1515446 h 1783724"/>
              <a:gd name="connsiteX179" fmla="*/ 2012587 w 12192000"/>
              <a:gd name="connsiteY179" fmla="*/ 1522487 h 1783724"/>
              <a:gd name="connsiteX180" fmla="*/ 1932075 w 12192000"/>
              <a:gd name="connsiteY180" fmla="*/ 1517914 h 1783724"/>
              <a:gd name="connsiteX181" fmla="*/ 1908490 w 12192000"/>
              <a:gd name="connsiteY181" fmla="*/ 1526423 h 1783724"/>
              <a:gd name="connsiteX182" fmla="*/ 1908410 w 12192000"/>
              <a:gd name="connsiteY182" fmla="*/ 1526410 h 1783724"/>
              <a:gd name="connsiteX183" fmla="*/ 1901918 w 12192000"/>
              <a:gd name="connsiteY183" fmla="*/ 1522410 h 1783724"/>
              <a:gd name="connsiteX184" fmla="*/ 1876753 w 12192000"/>
              <a:gd name="connsiteY184" fmla="*/ 1517619 h 1783724"/>
              <a:gd name="connsiteX185" fmla="*/ 1858194 w 12192000"/>
              <a:gd name="connsiteY185" fmla="*/ 1522343 h 1783724"/>
              <a:gd name="connsiteX186" fmla="*/ 1702657 w 12192000"/>
              <a:gd name="connsiteY186" fmla="*/ 1510562 h 1783724"/>
              <a:gd name="connsiteX187" fmla="*/ 1701421 w 12192000"/>
              <a:gd name="connsiteY187" fmla="*/ 1510775 h 1783724"/>
              <a:gd name="connsiteX188" fmla="*/ 1699973 w 12192000"/>
              <a:gd name="connsiteY188" fmla="*/ 1507739 h 1783724"/>
              <a:gd name="connsiteX189" fmla="*/ 1682526 w 12192000"/>
              <a:gd name="connsiteY189" fmla="*/ 1504598 h 1783724"/>
              <a:gd name="connsiteX190" fmla="*/ 1677380 w 12192000"/>
              <a:gd name="connsiteY190" fmla="*/ 1504851 h 1783724"/>
              <a:gd name="connsiteX191" fmla="*/ 1670304 w 12192000"/>
              <a:gd name="connsiteY191" fmla="*/ 1503744 h 1783724"/>
              <a:gd name="connsiteX192" fmla="*/ 1670197 w 12192000"/>
              <a:gd name="connsiteY192" fmla="*/ 1503497 h 1783724"/>
              <a:gd name="connsiteX193" fmla="*/ 1626301 w 12192000"/>
              <a:gd name="connsiteY193" fmla="*/ 1474931 h 1783724"/>
              <a:gd name="connsiteX194" fmla="*/ 1535119 w 12192000"/>
              <a:gd name="connsiteY194" fmla="*/ 1463075 h 1783724"/>
              <a:gd name="connsiteX195" fmla="*/ 1531340 w 12192000"/>
              <a:gd name="connsiteY195" fmla="*/ 1461293 h 1783724"/>
              <a:gd name="connsiteX196" fmla="*/ 1498454 w 12192000"/>
              <a:gd name="connsiteY196" fmla="*/ 1463478 h 1783724"/>
              <a:gd name="connsiteX197" fmla="*/ 1478806 w 12192000"/>
              <a:gd name="connsiteY197" fmla="*/ 1464611 h 1783724"/>
              <a:gd name="connsiteX198" fmla="*/ 1358081 w 12192000"/>
              <a:gd name="connsiteY198" fmla="*/ 1455545 h 1783724"/>
              <a:gd name="connsiteX199" fmla="*/ 1222449 w 12192000"/>
              <a:gd name="connsiteY199" fmla="*/ 1455454 h 1783724"/>
              <a:gd name="connsiteX200" fmla="*/ 1180983 w 12192000"/>
              <a:gd name="connsiteY200" fmla="*/ 1440557 h 1783724"/>
              <a:gd name="connsiteX201" fmla="*/ 1018426 w 12192000"/>
              <a:gd name="connsiteY201" fmla="*/ 1400226 h 1783724"/>
              <a:gd name="connsiteX202" fmla="*/ 940021 w 12192000"/>
              <a:gd name="connsiteY202" fmla="*/ 1409452 h 1783724"/>
              <a:gd name="connsiteX203" fmla="*/ 940362 w 12192000"/>
              <a:gd name="connsiteY203" fmla="*/ 1408090 h 1783724"/>
              <a:gd name="connsiteX204" fmla="*/ 927147 w 12192000"/>
              <a:gd name="connsiteY204" fmla="*/ 1407436 h 1783724"/>
              <a:gd name="connsiteX205" fmla="*/ 915481 w 12192000"/>
              <a:gd name="connsiteY205" fmla="*/ 1395526 h 1783724"/>
              <a:gd name="connsiteX206" fmla="*/ 884363 w 12192000"/>
              <a:gd name="connsiteY206" fmla="*/ 1395024 h 1783724"/>
              <a:gd name="connsiteX207" fmla="*/ 883522 w 12192000"/>
              <a:gd name="connsiteY207" fmla="*/ 1400267 h 1783724"/>
              <a:gd name="connsiteX208" fmla="*/ 865903 w 12192000"/>
              <a:gd name="connsiteY208" fmla="*/ 1394324 h 1783724"/>
              <a:gd name="connsiteX209" fmla="*/ 790832 w 12192000"/>
              <a:gd name="connsiteY209" fmla="*/ 1370999 h 1783724"/>
              <a:gd name="connsiteX210" fmla="*/ 749766 w 12192000"/>
              <a:gd name="connsiteY210" fmla="*/ 1353216 h 1783724"/>
              <a:gd name="connsiteX211" fmla="*/ 705470 w 12192000"/>
              <a:gd name="connsiteY211" fmla="*/ 1354328 h 1783724"/>
              <a:gd name="connsiteX212" fmla="*/ 692371 w 12192000"/>
              <a:gd name="connsiteY212" fmla="*/ 1343942 h 1783724"/>
              <a:gd name="connsiteX213" fmla="*/ 690203 w 12192000"/>
              <a:gd name="connsiteY213" fmla="*/ 1341970 h 1783724"/>
              <a:gd name="connsiteX214" fmla="*/ 679574 w 12192000"/>
              <a:gd name="connsiteY214" fmla="*/ 1338069 h 1783724"/>
              <a:gd name="connsiteX215" fmla="*/ 679009 w 12192000"/>
              <a:gd name="connsiteY215" fmla="*/ 1331966 h 1783724"/>
              <a:gd name="connsiteX216" fmla="*/ 664756 w 12192000"/>
              <a:gd name="connsiteY216" fmla="*/ 1322509 h 1783724"/>
              <a:gd name="connsiteX217" fmla="*/ 644515 w 12192000"/>
              <a:gd name="connsiteY217" fmla="*/ 1316732 h 1783724"/>
              <a:gd name="connsiteX218" fmla="*/ 545716 w 12192000"/>
              <a:gd name="connsiteY218" fmla="*/ 1294878 h 1783724"/>
              <a:gd name="connsiteX219" fmla="*/ 488094 w 12192000"/>
              <a:gd name="connsiteY219" fmla="*/ 1278596 h 1783724"/>
              <a:gd name="connsiteX220" fmla="*/ 468538 w 12192000"/>
              <a:gd name="connsiteY220" fmla="*/ 1267376 h 1783724"/>
              <a:gd name="connsiteX221" fmla="*/ 439655 w 12192000"/>
              <a:gd name="connsiteY221" fmla="*/ 1255090 h 1783724"/>
              <a:gd name="connsiteX222" fmla="*/ 390496 w 12192000"/>
              <a:gd name="connsiteY222" fmla="*/ 1229512 h 1783724"/>
              <a:gd name="connsiteX223" fmla="*/ 362616 w 12192000"/>
              <a:gd name="connsiteY223" fmla="*/ 1221981 h 1783724"/>
              <a:gd name="connsiteX224" fmla="*/ 348184 w 12192000"/>
              <a:gd name="connsiteY224" fmla="*/ 1213437 h 1783724"/>
              <a:gd name="connsiteX225" fmla="*/ 341576 w 12192000"/>
              <a:gd name="connsiteY225" fmla="*/ 1212583 h 1783724"/>
              <a:gd name="connsiteX226" fmla="*/ 320370 w 12192000"/>
              <a:gd name="connsiteY226" fmla="*/ 1206827 h 1783724"/>
              <a:gd name="connsiteX227" fmla="*/ 308082 w 12192000"/>
              <a:gd name="connsiteY227" fmla="*/ 1204195 h 1783724"/>
              <a:gd name="connsiteX228" fmla="*/ 303141 w 12192000"/>
              <a:gd name="connsiteY228" fmla="*/ 1203396 h 1783724"/>
              <a:gd name="connsiteX229" fmla="*/ 260955 w 12192000"/>
              <a:gd name="connsiteY229" fmla="*/ 1203345 h 1783724"/>
              <a:gd name="connsiteX230" fmla="*/ 234352 w 12192000"/>
              <a:gd name="connsiteY230" fmla="*/ 1193972 h 1783724"/>
              <a:gd name="connsiteX231" fmla="*/ 210954 w 12192000"/>
              <a:gd name="connsiteY231" fmla="*/ 1192326 h 1783724"/>
              <a:gd name="connsiteX232" fmla="*/ 204851 w 12192000"/>
              <a:gd name="connsiteY232" fmla="*/ 1190210 h 1783724"/>
              <a:gd name="connsiteX233" fmla="*/ 145778 w 12192000"/>
              <a:gd name="connsiteY233" fmla="*/ 1190651 h 1783724"/>
              <a:gd name="connsiteX234" fmla="*/ 105518 w 12192000"/>
              <a:gd name="connsiteY234" fmla="*/ 1184937 h 1783724"/>
              <a:gd name="connsiteX235" fmla="*/ 17623 w 12192000"/>
              <a:gd name="connsiteY235" fmla="*/ 1185238 h 1783724"/>
              <a:gd name="connsiteX236" fmla="*/ 0 w 12192000"/>
              <a:gd name="connsiteY236" fmla="*/ 1184768 h 1783724"/>
              <a:gd name="connsiteX237" fmla="*/ 0 w 12192000"/>
              <a:gd name="connsiteY237" fmla="*/ 0 h 1783724"/>
              <a:gd name="connsiteX0" fmla="*/ 0 w 12192000"/>
              <a:gd name="connsiteY0" fmla="*/ 0 h 1783724"/>
              <a:gd name="connsiteX1" fmla="*/ 12192000 w 12192000"/>
              <a:gd name="connsiteY1" fmla="*/ 0 h 1783724"/>
              <a:gd name="connsiteX2" fmla="*/ 12192000 w 12192000"/>
              <a:gd name="connsiteY2" fmla="*/ 1129867 h 1783724"/>
              <a:gd name="connsiteX3" fmla="*/ 12174158 w 12192000"/>
              <a:gd name="connsiteY3" fmla="*/ 1133797 h 1783724"/>
              <a:gd name="connsiteX4" fmla="*/ 12111983 w 12192000"/>
              <a:gd name="connsiteY4" fmla="*/ 1161939 h 1783724"/>
              <a:gd name="connsiteX5" fmla="*/ 11967186 w 12192000"/>
              <a:gd name="connsiteY5" fmla="*/ 1201206 h 1783724"/>
              <a:gd name="connsiteX6" fmla="*/ 11953646 w 12192000"/>
              <a:gd name="connsiteY6" fmla="*/ 1205499 h 1783724"/>
              <a:gd name="connsiteX7" fmla="*/ 11874413 w 12192000"/>
              <a:gd name="connsiteY7" fmla="*/ 1213569 h 1783724"/>
              <a:gd name="connsiteX8" fmla="*/ 11815251 w 12192000"/>
              <a:gd name="connsiteY8" fmla="*/ 1241020 h 1783724"/>
              <a:gd name="connsiteX9" fmla="*/ 11718610 w 12192000"/>
              <a:gd name="connsiteY9" fmla="*/ 1253479 h 1783724"/>
              <a:gd name="connsiteX10" fmla="*/ 11622463 w 12192000"/>
              <a:gd name="connsiteY10" fmla="*/ 1262368 h 1783724"/>
              <a:gd name="connsiteX11" fmla="*/ 11587426 w 12192000"/>
              <a:gd name="connsiteY11" fmla="*/ 1263916 h 1783724"/>
              <a:gd name="connsiteX12" fmla="*/ 11471543 w 12192000"/>
              <a:gd name="connsiteY12" fmla="*/ 1280394 h 1783724"/>
              <a:gd name="connsiteX13" fmla="*/ 11406215 w 12192000"/>
              <a:gd name="connsiteY13" fmla="*/ 1280453 h 1783724"/>
              <a:gd name="connsiteX14" fmla="*/ 11361043 w 12192000"/>
              <a:gd name="connsiteY14" fmla="*/ 1286632 h 1783724"/>
              <a:gd name="connsiteX15" fmla="*/ 11259450 w 12192000"/>
              <a:gd name="connsiteY15" fmla="*/ 1286738 h 1783724"/>
              <a:gd name="connsiteX16" fmla="*/ 11154950 w 12192000"/>
              <a:gd name="connsiteY16" fmla="*/ 1291274 h 1783724"/>
              <a:gd name="connsiteX17" fmla="*/ 11055163 w 12192000"/>
              <a:gd name="connsiteY17" fmla="*/ 1282991 h 1783724"/>
              <a:gd name="connsiteX18" fmla="*/ 10959430 w 12192000"/>
              <a:gd name="connsiteY18" fmla="*/ 1284028 h 1783724"/>
              <a:gd name="connsiteX19" fmla="*/ 10886552 w 12192000"/>
              <a:gd name="connsiteY19" fmla="*/ 1294734 h 1783724"/>
              <a:gd name="connsiteX20" fmla="*/ 10832696 w 12192000"/>
              <a:gd name="connsiteY20" fmla="*/ 1296692 h 1783724"/>
              <a:gd name="connsiteX21" fmla="*/ 10772242 w 12192000"/>
              <a:gd name="connsiteY21" fmla="*/ 1273555 h 1783724"/>
              <a:gd name="connsiteX22" fmla="*/ 10696254 w 12192000"/>
              <a:gd name="connsiteY22" fmla="*/ 1259247 h 1783724"/>
              <a:gd name="connsiteX23" fmla="*/ 10577832 w 12192000"/>
              <a:gd name="connsiteY23" fmla="*/ 1255994 h 1783724"/>
              <a:gd name="connsiteX24" fmla="*/ 10531976 w 12192000"/>
              <a:gd name="connsiteY24" fmla="*/ 1249692 h 1783724"/>
              <a:gd name="connsiteX25" fmla="*/ 10453101 w 12192000"/>
              <a:gd name="connsiteY25" fmla="*/ 1241000 h 1783724"/>
              <a:gd name="connsiteX26" fmla="*/ 10407706 w 12192000"/>
              <a:gd name="connsiteY26" fmla="*/ 1235650 h 1783724"/>
              <a:gd name="connsiteX27" fmla="*/ 10368559 w 12192000"/>
              <a:gd name="connsiteY27" fmla="*/ 1235686 h 1783724"/>
              <a:gd name="connsiteX28" fmla="*/ 10352542 w 12192000"/>
              <a:gd name="connsiteY28" fmla="*/ 1245817 h 1783724"/>
              <a:gd name="connsiteX29" fmla="*/ 10294918 w 12192000"/>
              <a:gd name="connsiteY29" fmla="*/ 1263549 h 1783724"/>
              <a:gd name="connsiteX30" fmla="*/ 10271059 w 12192000"/>
              <a:gd name="connsiteY30" fmla="*/ 1265010 h 1783724"/>
              <a:gd name="connsiteX31" fmla="*/ 10239064 w 12192000"/>
              <a:gd name="connsiteY31" fmla="*/ 1270598 h 1783724"/>
              <a:gd name="connsiteX32" fmla="*/ 10181078 w 12192000"/>
              <a:gd name="connsiteY32" fmla="*/ 1276374 h 1783724"/>
              <a:gd name="connsiteX33" fmla="*/ 10153458 w 12192000"/>
              <a:gd name="connsiteY33" fmla="*/ 1285229 h 1783724"/>
              <a:gd name="connsiteX34" fmla="*/ 10140775 w 12192000"/>
              <a:gd name="connsiteY34" fmla="*/ 1285847 h 1783724"/>
              <a:gd name="connsiteX35" fmla="*/ 10132055 w 12192000"/>
              <a:gd name="connsiteY35" fmla="*/ 1297214 h 1783724"/>
              <a:gd name="connsiteX36" fmla="*/ 10094093 w 12192000"/>
              <a:gd name="connsiteY36" fmla="*/ 1316697 h 1783724"/>
              <a:gd name="connsiteX37" fmla="*/ 10054855 w 12192000"/>
              <a:gd name="connsiteY37" fmla="*/ 1316203 h 1783724"/>
              <a:gd name="connsiteX38" fmla="*/ 10016268 w 12192000"/>
              <a:gd name="connsiteY38" fmla="*/ 1325133 h 1783724"/>
              <a:gd name="connsiteX39" fmla="*/ 9937115 w 12192000"/>
              <a:gd name="connsiteY39" fmla="*/ 1337731 h 1783724"/>
              <a:gd name="connsiteX40" fmla="*/ 9824942 w 12192000"/>
              <a:gd name="connsiteY40" fmla="*/ 1342969 h 1783724"/>
              <a:gd name="connsiteX41" fmla="*/ 9705553 w 12192000"/>
              <a:gd name="connsiteY41" fmla="*/ 1359323 h 1783724"/>
              <a:gd name="connsiteX42" fmla="*/ 9589915 w 12192000"/>
              <a:gd name="connsiteY42" fmla="*/ 1382355 h 1783724"/>
              <a:gd name="connsiteX43" fmla="*/ 9315048 w 12192000"/>
              <a:gd name="connsiteY43" fmla="*/ 1428626 h 1783724"/>
              <a:gd name="connsiteX44" fmla="*/ 9209077 w 12192000"/>
              <a:gd name="connsiteY44" fmla="*/ 1448049 h 1783724"/>
              <a:gd name="connsiteX45" fmla="*/ 9133300 w 12192000"/>
              <a:gd name="connsiteY45" fmla="*/ 1456152 h 1783724"/>
              <a:gd name="connsiteX46" fmla="*/ 9031264 w 12192000"/>
              <a:gd name="connsiteY46" fmla="*/ 1462053 h 1783724"/>
              <a:gd name="connsiteX47" fmla="*/ 8983321 w 12192000"/>
              <a:gd name="connsiteY47" fmla="*/ 1464616 h 1783724"/>
              <a:gd name="connsiteX48" fmla="*/ 8983035 w 12192000"/>
              <a:gd name="connsiteY48" fmla="*/ 1464417 h 1783724"/>
              <a:gd name="connsiteX49" fmla="*/ 8974072 w 12192000"/>
              <a:gd name="connsiteY49" fmla="*/ 1465390 h 1783724"/>
              <a:gd name="connsiteX50" fmla="*/ 8968242 w 12192000"/>
              <a:gd name="connsiteY50" fmla="*/ 1467079 h 1783724"/>
              <a:gd name="connsiteX51" fmla="*/ 8952199 w 12192000"/>
              <a:gd name="connsiteY51" fmla="*/ 1469700 h 1783724"/>
              <a:gd name="connsiteX52" fmla="*/ 8945873 w 12192000"/>
              <a:gd name="connsiteY52" fmla="*/ 1469099 h 1783724"/>
              <a:gd name="connsiteX53" fmla="*/ 8940905 w 12192000"/>
              <a:gd name="connsiteY53" fmla="*/ 1467238 h 1783724"/>
              <a:gd name="connsiteX54" fmla="*/ 8906846 w 12192000"/>
              <a:gd name="connsiteY54" fmla="*/ 1464481 h 1783724"/>
              <a:gd name="connsiteX55" fmla="*/ 8730411 w 12192000"/>
              <a:gd name="connsiteY55" fmla="*/ 1479838 h 1783724"/>
              <a:gd name="connsiteX56" fmla="*/ 8685834 w 12192000"/>
              <a:gd name="connsiteY56" fmla="*/ 1481431 h 1783724"/>
              <a:gd name="connsiteX57" fmla="*/ 8574116 w 12192000"/>
              <a:gd name="connsiteY57" fmla="*/ 1488166 h 1783724"/>
              <a:gd name="connsiteX58" fmla="*/ 8503254 w 12192000"/>
              <a:gd name="connsiteY58" fmla="*/ 1475627 h 1783724"/>
              <a:gd name="connsiteX59" fmla="*/ 8489028 w 12192000"/>
              <a:gd name="connsiteY59" fmla="*/ 1480483 h 1783724"/>
              <a:gd name="connsiteX60" fmla="*/ 8484222 w 12192000"/>
              <a:gd name="connsiteY60" fmla="*/ 1482955 h 1783724"/>
              <a:gd name="connsiteX61" fmla="*/ 8476034 w 12192000"/>
              <a:gd name="connsiteY61" fmla="*/ 1485197 h 1783724"/>
              <a:gd name="connsiteX62" fmla="*/ 8475659 w 12192000"/>
              <a:gd name="connsiteY62" fmla="*/ 1485048 h 1783724"/>
              <a:gd name="connsiteX63" fmla="*/ 8468325 w 12192000"/>
              <a:gd name="connsiteY63" fmla="*/ 1487552 h 1783724"/>
              <a:gd name="connsiteX64" fmla="*/ 8401298 w 12192000"/>
              <a:gd name="connsiteY64" fmla="*/ 1493672 h 1783724"/>
              <a:gd name="connsiteX65" fmla="*/ 8390295 w 12192000"/>
              <a:gd name="connsiteY65" fmla="*/ 1502138 h 1783724"/>
              <a:gd name="connsiteX66" fmla="*/ 8370102 w 12192000"/>
              <a:gd name="connsiteY66" fmla="*/ 1508730 h 1783724"/>
              <a:gd name="connsiteX67" fmla="*/ 8248843 w 12192000"/>
              <a:gd name="connsiteY67" fmla="*/ 1537060 h 1783724"/>
              <a:gd name="connsiteX68" fmla="*/ 8244399 w 12192000"/>
              <a:gd name="connsiteY68" fmla="*/ 1538596 h 1783724"/>
              <a:gd name="connsiteX69" fmla="*/ 8241700 w 12192000"/>
              <a:gd name="connsiteY69" fmla="*/ 1538396 h 1783724"/>
              <a:gd name="connsiteX70" fmla="*/ 8230388 w 12192000"/>
              <a:gd name="connsiteY70" fmla="*/ 1546517 h 1783724"/>
              <a:gd name="connsiteX71" fmla="*/ 8224228 w 12192000"/>
              <a:gd name="connsiteY71" fmla="*/ 1557267 h 1783724"/>
              <a:gd name="connsiteX72" fmla="*/ 8199666 w 12192000"/>
              <a:gd name="connsiteY72" fmla="*/ 1559012 h 1783724"/>
              <a:gd name="connsiteX73" fmla="*/ 8194548 w 12192000"/>
              <a:gd name="connsiteY73" fmla="*/ 1565013 h 1783724"/>
              <a:gd name="connsiteX74" fmla="*/ 8165771 w 12192000"/>
              <a:gd name="connsiteY74" fmla="*/ 1579116 h 1783724"/>
              <a:gd name="connsiteX75" fmla="*/ 8116832 w 12192000"/>
              <a:gd name="connsiteY75" fmla="*/ 1608547 h 1783724"/>
              <a:gd name="connsiteX76" fmla="*/ 8089016 w 12192000"/>
              <a:gd name="connsiteY76" fmla="*/ 1617129 h 1783724"/>
              <a:gd name="connsiteX77" fmla="*/ 8074658 w 12192000"/>
              <a:gd name="connsiteY77" fmla="*/ 1626971 h 1783724"/>
              <a:gd name="connsiteX78" fmla="*/ 8068056 w 12192000"/>
              <a:gd name="connsiteY78" fmla="*/ 1627924 h 1783724"/>
              <a:gd name="connsiteX79" fmla="*/ 8046900 w 12192000"/>
              <a:gd name="connsiteY79" fmla="*/ 1634483 h 1783724"/>
              <a:gd name="connsiteX80" fmla="*/ 8034634 w 12192000"/>
              <a:gd name="connsiteY80" fmla="*/ 1637466 h 1783724"/>
              <a:gd name="connsiteX81" fmla="*/ 8029700 w 12192000"/>
              <a:gd name="connsiteY81" fmla="*/ 1638364 h 1783724"/>
              <a:gd name="connsiteX82" fmla="*/ 7987514 w 12192000"/>
              <a:gd name="connsiteY82" fmla="*/ 1638160 h 1783724"/>
              <a:gd name="connsiteX83" fmla="*/ 7960991 w 12192000"/>
              <a:gd name="connsiteY83" fmla="*/ 1648892 h 1783724"/>
              <a:gd name="connsiteX84" fmla="*/ 7937606 w 12192000"/>
              <a:gd name="connsiteY84" fmla="*/ 1650659 h 1783724"/>
              <a:gd name="connsiteX85" fmla="*/ 7931522 w 12192000"/>
              <a:gd name="connsiteY85" fmla="*/ 1653082 h 1783724"/>
              <a:gd name="connsiteX86" fmla="*/ 7872444 w 12192000"/>
              <a:gd name="connsiteY86" fmla="*/ 1652202 h 1783724"/>
              <a:gd name="connsiteX87" fmla="*/ 7832232 w 12192000"/>
              <a:gd name="connsiteY87" fmla="*/ 1658594 h 1783724"/>
              <a:gd name="connsiteX88" fmla="*/ 7744332 w 12192000"/>
              <a:gd name="connsiteY88" fmla="*/ 1657695 h 1783724"/>
              <a:gd name="connsiteX89" fmla="*/ 7723062 w 12192000"/>
              <a:gd name="connsiteY89" fmla="*/ 1658222 h 1783724"/>
              <a:gd name="connsiteX90" fmla="*/ 7705682 w 12192000"/>
              <a:gd name="connsiteY90" fmla="*/ 1664606 h 1783724"/>
              <a:gd name="connsiteX91" fmla="*/ 7702441 w 12192000"/>
              <a:gd name="connsiteY91" fmla="*/ 1671260 h 1783724"/>
              <a:gd name="connsiteX92" fmla="*/ 7690889 w 12192000"/>
              <a:gd name="connsiteY92" fmla="*/ 1672499 h 1783724"/>
              <a:gd name="connsiteX93" fmla="*/ 7688002 w 12192000"/>
              <a:gd name="connsiteY93" fmla="*/ 1674071 h 1783724"/>
              <a:gd name="connsiteX94" fmla="*/ 7671275 w 12192000"/>
              <a:gd name="connsiteY94" fmla="*/ 1681835 h 1783724"/>
              <a:gd name="connsiteX95" fmla="*/ 7585018 w 12192000"/>
              <a:gd name="connsiteY95" fmla="*/ 1675431 h 1783724"/>
              <a:gd name="connsiteX96" fmla="*/ 7471472 w 12192000"/>
              <a:gd name="connsiteY96" fmla="*/ 1682487 h 1783724"/>
              <a:gd name="connsiteX97" fmla="*/ 7381391 w 12192000"/>
              <a:gd name="connsiteY97" fmla="*/ 1689122 h 1783724"/>
              <a:gd name="connsiteX98" fmla="*/ 7292528 w 12192000"/>
              <a:gd name="connsiteY98" fmla="*/ 1689863 h 1783724"/>
              <a:gd name="connsiteX99" fmla="*/ 7204542 w 12192000"/>
              <a:gd name="connsiteY99" fmla="*/ 1667362 h 1783724"/>
              <a:gd name="connsiteX100" fmla="*/ 7179107 w 12192000"/>
              <a:gd name="connsiteY100" fmla="*/ 1664705 h 1783724"/>
              <a:gd name="connsiteX101" fmla="*/ 7176110 w 12192000"/>
              <a:gd name="connsiteY101" fmla="*/ 1667956 h 1783724"/>
              <a:gd name="connsiteX102" fmla="*/ 7149935 w 12192000"/>
              <a:gd name="connsiteY102" fmla="*/ 1671723 h 1783724"/>
              <a:gd name="connsiteX103" fmla="*/ 7076173 w 12192000"/>
              <a:gd name="connsiteY103" fmla="*/ 1681613 h 1783724"/>
              <a:gd name="connsiteX104" fmla="*/ 6997704 w 12192000"/>
              <a:gd name="connsiteY104" fmla="*/ 1681043 h 1783724"/>
              <a:gd name="connsiteX105" fmla="*/ 6883473 w 12192000"/>
              <a:gd name="connsiteY105" fmla="*/ 1705122 h 1783724"/>
              <a:gd name="connsiteX106" fmla="*/ 6687688 w 12192000"/>
              <a:gd name="connsiteY106" fmla="*/ 1727643 h 1783724"/>
              <a:gd name="connsiteX107" fmla="*/ 6589722 w 12192000"/>
              <a:gd name="connsiteY107" fmla="*/ 1723098 h 1783724"/>
              <a:gd name="connsiteX108" fmla="*/ 6301694 w 12192000"/>
              <a:gd name="connsiteY108" fmla="*/ 1743703 h 1783724"/>
              <a:gd name="connsiteX109" fmla="*/ 6183195 w 12192000"/>
              <a:gd name="connsiteY109" fmla="*/ 1758873 h 1783724"/>
              <a:gd name="connsiteX110" fmla="*/ 6123126 w 12192000"/>
              <a:gd name="connsiteY110" fmla="*/ 1768552 h 1783724"/>
              <a:gd name="connsiteX111" fmla="*/ 6096136 w 12192000"/>
              <a:gd name="connsiteY111" fmla="*/ 1767260 h 1783724"/>
              <a:gd name="connsiteX112" fmla="*/ 6032917 w 12192000"/>
              <a:gd name="connsiteY112" fmla="*/ 1757308 h 1783724"/>
              <a:gd name="connsiteX113" fmla="*/ 5977870 w 12192000"/>
              <a:gd name="connsiteY113" fmla="*/ 1771268 h 1783724"/>
              <a:gd name="connsiteX114" fmla="*/ 5916336 w 12192000"/>
              <a:gd name="connsiteY114" fmla="*/ 1780879 h 1783724"/>
              <a:gd name="connsiteX115" fmla="*/ 5867980 w 12192000"/>
              <a:gd name="connsiteY115" fmla="*/ 1783724 h 1783724"/>
              <a:gd name="connsiteX116" fmla="*/ 5743302 w 12192000"/>
              <a:gd name="connsiteY116" fmla="*/ 1782136 h 1783724"/>
              <a:gd name="connsiteX117" fmla="*/ 5607054 w 12192000"/>
              <a:gd name="connsiteY117" fmla="*/ 1775578 h 1783724"/>
              <a:gd name="connsiteX118" fmla="*/ 5464006 w 12192000"/>
              <a:gd name="connsiteY118" fmla="*/ 1763436 h 1783724"/>
              <a:gd name="connsiteX119" fmla="*/ 5412840 w 12192000"/>
              <a:gd name="connsiteY119" fmla="*/ 1767920 h 1783724"/>
              <a:gd name="connsiteX120" fmla="*/ 5361713 w 12192000"/>
              <a:gd name="connsiteY120" fmla="*/ 1773980 h 1783724"/>
              <a:gd name="connsiteX121" fmla="*/ 5241786 w 12192000"/>
              <a:gd name="connsiteY121" fmla="*/ 1756656 h 1783724"/>
              <a:gd name="connsiteX122" fmla="*/ 5202963 w 12192000"/>
              <a:gd name="connsiteY122" fmla="*/ 1747306 h 1783724"/>
              <a:gd name="connsiteX123" fmla="*/ 5154668 w 12192000"/>
              <a:gd name="connsiteY123" fmla="*/ 1744668 h 1783724"/>
              <a:gd name="connsiteX124" fmla="*/ 5136547 w 12192000"/>
              <a:gd name="connsiteY124" fmla="*/ 1738620 h 1783724"/>
              <a:gd name="connsiteX125" fmla="*/ 5122587 w 12192000"/>
              <a:gd name="connsiteY125" fmla="*/ 1735756 h 1783724"/>
              <a:gd name="connsiteX126" fmla="*/ 5119579 w 12192000"/>
              <a:gd name="connsiteY126" fmla="*/ 1734004 h 1783724"/>
              <a:gd name="connsiteX127" fmla="*/ 5101616 w 12192000"/>
              <a:gd name="connsiteY127" fmla="*/ 1724948 h 1783724"/>
              <a:gd name="connsiteX128" fmla="*/ 5045783 w 12192000"/>
              <a:gd name="connsiteY128" fmla="*/ 1730209 h 1783724"/>
              <a:gd name="connsiteX129" fmla="*/ 4991477 w 12192000"/>
              <a:gd name="connsiteY129" fmla="*/ 1716450 h 1783724"/>
              <a:gd name="connsiteX130" fmla="*/ 4820387 w 12192000"/>
              <a:gd name="connsiteY130" fmla="*/ 1695973 h 1783724"/>
              <a:gd name="connsiteX131" fmla="*/ 4755339 w 12192000"/>
              <a:gd name="connsiteY131" fmla="*/ 1700569 h 1783724"/>
              <a:gd name="connsiteX132" fmla="*/ 4703062 w 12192000"/>
              <a:gd name="connsiteY132" fmla="*/ 1665094 h 1783724"/>
              <a:gd name="connsiteX133" fmla="*/ 4701052 w 12192000"/>
              <a:gd name="connsiteY133" fmla="*/ 1664466 h 1783724"/>
              <a:gd name="connsiteX134" fmla="*/ 4714053 w 12192000"/>
              <a:gd name="connsiteY134" fmla="*/ 1695822 h 1783724"/>
              <a:gd name="connsiteX135" fmla="*/ 4691073 w 12192000"/>
              <a:gd name="connsiteY135" fmla="*/ 1693377 h 1783724"/>
              <a:gd name="connsiteX136" fmla="*/ 4495727 w 12192000"/>
              <a:gd name="connsiteY136" fmla="*/ 1656633 h 1783724"/>
              <a:gd name="connsiteX137" fmla="*/ 4428317 w 12192000"/>
              <a:gd name="connsiteY137" fmla="*/ 1646311 h 1783724"/>
              <a:gd name="connsiteX138" fmla="*/ 4424455 w 12192000"/>
              <a:gd name="connsiteY138" fmla="*/ 1646545 h 1783724"/>
              <a:gd name="connsiteX139" fmla="*/ 4418141 w 12192000"/>
              <a:gd name="connsiteY139" fmla="*/ 1643457 h 1783724"/>
              <a:gd name="connsiteX140" fmla="*/ 4389054 w 12192000"/>
              <a:gd name="connsiteY140" fmla="*/ 1635100 h 1783724"/>
              <a:gd name="connsiteX141" fmla="*/ 4243963 w 12192000"/>
              <a:gd name="connsiteY141" fmla="*/ 1600547 h 1783724"/>
              <a:gd name="connsiteX142" fmla="*/ 4230390 w 12192000"/>
              <a:gd name="connsiteY142" fmla="*/ 1596782 h 1783724"/>
              <a:gd name="connsiteX143" fmla="*/ 4151096 w 12192000"/>
              <a:gd name="connsiteY143" fmla="*/ 1589415 h 1783724"/>
              <a:gd name="connsiteX144" fmla="*/ 4091729 w 12192000"/>
              <a:gd name="connsiteY144" fmla="*/ 1565484 h 1783724"/>
              <a:gd name="connsiteX145" fmla="*/ 3994992 w 12192000"/>
              <a:gd name="connsiteY145" fmla="*/ 1554250 h 1783724"/>
              <a:gd name="connsiteX146" fmla="*/ 3898778 w 12192000"/>
              <a:gd name="connsiteY146" fmla="*/ 1546088 h 1783724"/>
              <a:gd name="connsiteX147" fmla="*/ 3863728 w 12192000"/>
              <a:gd name="connsiteY147" fmla="*/ 1544567 h 1783724"/>
              <a:gd name="connsiteX148" fmla="*/ 3729252 w 12192000"/>
              <a:gd name="connsiteY148" fmla="*/ 1544592 h 1783724"/>
              <a:gd name="connsiteX149" fmla="*/ 3716543 w 12192000"/>
              <a:gd name="connsiteY149" fmla="*/ 1541771 h 1783724"/>
              <a:gd name="connsiteX150" fmla="*/ 3715389 w 12192000"/>
              <a:gd name="connsiteY150" fmla="*/ 1538406 h 1783724"/>
              <a:gd name="connsiteX151" fmla="*/ 3682391 w 12192000"/>
              <a:gd name="connsiteY151" fmla="*/ 1529372 h 1783724"/>
              <a:gd name="connsiteX152" fmla="*/ 3669607 w 12192000"/>
              <a:gd name="connsiteY152" fmla="*/ 1534463 h 1783724"/>
              <a:gd name="connsiteX153" fmla="*/ 3669577 w 12192000"/>
              <a:gd name="connsiteY153" fmla="*/ 1534458 h 1783724"/>
              <a:gd name="connsiteX154" fmla="*/ 3660365 w 12192000"/>
              <a:gd name="connsiteY154" fmla="*/ 1531370 h 1783724"/>
              <a:gd name="connsiteX155" fmla="*/ 3637171 w 12192000"/>
              <a:gd name="connsiteY155" fmla="*/ 1523813 h 1783724"/>
              <a:gd name="connsiteX156" fmla="*/ 3636519 w 12192000"/>
              <a:gd name="connsiteY156" fmla="*/ 1523773 h 1783724"/>
              <a:gd name="connsiteX157" fmla="*/ 3589716 w 12192000"/>
              <a:gd name="connsiteY157" fmla="*/ 1506360 h 1783724"/>
              <a:gd name="connsiteX158" fmla="*/ 3583541 w 12192000"/>
              <a:gd name="connsiteY158" fmla="*/ 1507469 h 1783724"/>
              <a:gd name="connsiteX159" fmla="*/ 3574426 w 12192000"/>
              <a:gd name="connsiteY159" fmla="*/ 1507574 h 1783724"/>
              <a:gd name="connsiteX160" fmla="*/ 3574190 w 12192000"/>
              <a:gd name="connsiteY160" fmla="*/ 1507350 h 1783724"/>
              <a:gd name="connsiteX161" fmla="*/ 3565671 w 12192000"/>
              <a:gd name="connsiteY161" fmla="*/ 1507894 h 1783724"/>
              <a:gd name="connsiteX162" fmla="*/ 3515816 w 12192000"/>
              <a:gd name="connsiteY162" fmla="*/ 1499688 h 1783724"/>
              <a:gd name="connsiteX163" fmla="*/ 3452912 w 12192000"/>
              <a:gd name="connsiteY163" fmla="*/ 1496444 h 1783724"/>
              <a:gd name="connsiteX164" fmla="*/ 3380405 w 12192000"/>
              <a:gd name="connsiteY164" fmla="*/ 1486216 h 1783724"/>
              <a:gd name="connsiteX165" fmla="*/ 3343625 w 12192000"/>
              <a:gd name="connsiteY165" fmla="*/ 1500147 h 1783724"/>
              <a:gd name="connsiteX166" fmla="*/ 3323774 w 12192000"/>
              <a:gd name="connsiteY166" fmla="*/ 1501476 h 1783724"/>
              <a:gd name="connsiteX167" fmla="*/ 3321444 w 12192000"/>
              <a:gd name="connsiteY167" fmla="*/ 1500659 h 1783724"/>
              <a:gd name="connsiteX168" fmla="*/ 3242143 w 12192000"/>
              <a:gd name="connsiteY168" fmla="*/ 1505268 h 1783724"/>
              <a:gd name="connsiteX169" fmla="*/ 3122401 w 12192000"/>
              <a:gd name="connsiteY169" fmla="*/ 1511314 h 1783724"/>
              <a:gd name="connsiteX170" fmla="*/ 3010177 w 12192000"/>
              <a:gd name="connsiteY170" fmla="*/ 1513132 h 1783724"/>
              <a:gd name="connsiteX171" fmla="*/ 2782615 w 12192000"/>
              <a:gd name="connsiteY171" fmla="*/ 1509375 h 1783724"/>
              <a:gd name="connsiteX172" fmla="*/ 2668665 w 12192000"/>
              <a:gd name="connsiteY172" fmla="*/ 1517660 h 1783724"/>
              <a:gd name="connsiteX173" fmla="*/ 2548073 w 12192000"/>
              <a:gd name="connsiteY173" fmla="*/ 1516667 h 1783724"/>
              <a:gd name="connsiteX174" fmla="*/ 2423377 w 12192000"/>
              <a:gd name="connsiteY174" fmla="*/ 1527776 h 1783724"/>
              <a:gd name="connsiteX175" fmla="*/ 2295298 w 12192000"/>
              <a:gd name="connsiteY175" fmla="*/ 1534368 h 1783724"/>
              <a:gd name="connsiteX176" fmla="*/ 2188781 w 12192000"/>
              <a:gd name="connsiteY176" fmla="*/ 1529677 h 1783724"/>
              <a:gd name="connsiteX177" fmla="*/ 2074855 w 12192000"/>
              <a:gd name="connsiteY177" fmla="*/ 1515446 h 1783724"/>
              <a:gd name="connsiteX178" fmla="*/ 2012587 w 12192000"/>
              <a:gd name="connsiteY178" fmla="*/ 1522487 h 1783724"/>
              <a:gd name="connsiteX179" fmla="*/ 1932075 w 12192000"/>
              <a:gd name="connsiteY179" fmla="*/ 1517914 h 1783724"/>
              <a:gd name="connsiteX180" fmla="*/ 1908490 w 12192000"/>
              <a:gd name="connsiteY180" fmla="*/ 1526423 h 1783724"/>
              <a:gd name="connsiteX181" fmla="*/ 1908410 w 12192000"/>
              <a:gd name="connsiteY181" fmla="*/ 1526410 h 1783724"/>
              <a:gd name="connsiteX182" fmla="*/ 1901918 w 12192000"/>
              <a:gd name="connsiteY182" fmla="*/ 1522410 h 1783724"/>
              <a:gd name="connsiteX183" fmla="*/ 1876753 w 12192000"/>
              <a:gd name="connsiteY183" fmla="*/ 1517619 h 1783724"/>
              <a:gd name="connsiteX184" fmla="*/ 1858194 w 12192000"/>
              <a:gd name="connsiteY184" fmla="*/ 1522343 h 1783724"/>
              <a:gd name="connsiteX185" fmla="*/ 1702657 w 12192000"/>
              <a:gd name="connsiteY185" fmla="*/ 1510562 h 1783724"/>
              <a:gd name="connsiteX186" fmla="*/ 1701421 w 12192000"/>
              <a:gd name="connsiteY186" fmla="*/ 1510775 h 1783724"/>
              <a:gd name="connsiteX187" fmla="*/ 1699973 w 12192000"/>
              <a:gd name="connsiteY187" fmla="*/ 1507739 h 1783724"/>
              <a:gd name="connsiteX188" fmla="*/ 1682526 w 12192000"/>
              <a:gd name="connsiteY188" fmla="*/ 1504598 h 1783724"/>
              <a:gd name="connsiteX189" fmla="*/ 1677380 w 12192000"/>
              <a:gd name="connsiteY189" fmla="*/ 1504851 h 1783724"/>
              <a:gd name="connsiteX190" fmla="*/ 1670304 w 12192000"/>
              <a:gd name="connsiteY190" fmla="*/ 1503744 h 1783724"/>
              <a:gd name="connsiteX191" fmla="*/ 1670197 w 12192000"/>
              <a:gd name="connsiteY191" fmla="*/ 1503497 h 1783724"/>
              <a:gd name="connsiteX192" fmla="*/ 1626301 w 12192000"/>
              <a:gd name="connsiteY192" fmla="*/ 1474931 h 1783724"/>
              <a:gd name="connsiteX193" fmla="*/ 1535119 w 12192000"/>
              <a:gd name="connsiteY193" fmla="*/ 1463075 h 1783724"/>
              <a:gd name="connsiteX194" fmla="*/ 1531340 w 12192000"/>
              <a:gd name="connsiteY194" fmla="*/ 1461293 h 1783724"/>
              <a:gd name="connsiteX195" fmla="*/ 1498454 w 12192000"/>
              <a:gd name="connsiteY195" fmla="*/ 1463478 h 1783724"/>
              <a:gd name="connsiteX196" fmla="*/ 1478806 w 12192000"/>
              <a:gd name="connsiteY196" fmla="*/ 1464611 h 1783724"/>
              <a:gd name="connsiteX197" fmla="*/ 1358081 w 12192000"/>
              <a:gd name="connsiteY197" fmla="*/ 1455545 h 1783724"/>
              <a:gd name="connsiteX198" fmla="*/ 1222449 w 12192000"/>
              <a:gd name="connsiteY198" fmla="*/ 1455454 h 1783724"/>
              <a:gd name="connsiteX199" fmla="*/ 1180983 w 12192000"/>
              <a:gd name="connsiteY199" fmla="*/ 1440557 h 1783724"/>
              <a:gd name="connsiteX200" fmla="*/ 1018426 w 12192000"/>
              <a:gd name="connsiteY200" fmla="*/ 1400226 h 1783724"/>
              <a:gd name="connsiteX201" fmla="*/ 940021 w 12192000"/>
              <a:gd name="connsiteY201" fmla="*/ 1409452 h 1783724"/>
              <a:gd name="connsiteX202" fmla="*/ 940362 w 12192000"/>
              <a:gd name="connsiteY202" fmla="*/ 1408090 h 1783724"/>
              <a:gd name="connsiteX203" fmla="*/ 927147 w 12192000"/>
              <a:gd name="connsiteY203" fmla="*/ 1407436 h 1783724"/>
              <a:gd name="connsiteX204" fmla="*/ 915481 w 12192000"/>
              <a:gd name="connsiteY204" fmla="*/ 1395526 h 1783724"/>
              <a:gd name="connsiteX205" fmla="*/ 884363 w 12192000"/>
              <a:gd name="connsiteY205" fmla="*/ 1395024 h 1783724"/>
              <a:gd name="connsiteX206" fmla="*/ 883522 w 12192000"/>
              <a:gd name="connsiteY206" fmla="*/ 1400267 h 1783724"/>
              <a:gd name="connsiteX207" fmla="*/ 865903 w 12192000"/>
              <a:gd name="connsiteY207" fmla="*/ 1394324 h 1783724"/>
              <a:gd name="connsiteX208" fmla="*/ 790832 w 12192000"/>
              <a:gd name="connsiteY208" fmla="*/ 1370999 h 1783724"/>
              <a:gd name="connsiteX209" fmla="*/ 749766 w 12192000"/>
              <a:gd name="connsiteY209" fmla="*/ 1353216 h 1783724"/>
              <a:gd name="connsiteX210" fmla="*/ 705470 w 12192000"/>
              <a:gd name="connsiteY210" fmla="*/ 1354328 h 1783724"/>
              <a:gd name="connsiteX211" fmla="*/ 692371 w 12192000"/>
              <a:gd name="connsiteY211" fmla="*/ 1343942 h 1783724"/>
              <a:gd name="connsiteX212" fmla="*/ 690203 w 12192000"/>
              <a:gd name="connsiteY212" fmla="*/ 1341970 h 1783724"/>
              <a:gd name="connsiteX213" fmla="*/ 679574 w 12192000"/>
              <a:gd name="connsiteY213" fmla="*/ 1338069 h 1783724"/>
              <a:gd name="connsiteX214" fmla="*/ 679009 w 12192000"/>
              <a:gd name="connsiteY214" fmla="*/ 1331966 h 1783724"/>
              <a:gd name="connsiteX215" fmla="*/ 664756 w 12192000"/>
              <a:gd name="connsiteY215" fmla="*/ 1322509 h 1783724"/>
              <a:gd name="connsiteX216" fmla="*/ 644515 w 12192000"/>
              <a:gd name="connsiteY216" fmla="*/ 1316732 h 1783724"/>
              <a:gd name="connsiteX217" fmla="*/ 545716 w 12192000"/>
              <a:gd name="connsiteY217" fmla="*/ 1294878 h 1783724"/>
              <a:gd name="connsiteX218" fmla="*/ 488094 w 12192000"/>
              <a:gd name="connsiteY218" fmla="*/ 1278596 h 1783724"/>
              <a:gd name="connsiteX219" fmla="*/ 468538 w 12192000"/>
              <a:gd name="connsiteY219" fmla="*/ 1267376 h 1783724"/>
              <a:gd name="connsiteX220" fmla="*/ 439655 w 12192000"/>
              <a:gd name="connsiteY220" fmla="*/ 1255090 h 1783724"/>
              <a:gd name="connsiteX221" fmla="*/ 390496 w 12192000"/>
              <a:gd name="connsiteY221" fmla="*/ 1229512 h 1783724"/>
              <a:gd name="connsiteX222" fmla="*/ 362616 w 12192000"/>
              <a:gd name="connsiteY222" fmla="*/ 1221981 h 1783724"/>
              <a:gd name="connsiteX223" fmla="*/ 348184 w 12192000"/>
              <a:gd name="connsiteY223" fmla="*/ 1213437 h 1783724"/>
              <a:gd name="connsiteX224" fmla="*/ 341576 w 12192000"/>
              <a:gd name="connsiteY224" fmla="*/ 1212583 h 1783724"/>
              <a:gd name="connsiteX225" fmla="*/ 320370 w 12192000"/>
              <a:gd name="connsiteY225" fmla="*/ 1206827 h 1783724"/>
              <a:gd name="connsiteX226" fmla="*/ 308082 w 12192000"/>
              <a:gd name="connsiteY226" fmla="*/ 1204195 h 1783724"/>
              <a:gd name="connsiteX227" fmla="*/ 303141 w 12192000"/>
              <a:gd name="connsiteY227" fmla="*/ 1203396 h 1783724"/>
              <a:gd name="connsiteX228" fmla="*/ 260955 w 12192000"/>
              <a:gd name="connsiteY228" fmla="*/ 1203345 h 1783724"/>
              <a:gd name="connsiteX229" fmla="*/ 234352 w 12192000"/>
              <a:gd name="connsiteY229" fmla="*/ 1193972 h 1783724"/>
              <a:gd name="connsiteX230" fmla="*/ 210954 w 12192000"/>
              <a:gd name="connsiteY230" fmla="*/ 1192326 h 1783724"/>
              <a:gd name="connsiteX231" fmla="*/ 204851 w 12192000"/>
              <a:gd name="connsiteY231" fmla="*/ 1190210 h 1783724"/>
              <a:gd name="connsiteX232" fmla="*/ 145778 w 12192000"/>
              <a:gd name="connsiteY232" fmla="*/ 1190651 h 1783724"/>
              <a:gd name="connsiteX233" fmla="*/ 105518 w 12192000"/>
              <a:gd name="connsiteY233" fmla="*/ 1184937 h 1783724"/>
              <a:gd name="connsiteX234" fmla="*/ 17623 w 12192000"/>
              <a:gd name="connsiteY234" fmla="*/ 1185238 h 1783724"/>
              <a:gd name="connsiteX235" fmla="*/ 0 w 12192000"/>
              <a:gd name="connsiteY235" fmla="*/ 1184768 h 1783724"/>
              <a:gd name="connsiteX236" fmla="*/ 0 w 12192000"/>
              <a:gd name="connsiteY236" fmla="*/ 0 h 1783724"/>
              <a:gd name="connsiteX0" fmla="*/ 0 w 12192000"/>
              <a:gd name="connsiteY0" fmla="*/ 0 h 1783724"/>
              <a:gd name="connsiteX1" fmla="*/ 12192000 w 12192000"/>
              <a:gd name="connsiteY1" fmla="*/ 0 h 1783724"/>
              <a:gd name="connsiteX2" fmla="*/ 12192000 w 12192000"/>
              <a:gd name="connsiteY2" fmla="*/ 1129867 h 1783724"/>
              <a:gd name="connsiteX3" fmla="*/ 12174158 w 12192000"/>
              <a:gd name="connsiteY3" fmla="*/ 1133797 h 1783724"/>
              <a:gd name="connsiteX4" fmla="*/ 12111983 w 12192000"/>
              <a:gd name="connsiteY4" fmla="*/ 1161939 h 1783724"/>
              <a:gd name="connsiteX5" fmla="*/ 11967186 w 12192000"/>
              <a:gd name="connsiteY5" fmla="*/ 1201206 h 1783724"/>
              <a:gd name="connsiteX6" fmla="*/ 11953646 w 12192000"/>
              <a:gd name="connsiteY6" fmla="*/ 1205499 h 1783724"/>
              <a:gd name="connsiteX7" fmla="*/ 11874413 w 12192000"/>
              <a:gd name="connsiteY7" fmla="*/ 1213569 h 1783724"/>
              <a:gd name="connsiteX8" fmla="*/ 11815251 w 12192000"/>
              <a:gd name="connsiteY8" fmla="*/ 1241020 h 1783724"/>
              <a:gd name="connsiteX9" fmla="*/ 11718610 w 12192000"/>
              <a:gd name="connsiteY9" fmla="*/ 1253479 h 1783724"/>
              <a:gd name="connsiteX10" fmla="*/ 11622463 w 12192000"/>
              <a:gd name="connsiteY10" fmla="*/ 1262368 h 1783724"/>
              <a:gd name="connsiteX11" fmla="*/ 11587426 w 12192000"/>
              <a:gd name="connsiteY11" fmla="*/ 1263916 h 1783724"/>
              <a:gd name="connsiteX12" fmla="*/ 11471543 w 12192000"/>
              <a:gd name="connsiteY12" fmla="*/ 1280394 h 1783724"/>
              <a:gd name="connsiteX13" fmla="*/ 11406215 w 12192000"/>
              <a:gd name="connsiteY13" fmla="*/ 1280453 h 1783724"/>
              <a:gd name="connsiteX14" fmla="*/ 11361043 w 12192000"/>
              <a:gd name="connsiteY14" fmla="*/ 1286632 h 1783724"/>
              <a:gd name="connsiteX15" fmla="*/ 11259450 w 12192000"/>
              <a:gd name="connsiteY15" fmla="*/ 1286738 h 1783724"/>
              <a:gd name="connsiteX16" fmla="*/ 11154950 w 12192000"/>
              <a:gd name="connsiteY16" fmla="*/ 1291274 h 1783724"/>
              <a:gd name="connsiteX17" fmla="*/ 11055163 w 12192000"/>
              <a:gd name="connsiteY17" fmla="*/ 1282991 h 1783724"/>
              <a:gd name="connsiteX18" fmla="*/ 10959430 w 12192000"/>
              <a:gd name="connsiteY18" fmla="*/ 1284028 h 1783724"/>
              <a:gd name="connsiteX19" fmla="*/ 10886552 w 12192000"/>
              <a:gd name="connsiteY19" fmla="*/ 1294734 h 1783724"/>
              <a:gd name="connsiteX20" fmla="*/ 10832696 w 12192000"/>
              <a:gd name="connsiteY20" fmla="*/ 1296692 h 1783724"/>
              <a:gd name="connsiteX21" fmla="*/ 10772242 w 12192000"/>
              <a:gd name="connsiteY21" fmla="*/ 1273555 h 1783724"/>
              <a:gd name="connsiteX22" fmla="*/ 10696254 w 12192000"/>
              <a:gd name="connsiteY22" fmla="*/ 1259247 h 1783724"/>
              <a:gd name="connsiteX23" fmla="*/ 10577832 w 12192000"/>
              <a:gd name="connsiteY23" fmla="*/ 1255994 h 1783724"/>
              <a:gd name="connsiteX24" fmla="*/ 10531976 w 12192000"/>
              <a:gd name="connsiteY24" fmla="*/ 1249692 h 1783724"/>
              <a:gd name="connsiteX25" fmla="*/ 10453101 w 12192000"/>
              <a:gd name="connsiteY25" fmla="*/ 1241000 h 1783724"/>
              <a:gd name="connsiteX26" fmla="*/ 10407706 w 12192000"/>
              <a:gd name="connsiteY26" fmla="*/ 1235650 h 1783724"/>
              <a:gd name="connsiteX27" fmla="*/ 10368559 w 12192000"/>
              <a:gd name="connsiteY27" fmla="*/ 1235686 h 1783724"/>
              <a:gd name="connsiteX28" fmla="*/ 10352542 w 12192000"/>
              <a:gd name="connsiteY28" fmla="*/ 1245817 h 1783724"/>
              <a:gd name="connsiteX29" fmla="*/ 10294918 w 12192000"/>
              <a:gd name="connsiteY29" fmla="*/ 1263549 h 1783724"/>
              <a:gd name="connsiteX30" fmla="*/ 10271059 w 12192000"/>
              <a:gd name="connsiteY30" fmla="*/ 1265010 h 1783724"/>
              <a:gd name="connsiteX31" fmla="*/ 10239064 w 12192000"/>
              <a:gd name="connsiteY31" fmla="*/ 1270598 h 1783724"/>
              <a:gd name="connsiteX32" fmla="*/ 10181078 w 12192000"/>
              <a:gd name="connsiteY32" fmla="*/ 1276374 h 1783724"/>
              <a:gd name="connsiteX33" fmla="*/ 10153458 w 12192000"/>
              <a:gd name="connsiteY33" fmla="*/ 1285229 h 1783724"/>
              <a:gd name="connsiteX34" fmla="*/ 10140775 w 12192000"/>
              <a:gd name="connsiteY34" fmla="*/ 1285847 h 1783724"/>
              <a:gd name="connsiteX35" fmla="*/ 10132055 w 12192000"/>
              <a:gd name="connsiteY35" fmla="*/ 1297214 h 1783724"/>
              <a:gd name="connsiteX36" fmla="*/ 10094093 w 12192000"/>
              <a:gd name="connsiteY36" fmla="*/ 1316697 h 1783724"/>
              <a:gd name="connsiteX37" fmla="*/ 10054855 w 12192000"/>
              <a:gd name="connsiteY37" fmla="*/ 1316203 h 1783724"/>
              <a:gd name="connsiteX38" fmla="*/ 10016268 w 12192000"/>
              <a:gd name="connsiteY38" fmla="*/ 1325133 h 1783724"/>
              <a:gd name="connsiteX39" fmla="*/ 9937115 w 12192000"/>
              <a:gd name="connsiteY39" fmla="*/ 1337731 h 1783724"/>
              <a:gd name="connsiteX40" fmla="*/ 9824942 w 12192000"/>
              <a:gd name="connsiteY40" fmla="*/ 1342969 h 1783724"/>
              <a:gd name="connsiteX41" fmla="*/ 9705553 w 12192000"/>
              <a:gd name="connsiteY41" fmla="*/ 1359323 h 1783724"/>
              <a:gd name="connsiteX42" fmla="*/ 9589915 w 12192000"/>
              <a:gd name="connsiteY42" fmla="*/ 1382355 h 1783724"/>
              <a:gd name="connsiteX43" fmla="*/ 9315048 w 12192000"/>
              <a:gd name="connsiteY43" fmla="*/ 1428626 h 1783724"/>
              <a:gd name="connsiteX44" fmla="*/ 9209077 w 12192000"/>
              <a:gd name="connsiteY44" fmla="*/ 1448049 h 1783724"/>
              <a:gd name="connsiteX45" fmla="*/ 9133300 w 12192000"/>
              <a:gd name="connsiteY45" fmla="*/ 1456152 h 1783724"/>
              <a:gd name="connsiteX46" fmla="*/ 9031264 w 12192000"/>
              <a:gd name="connsiteY46" fmla="*/ 1462053 h 1783724"/>
              <a:gd name="connsiteX47" fmla="*/ 8983321 w 12192000"/>
              <a:gd name="connsiteY47" fmla="*/ 1464616 h 1783724"/>
              <a:gd name="connsiteX48" fmla="*/ 8983035 w 12192000"/>
              <a:gd name="connsiteY48" fmla="*/ 1464417 h 1783724"/>
              <a:gd name="connsiteX49" fmla="*/ 8974072 w 12192000"/>
              <a:gd name="connsiteY49" fmla="*/ 1465390 h 1783724"/>
              <a:gd name="connsiteX50" fmla="*/ 8968242 w 12192000"/>
              <a:gd name="connsiteY50" fmla="*/ 1467079 h 1783724"/>
              <a:gd name="connsiteX51" fmla="*/ 8952199 w 12192000"/>
              <a:gd name="connsiteY51" fmla="*/ 1469700 h 1783724"/>
              <a:gd name="connsiteX52" fmla="*/ 8945873 w 12192000"/>
              <a:gd name="connsiteY52" fmla="*/ 1469099 h 1783724"/>
              <a:gd name="connsiteX53" fmla="*/ 8940905 w 12192000"/>
              <a:gd name="connsiteY53" fmla="*/ 1467238 h 1783724"/>
              <a:gd name="connsiteX54" fmla="*/ 8906846 w 12192000"/>
              <a:gd name="connsiteY54" fmla="*/ 1464481 h 1783724"/>
              <a:gd name="connsiteX55" fmla="*/ 8730411 w 12192000"/>
              <a:gd name="connsiteY55" fmla="*/ 1479838 h 1783724"/>
              <a:gd name="connsiteX56" fmla="*/ 8685834 w 12192000"/>
              <a:gd name="connsiteY56" fmla="*/ 1481431 h 1783724"/>
              <a:gd name="connsiteX57" fmla="*/ 8574116 w 12192000"/>
              <a:gd name="connsiteY57" fmla="*/ 1488166 h 1783724"/>
              <a:gd name="connsiteX58" fmla="*/ 8503254 w 12192000"/>
              <a:gd name="connsiteY58" fmla="*/ 1475627 h 1783724"/>
              <a:gd name="connsiteX59" fmla="*/ 8489028 w 12192000"/>
              <a:gd name="connsiteY59" fmla="*/ 1480483 h 1783724"/>
              <a:gd name="connsiteX60" fmla="*/ 8484222 w 12192000"/>
              <a:gd name="connsiteY60" fmla="*/ 1482955 h 1783724"/>
              <a:gd name="connsiteX61" fmla="*/ 8476034 w 12192000"/>
              <a:gd name="connsiteY61" fmla="*/ 1485197 h 1783724"/>
              <a:gd name="connsiteX62" fmla="*/ 8475659 w 12192000"/>
              <a:gd name="connsiteY62" fmla="*/ 1485048 h 1783724"/>
              <a:gd name="connsiteX63" fmla="*/ 8468325 w 12192000"/>
              <a:gd name="connsiteY63" fmla="*/ 1487552 h 1783724"/>
              <a:gd name="connsiteX64" fmla="*/ 8401298 w 12192000"/>
              <a:gd name="connsiteY64" fmla="*/ 1493672 h 1783724"/>
              <a:gd name="connsiteX65" fmla="*/ 8390295 w 12192000"/>
              <a:gd name="connsiteY65" fmla="*/ 1502138 h 1783724"/>
              <a:gd name="connsiteX66" fmla="*/ 8370102 w 12192000"/>
              <a:gd name="connsiteY66" fmla="*/ 1508730 h 1783724"/>
              <a:gd name="connsiteX67" fmla="*/ 8248843 w 12192000"/>
              <a:gd name="connsiteY67" fmla="*/ 1537060 h 1783724"/>
              <a:gd name="connsiteX68" fmla="*/ 8244399 w 12192000"/>
              <a:gd name="connsiteY68" fmla="*/ 1538596 h 1783724"/>
              <a:gd name="connsiteX69" fmla="*/ 8241700 w 12192000"/>
              <a:gd name="connsiteY69" fmla="*/ 1538396 h 1783724"/>
              <a:gd name="connsiteX70" fmla="*/ 8230388 w 12192000"/>
              <a:gd name="connsiteY70" fmla="*/ 1546517 h 1783724"/>
              <a:gd name="connsiteX71" fmla="*/ 8224228 w 12192000"/>
              <a:gd name="connsiteY71" fmla="*/ 1557267 h 1783724"/>
              <a:gd name="connsiteX72" fmla="*/ 8199666 w 12192000"/>
              <a:gd name="connsiteY72" fmla="*/ 1559012 h 1783724"/>
              <a:gd name="connsiteX73" fmla="*/ 8194548 w 12192000"/>
              <a:gd name="connsiteY73" fmla="*/ 1565013 h 1783724"/>
              <a:gd name="connsiteX74" fmla="*/ 8165771 w 12192000"/>
              <a:gd name="connsiteY74" fmla="*/ 1579116 h 1783724"/>
              <a:gd name="connsiteX75" fmla="*/ 8116832 w 12192000"/>
              <a:gd name="connsiteY75" fmla="*/ 1608547 h 1783724"/>
              <a:gd name="connsiteX76" fmla="*/ 8089016 w 12192000"/>
              <a:gd name="connsiteY76" fmla="*/ 1617129 h 1783724"/>
              <a:gd name="connsiteX77" fmla="*/ 8074658 w 12192000"/>
              <a:gd name="connsiteY77" fmla="*/ 1626971 h 1783724"/>
              <a:gd name="connsiteX78" fmla="*/ 8068056 w 12192000"/>
              <a:gd name="connsiteY78" fmla="*/ 1627924 h 1783724"/>
              <a:gd name="connsiteX79" fmla="*/ 8046900 w 12192000"/>
              <a:gd name="connsiteY79" fmla="*/ 1634483 h 1783724"/>
              <a:gd name="connsiteX80" fmla="*/ 8034634 w 12192000"/>
              <a:gd name="connsiteY80" fmla="*/ 1637466 h 1783724"/>
              <a:gd name="connsiteX81" fmla="*/ 8029700 w 12192000"/>
              <a:gd name="connsiteY81" fmla="*/ 1638364 h 1783724"/>
              <a:gd name="connsiteX82" fmla="*/ 7987514 w 12192000"/>
              <a:gd name="connsiteY82" fmla="*/ 1638160 h 1783724"/>
              <a:gd name="connsiteX83" fmla="*/ 7960991 w 12192000"/>
              <a:gd name="connsiteY83" fmla="*/ 1648892 h 1783724"/>
              <a:gd name="connsiteX84" fmla="*/ 7937606 w 12192000"/>
              <a:gd name="connsiteY84" fmla="*/ 1650659 h 1783724"/>
              <a:gd name="connsiteX85" fmla="*/ 7931522 w 12192000"/>
              <a:gd name="connsiteY85" fmla="*/ 1653082 h 1783724"/>
              <a:gd name="connsiteX86" fmla="*/ 7872444 w 12192000"/>
              <a:gd name="connsiteY86" fmla="*/ 1652202 h 1783724"/>
              <a:gd name="connsiteX87" fmla="*/ 7832232 w 12192000"/>
              <a:gd name="connsiteY87" fmla="*/ 1658594 h 1783724"/>
              <a:gd name="connsiteX88" fmla="*/ 7744332 w 12192000"/>
              <a:gd name="connsiteY88" fmla="*/ 1657695 h 1783724"/>
              <a:gd name="connsiteX89" fmla="*/ 7723062 w 12192000"/>
              <a:gd name="connsiteY89" fmla="*/ 1658222 h 1783724"/>
              <a:gd name="connsiteX90" fmla="*/ 7705682 w 12192000"/>
              <a:gd name="connsiteY90" fmla="*/ 1664606 h 1783724"/>
              <a:gd name="connsiteX91" fmla="*/ 7702441 w 12192000"/>
              <a:gd name="connsiteY91" fmla="*/ 1671260 h 1783724"/>
              <a:gd name="connsiteX92" fmla="*/ 7690889 w 12192000"/>
              <a:gd name="connsiteY92" fmla="*/ 1672499 h 1783724"/>
              <a:gd name="connsiteX93" fmla="*/ 7688002 w 12192000"/>
              <a:gd name="connsiteY93" fmla="*/ 1674071 h 1783724"/>
              <a:gd name="connsiteX94" fmla="*/ 7671275 w 12192000"/>
              <a:gd name="connsiteY94" fmla="*/ 1681835 h 1783724"/>
              <a:gd name="connsiteX95" fmla="*/ 7585018 w 12192000"/>
              <a:gd name="connsiteY95" fmla="*/ 1675431 h 1783724"/>
              <a:gd name="connsiteX96" fmla="*/ 7471472 w 12192000"/>
              <a:gd name="connsiteY96" fmla="*/ 1682487 h 1783724"/>
              <a:gd name="connsiteX97" fmla="*/ 7381391 w 12192000"/>
              <a:gd name="connsiteY97" fmla="*/ 1689122 h 1783724"/>
              <a:gd name="connsiteX98" fmla="*/ 7292528 w 12192000"/>
              <a:gd name="connsiteY98" fmla="*/ 1689863 h 1783724"/>
              <a:gd name="connsiteX99" fmla="*/ 7204542 w 12192000"/>
              <a:gd name="connsiteY99" fmla="*/ 1667362 h 1783724"/>
              <a:gd name="connsiteX100" fmla="*/ 7179107 w 12192000"/>
              <a:gd name="connsiteY100" fmla="*/ 1664705 h 1783724"/>
              <a:gd name="connsiteX101" fmla="*/ 7176110 w 12192000"/>
              <a:gd name="connsiteY101" fmla="*/ 1667956 h 1783724"/>
              <a:gd name="connsiteX102" fmla="*/ 7149935 w 12192000"/>
              <a:gd name="connsiteY102" fmla="*/ 1671723 h 1783724"/>
              <a:gd name="connsiteX103" fmla="*/ 7076173 w 12192000"/>
              <a:gd name="connsiteY103" fmla="*/ 1681613 h 1783724"/>
              <a:gd name="connsiteX104" fmla="*/ 6997704 w 12192000"/>
              <a:gd name="connsiteY104" fmla="*/ 1681043 h 1783724"/>
              <a:gd name="connsiteX105" fmla="*/ 6883473 w 12192000"/>
              <a:gd name="connsiteY105" fmla="*/ 1705122 h 1783724"/>
              <a:gd name="connsiteX106" fmla="*/ 6687688 w 12192000"/>
              <a:gd name="connsiteY106" fmla="*/ 1727643 h 1783724"/>
              <a:gd name="connsiteX107" fmla="*/ 6589722 w 12192000"/>
              <a:gd name="connsiteY107" fmla="*/ 1723098 h 1783724"/>
              <a:gd name="connsiteX108" fmla="*/ 6301694 w 12192000"/>
              <a:gd name="connsiteY108" fmla="*/ 1743703 h 1783724"/>
              <a:gd name="connsiteX109" fmla="*/ 6183195 w 12192000"/>
              <a:gd name="connsiteY109" fmla="*/ 1758873 h 1783724"/>
              <a:gd name="connsiteX110" fmla="*/ 6123126 w 12192000"/>
              <a:gd name="connsiteY110" fmla="*/ 1768552 h 1783724"/>
              <a:gd name="connsiteX111" fmla="*/ 6096136 w 12192000"/>
              <a:gd name="connsiteY111" fmla="*/ 1767260 h 1783724"/>
              <a:gd name="connsiteX112" fmla="*/ 6032917 w 12192000"/>
              <a:gd name="connsiteY112" fmla="*/ 1757308 h 1783724"/>
              <a:gd name="connsiteX113" fmla="*/ 5977870 w 12192000"/>
              <a:gd name="connsiteY113" fmla="*/ 1771268 h 1783724"/>
              <a:gd name="connsiteX114" fmla="*/ 5916336 w 12192000"/>
              <a:gd name="connsiteY114" fmla="*/ 1780879 h 1783724"/>
              <a:gd name="connsiteX115" fmla="*/ 5867980 w 12192000"/>
              <a:gd name="connsiteY115" fmla="*/ 1783724 h 1783724"/>
              <a:gd name="connsiteX116" fmla="*/ 5743302 w 12192000"/>
              <a:gd name="connsiteY116" fmla="*/ 1782136 h 1783724"/>
              <a:gd name="connsiteX117" fmla="*/ 5607054 w 12192000"/>
              <a:gd name="connsiteY117" fmla="*/ 1775578 h 1783724"/>
              <a:gd name="connsiteX118" fmla="*/ 5464006 w 12192000"/>
              <a:gd name="connsiteY118" fmla="*/ 1763436 h 1783724"/>
              <a:gd name="connsiteX119" fmla="*/ 5412840 w 12192000"/>
              <a:gd name="connsiteY119" fmla="*/ 1767920 h 1783724"/>
              <a:gd name="connsiteX120" fmla="*/ 5361713 w 12192000"/>
              <a:gd name="connsiteY120" fmla="*/ 1773980 h 1783724"/>
              <a:gd name="connsiteX121" fmla="*/ 5241786 w 12192000"/>
              <a:gd name="connsiteY121" fmla="*/ 1756656 h 1783724"/>
              <a:gd name="connsiteX122" fmla="*/ 5202963 w 12192000"/>
              <a:gd name="connsiteY122" fmla="*/ 1747306 h 1783724"/>
              <a:gd name="connsiteX123" fmla="*/ 5154668 w 12192000"/>
              <a:gd name="connsiteY123" fmla="*/ 1744668 h 1783724"/>
              <a:gd name="connsiteX124" fmla="*/ 5136547 w 12192000"/>
              <a:gd name="connsiteY124" fmla="*/ 1738620 h 1783724"/>
              <a:gd name="connsiteX125" fmla="*/ 5122587 w 12192000"/>
              <a:gd name="connsiteY125" fmla="*/ 1735756 h 1783724"/>
              <a:gd name="connsiteX126" fmla="*/ 5119579 w 12192000"/>
              <a:gd name="connsiteY126" fmla="*/ 1734004 h 1783724"/>
              <a:gd name="connsiteX127" fmla="*/ 5101616 w 12192000"/>
              <a:gd name="connsiteY127" fmla="*/ 1724948 h 1783724"/>
              <a:gd name="connsiteX128" fmla="*/ 5045783 w 12192000"/>
              <a:gd name="connsiteY128" fmla="*/ 1730209 h 1783724"/>
              <a:gd name="connsiteX129" fmla="*/ 4991477 w 12192000"/>
              <a:gd name="connsiteY129" fmla="*/ 1716450 h 1783724"/>
              <a:gd name="connsiteX130" fmla="*/ 4820387 w 12192000"/>
              <a:gd name="connsiteY130" fmla="*/ 1695973 h 1783724"/>
              <a:gd name="connsiteX131" fmla="*/ 4755339 w 12192000"/>
              <a:gd name="connsiteY131" fmla="*/ 1700569 h 1783724"/>
              <a:gd name="connsiteX132" fmla="*/ 4703062 w 12192000"/>
              <a:gd name="connsiteY132" fmla="*/ 1665094 h 1783724"/>
              <a:gd name="connsiteX133" fmla="*/ 4714053 w 12192000"/>
              <a:gd name="connsiteY133" fmla="*/ 1695822 h 1783724"/>
              <a:gd name="connsiteX134" fmla="*/ 4691073 w 12192000"/>
              <a:gd name="connsiteY134" fmla="*/ 1693377 h 1783724"/>
              <a:gd name="connsiteX135" fmla="*/ 4495727 w 12192000"/>
              <a:gd name="connsiteY135" fmla="*/ 1656633 h 1783724"/>
              <a:gd name="connsiteX136" fmla="*/ 4428317 w 12192000"/>
              <a:gd name="connsiteY136" fmla="*/ 1646311 h 1783724"/>
              <a:gd name="connsiteX137" fmla="*/ 4424455 w 12192000"/>
              <a:gd name="connsiteY137" fmla="*/ 1646545 h 1783724"/>
              <a:gd name="connsiteX138" fmla="*/ 4418141 w 12192000"/>
              <a:gd name="connsiteY138" fmla="*/ 1643457 h 1783724"/>
              <a:gd name="connsiteX139" fmla="*/ 4389054 w 12192000"/>
              <a:gd name="connsiteY139" fmla="*/ 1635100 h 1783724"/>
              <a:gd name="connsiteX140" fmla="*/ 4243963 w 12192000"/>
              <a:gd name="connsiteY140" fmla="*/ 1600547 h 1783724"/>
              <a:gd name="connsiteX141" fmla="*/ 4230390 w 12192000"/>
              <a:gd name="connsiteY141" fmla="*/ 1596782 h 1783724"/>
              <a:gd name="connsiteX142" fmla="*/ 4151096 w 12192000"/>
              <a:gd name="connsiteY142" fmla="*/ 1589415 h 1783724"/>
              <a:gd name="connsiteX143" fmla="*/ 4091729 w 12192000"/>
              <a:gd name="connsiteY143" fmla="*/ 1565484 h 1783724"/>
              <a:gd name="connsiteX144" fmla="*/ 3994992 w 12192000"/>
              <a:gd name="connsiteY144" fmla="*/ 1554250 h 1783724"/>
              <a:gd name="connsiteX145" fmla="*/ 3898778 w 12192000"/>
              <a:gd name="connsiteY145" fmla="*/ 1546088 h 1783724"/>
              <a:gd name="connsiteX146" fmla="*/ 3863728 w 12192000"/>
              <a:gd name="connsiteY146" fmla="*/ 1544567 h 1783724"/>
              <a:gd name="connsiteX147" fmla="*/ 3729252 w 12192000"/>
              <a:gd name="connsiteY147" fmla="*/ 1544592 h 1783724"/>
              <a:gd name="connsiteX148" fmla="*/ 3716543 w 12192000"/>
              <a:gd name="connsiteY148" fmla="*/ 1541771 h 1783724"/>
              <a:gd name="connsiteX149" fmla="*/ 3715389 w 12192000"/>
              <a:gd name="connsiteY149" fmla="*/ 1538406 h 1783724"/>
              <a:gd name="connsiteX150" fmla="*/ 3682391 w 12192000"/>
              <a:gd name="connsiteY150" fmla="*/ 1529372 h 1783724"/>
              <a:gd name="connsiteX151" fmla="*/ 3669607 w 12192000"/>
              <a:gd name="connsiteY151" fmla="*/ 1534463 h 1783724"/>
              <a:gd name="connsiteX152" fmla="*/ 3669577 w 12192000"/>
              <a:gd name="connsiteY152" fmla="*/ 1534458 h 1783724"/>
              <a:gd name="connsiteX153" fmla="*/ 3660365 w 12192000"/>
              <a:gd name="connsiteY153" fmla="*/ 1531370 h 1783724"/>
              <a:gd name="connsiteX154" fmla="*/ 3637171 w 12192000"/>
              <a:gd name="connsiteY154" fmla="*/ 1523813 h 1783724"/>
              <a:gd name="connsiteX155" fmla="*/ 3636519 w 12192000"/>
              <a:gd name="connsiteY155" fmla="*/ 1523773 h 1783724"/>
              <a:gd name="connsiteX156" fmla="*/ 3589716 w 12192000"/>
              <a:gd name="connsiteY156" fmla="*/ 1506360 h 1783724"/>
              <a:gd name="connsiteX157" fmla="*/ 3583541 w 12192000"/>
              <a:gd name="connsiteY157" fmla="*/ 1507469 h 1783724"/>
              <a:gd name="connsiteX158" fmla="*/ 3574426 w 12192000"/>
              <a:gd name="connsiteY158" fmla="*/ 1507574 h 1783724"/>
              <a:gd name="connsiteX159" fmla="*/ 3574190 w 12192000"/>
              <a:gd name="connsiteY159" fmla="*/ 1507350 h 1783724"/>
              <a:gd name="connsiteX160" fmla="*/ 3565671 w 12192000"/>
              <a:gd name="connsiteY160" fmla="*/ 1507894 h 1783724"/>
              <a:gd name="connsiteX161" fmla="*/ 3515816 w 12192000"/>
              <a:gd name="connsiteY161" fmla="*/ 1499688 h 1783724"/>
              <a:gd name="connsiteX162" fmla="*/ 3452912 w 12192000"/>
              <a:gd name="connsiteY162" fmla="*/ 1496444 h 1783724"/>
              <a:gd name="connsiteX163" fmla="*/ 3380405 w 12192000"/>
              <a:gd name="connsiteY163" fmla="*/ 1486216 h 1783724"/>
              <a:gd name="connsiteX164" fmla="*/ 3343625 w 12192000"/>
              <a:gd name="connsiteY164" fmla="*/ 1500147 h 1783724"/>
              <a:gd name="connsiteX165" fmla="*/ 3323774 w 12192000"/>
              <a:gd name="connsiteY165" fmla="*/ 1501476 h 1783724"/>
              <a:gd name="connsiteX166" fmla="*/ 3321444 w 12192000"/>
              <a:gd name="connsiteY166" fmla="*/ 1500659 h 1783724"/>
              <a:gd name="connsiteX167" fmla="*/ 3242143 w 12192000"/>
              <a:gd name="connsiteY167" fmla="*/ 1505268 h 1783724"/>
              <a:gd name="connsiteX168" fmla="*/ 3122401 w 12192000"/>
              <a:gd name="connsiteY168" fmla="*/ 1511314 h 1783724"/>
              <a:gd name="connsiteX169" fmla="*/ 3010177 w 12192000"/>
              <a:gd name="connsiteY169" fmla="*/ 1513132 h 1783724"/>
              <a:gd name="connsiteX170" fmla="*/ 2782615 w 12192000"/>
              <a:gd name="connsiteY170" fmla="*/ 1509375 h 1783724"/>
              <a:gd name="connsiteX171" fmla="*/ 2668665 w 12192000"/>
              <a:gd name="connsiteY171" fmla="*/ 1517660 h 1783724"/>
              <a:gd name="connsiteX172" fmla="*/ 2548073 w 12192000"/>
              <a:gd name="connsiteY172" fmla="*/ 1516667 h 1783724"/>
              <a:gd name="connsiteX173" fmla="*/ 2423377 w 12192000"/>
              <a:gd name="connsiteY173" fmla="*/ 1527776 h 1783724"/>
              <a:gd name="connsiteX174" fmla="*/ 2295298 w 12192000"/>
              <a:gd name="connsiteY174" fmla="*/ 1534368 h 1783724"/>
              <a:gd name="connsiteX175" fmla="*/ 2188781 w 12192000"/>
              <a:gd name="connsiteY175" fmla="*/ 1529677 h 1783724"/>
              <a:gd name="connsiteX176" fmla="*/ 2074855 w 12192000"/>
              <a:gd name="connsiteY176" fmla="*/ 1515446 h 1783724"/>
              <a:gd name="connsiteX177" fmla="*/ 2012587 w 12192000"/>
              <a:gd name="connsiteY177" fmla="*/ 1522487 h 1783724"/>
              <a:gd name="connsiteX178" fmla="*/ 1932075 w 12192000"/>
              <a:gd name="connsiteY178" fmla="*/ 1517914 h 1783724"/>
              <a:gd name="connsiteX179" fmla="*/ 1908490 w 12192000"/>
              <a:gd name="connsiteY179" fmla="*/ 1526423 h 1783724"/>
              <a:gd name="connsiteX180" fmla="*/ 1908410 w 12192000"/>
              <a:gd name="connsiteY180" fmla="*/ 1526410 h 1783724"/>
              <a:gd name="connsiteX181" fmla="*/ 1901918 w 12192000"/>
              <a:gd name="connsiteY181" fmla="*/ 1522410 h 1783724"/>
              <a:gd name="connsiteX182" fmla="*/ 1876753 w 12192000"/>
              <a:gd name="connsiteY182" fmla="*/ 1517619 h 1783724"/>
              <a:gd name="connsiteX183" fmla="*/ 1858194 w 12192000"/>
              <a:gd name="connsiteY183" fmla="*/ 1522343 h 1783724"/>
              <a:gd name="connsiteX184" fmla="*/ 1702657 w 12192000"/>
              <a:gd name="connsiteY184" fmla="*/ 1510562 h 1783724"/>
              <a:gd name="connsiteX185" fmla="*/ 1701421 w 12192000"/>
              <a:gd name="connsiteY185" fmla="*/ 1510775 h 1783724"/>
              <a:gd name="connsiteX186" fmla="*/ 1699973 w 12192000"/>
              <a:gd name="connsiteY186" fmla="*/ 1507739 h 1783724"/>
              <a:gd name="connsiteX187" fmla="*/ 1682526 w 12192000"/>
              <a:gd name="connsiteY187" fmla="*/ 1504598 h 1783724"/>
              <a:gd name="connsiteX188" fmla="*/ 1677380 w 12192000"/>
              <a:gd name="connsiteY188" fmla="*/ 1504851 h 1783724"/>
              <a:gd name="connsiteX189" fmla="*/ 1670304 w 12192000"/>
              <a:gd name="connsiteY189" fmla="*/ 1503744 h 1783724"/>
              <a:gd name="connsiteX190" fmla="*/ 1670197 w 12192000"/>
              <a:gd name="connsiteY190" fmla="*/ 1503497 h 1783724"/>
              <a:gd name="connsiteX191" fmla="*/ 1626301 w 12192000"/>
              <a:gd name="connsiteY191" fmla="*/ 1474931 h 1783724"/>
              <a:gd name="connsiteX192" fmla="*/ 1535119 w 12192000"/>
              <a:gd name="connsiteY192" fmla="*/ 1463075 h 1783724"/>
              <a:gd name="connsiteX193" fmla="*/ 1531340 w 12192000"/>
              <a:gd name="connsiteY193" fmla="*/ 1461293 h 1783724"/>
              <a:gd name="connsiteX194" fmla="*/ 1498454 w 12192000"/>
              <a:gd name="connsiteY194" fmla="*/ 1463478 h 1783724"/>
              <a:gd name="connsiteX195" fmla="*/ 1478806 w 12192000"/>
              <a:gd name="connsiteY195" fmla="*/ 1464611 h 1783724"/>
              <a:gd name="connsiteX196" fmla="*/ 1358081 w 12192000"/>
              <a:gd name="connsiteY196" fmla="*/ 1455545 h 1783724"/>
              <a:gd name="connsiteX197" fmla="*/ 1222449 w 12192000"/>
              <a:gd name="connsiteY197" fmla="*/ 1455454 h 1783724"/>
              <a:gd name="connsiteX198" fmla="*/ 1180983 w 12192000"/>
              <a:gd name="connsiteY198" fmla="*/ 1440557 h 1783724"/>
              <a:gd name="connsiteX199" fmla="*/ 1018426 w 12192000"/>
              <a:gd name="connsiteY199" fmla="*/ 1400226 h 1783724"/>
              <a:gd name="connsiteX200" fmla="*/ 940021 w 12192000"/>
              <a:gd name="connsiteY200" fmla="*/ 1409452 h 1783724"/>
              <a:gd name="connsiteX201" fmla="*/ 940362 w 12192000"/>
              <a:gd name="connsiteY201" fmla="*/ 1408090 h 1783724"/>
              <a:gd name="connsiteX202" fmla="*/ 927147 w 12192000"/>
              <a:gd name="connsiteY202" fmla="*/ 1407436 h 1783724"/>
              <a:gd name="connsiteX203" fmla="*/ 915481 w 12192000"/>
              <a:gd name="connsiteY203" fmla="*/ 1395526 h 1783724"/>
              <a:gd name="connsiteX204" fmla="*/ 884363 w 12192000"/>
              <a:gd name="connsiteY204" fmla="*/ 1395024 h 1783724"/>
              <a:gd name="connsiteX205" fmla="*/ 883522 w 12192000"/>
              <a:gd name="connsiteY205" fmla="*/ 1400267 h 1783724"/>
              <a:gd name="connsiteX206" fmla="*/ 865903 w 12192000"/>
              <a:gd name="connsiteY206" fmla="*/ 1394324 h 1783724"/>
              <a:gd name="connsiteX207" fmla="*/ 790832 w 12192000"/>
              <a:gd name="connsiteY207" fmla="*/ 1370999 h 1783724"/>
              <a:gd name="connsiteX208" fmla="*/ 749766 w 12192000"/>
              <a:gd name="connsiteY208" fmla="*/ 1353216 h 1783724"/>
              <a:gd name="connsiteX209" fmla="*/ 705470 w 12192000"/>
              <a:gd name="connsiteY209" fmla="*/ 1354328 h 1783724"/>
              <a:gd name="connsiteX210" fmla="*/ 692371 w 12192000"/>
              <a:gd name="connsiteY210" fmla="*/ 1343942 h 1783724"/>
              <a:gd name="connsiteX211" fmla="*/ 690203 w 12192000"/>
              <a:gd name="connsiteY211" fmla="*/ 1341970 h 1783724"/>
              <a:gd name="connsiteX212" fmla="*/ 679574 w 12192000"/>
              <a:gd name="connsiteY212" fmla="*/ 1338069 h 1783724"/>
              <a:gd name="connsiteX213" fmla="*/ 679009 w 12192000"/>
              <a:gd name="connsiteY213" fmla="*/ 1331966 h 1783724"/>
              <a:gd name="connsiteX214" fmla="*/ 664756 w 12192000"/>
              <a:gd name="connsiteY214" fmla="*/ 1322509 h 1783724"/>
              <a:gd name="connsiteX215" fmla="*/ 644515 w 12192000"/>
              <a:gd name="connsiteY215" fmla="*/ 1316732 h 1783724"/>
              <a:gd name="connsiteX216" fmla="*/ 545716 w 12192000"/>
              <a:gd name="connsiteY216" fmla="*/ 1294878 h 1783724"/>
              <a:gd name="connsiteX217" fmla="*/ 488094 w 12192000"/>
              <a:gd name="connsiteY217" fmla="*/ 1278596 h 1783724"/>
              <a:gd name="connsiteX218" fmla="*/ 468538 w 12192000"/>
              <a:gd name="connsiteY218" fmla="*/ 1267376 h 1783724"/>
              <a:gd name="connsiteX219" fmla="*/ 439655 w 12192000"/>
              <a:gd name="connsiteY219" fmla="*/ 1255090 h 1783724"/>
              <a:gd name="connsiteX220" fmla="*/ 390496 w 12192000"/>
              <a:gd name="connsiteY220" fmla="*/ 1229512 h 1783724"/>
              <a:gd name="connsiteX221" fmla="*/ 362616 w 12192000"/>
              <a:gd name="connsiteY221" fmla="*/ 1221981 h 1783724"/>
              <a:gd name="connsiteX222" fmla="*/ 348184 w 12192000"/>
              <a:gd name="connsiteY222" fmla="*/ 1213437 h 1783724"/>
              <a:gd name="connsiteX223" fmla="*/ 341576 w 12192000"/>
              <a:gd name="connsiteY223" fmla="*/ 1212583 h 1783724"/>
              <a:gd name="connsiteX224" fmla="*/ 320370 w 12192000"/>
              <a:gd name="connsiteY224" fmla="*/ 1206827 h 1783724"/>
              <a:gd name="connsiteX225" fmla="*/ 308082 w 12192000"/>
              <a:gd name="connsiteY225" fmla="*/ 1204195 h 1783724"/>
              <a:gd name="connsiteX226" fmla="*/ 303141 w 12192000"/>
              <a:gd name="connsiteY226" fmla="*/ 1203396 h 1783724"/>
              <a:gd name="connsiteX227" fmla="*/ 260955 w 12192000"/>
              <a:gd name="connsiteY227" fmla="*/ 1203345 h 1783724"/>
              <a:gd name="connsiteX228" fmla="*/ 234352 w 12192000"/>
              <a:gd name="connsiteY228" fmla="*/ 1193972 h 1783724"/>
              <a:gd name="connsiteX229" fmla="*/ 210954 w 12192000"/>
              <a:gd name="connsiteY229" fmla="*/ 1192326 h 1783724"/>
              <a:gd name="connsiteX230" fmla="*/ 204851 w 12192000"/>
              <a:gd name="connsiteY230" fmla="*/ 1190210 h 1783724"/>
              <a:gd name="connsiteX231" fmla="*/ 145778 w 12192000"/>
              <a:gd name="connsiteY231" fmla="*/ 1190651 h 1783724"/>
              <a:gd name="connsiteX232" fmla="*/ 105518 w 12192000"/>
              <a:gd name="connsiteY232" fmla="*/ 1184937 h 1783724"/>
              <a:gd name="connsiteX233" fmla="*/ 17623 w 12192000"/>
              <a:gd name="connsiteY233" fmla="*/ 1185238 h 1783724"/>
              <a:gd name="connsiteX234" fmla="*/ 0 w 12192000"/>
              <a:gd name="connsiteY234" fmla="*/ 1184768 h 1783724"/>
              <a:gd name="connsiteX235" fmla="*/ 0 w 12192000"/>
              <a:gd name="connsiteY235" fmla="*/ 0 h 1783724"/>
              <a:gd name="connsiteX0" fmla="*/ 0 w 12192000"/>
              <a:gd name="connsiteY0" fmla="*/ 0 h 1783724"/>
              <a:gd name="connsiteX1" fmla="*/ 12192000 w 12192000"/>
              <a:gd name="connsiteY1" fmla="*/ 0 h 1783724"/>
              <a:gd name="connsiteX2" fmla="*/ 12192000 w 12192000"/>
              <a:gd name="connsiteY2" fmla="*/ 1129867 h 1783724"/>
              <a:gd name="connsiteX3" fmla="*/ 12174158 w 12192000"/>
              <a:gd name="connsiteY3" fmla="*/ 1133797 h 1783724"/>
              <a:gd name="connsiteX4" fmla="*/ 12111983 w 12192000"/>
              <a:gd name="connsiteY4" fmla="*/ 1161939 h 1783724"/>
              <a:gd name="connsiteX5" fmla="*/ 11967186 w 12192000"/>
              <a:gd name="connsiteY5" fmla="*/ 1201206 h 1783724"/>
              <a:gd name="connsiteX6" fmla="*/ 11953646 w 12192000"/>
              <a:gd name="connsiteY6" fmla="*/ 1205499 h 1783724"/>
              <a:gd name="connsiteX7" fmla="*/ 11874413 w 12192000"/>
              <a:gd name="connsiteY7" fmla="*/ 1213569 h 1783724"/>
              <a:gd name="connsiteX8" fmla="*/ 11815251 w 12192000"/>
              <a:gd name="connsiteY8" fmla="*/ 1241020 h 1783724"/>
              <a:gd name="connsiteX9" fmla="*/ 11718610 w 12192000"/>
              <a:gd name="connsiteY9" fmla="*/ 1253479 h 1783724"/>
              <a:gd name="connsiteX10" fmla="*/ 11622463 w 12192000"/>
              <a:gd name="connsiteY10" fmla="*/ 1262368 h 1783724"/>
              <a:gd name="connsiteX11" fmla="*/ 11587426 w 12192000"/>
              <a:gd name="connsiteY11" fmla="*/ 1263916 h 1783724"/>
              <a:gd name="connsiteX12" fmla="*/ 11471543 w 12192000"/>
              <a:gd name="connsiteY12" fmla="*/ 1280394 h 1783724"/>
              <a:gd name="connsiteX13" fmla="*/ 11406215 w 12192000"/>
              <a:gd name="connsiteY13" fmla="*/ 1280453 h 1783724"/>
              <a:gd name="connsiteX14" fmla="*/ 11361043 w 12192000"/>
              <a:gd name="connsiteY14" fmla="*/ 1286632 h 1783724"/>
              <a:gd name="connsiteX15" fmla="*/ 11259450 w 12192000"/>
              <a:gd name="connsiteY15" fmla="*/ 1286738 h 1783724"/>
              <a:gd name="connsiteX16" fmla="*/ 11154950 w 12192000"/>
              <a:gd name="connsiteY16" fmla="*/ 1291274 h 1783724"/>
              <a:gd name="connsiteX17" fmla="*/ 11055163 w 12192000"/>
              <a:gd name="connsiteY17" fmla="*/ 1282991 h 1783724"/>
              <a:gd name="connsiteX18" fmla="*/ 10959430 w 12192000"/>
              <a:gd name="connsiteY18" fmla="*/ 1284028 h 1783724"/>
              <a:gd name="connsiteX19" fmla="*/ 10886552 w 12192000"/>
              <a:gd name="connsiteY19" fmla="*/ 1294734 h 1783724"/>
              <a:gd name="connsiteX20" fmla="*/ 10832696 w 12192000"/>
              <a:gd name="connsiteY20" fmla="*/ 1296692 h 1783724"/>
              <a:gd name="connsiteX21" fmla="*/ 10772242 w 12192000"/>
              <a:gd name="connsiteY21" fmla="*/ 1273555 h 1783724"/>
              <a:gd name="connsiteX22" fmla="*/ 10696254 w 12192000"/>
              <a:gd name="connsiteY22" fmla="*/ 1259247 h 1783724"/>
              <a:gd name="connsiteX23" fmla="*/ 10577832 w 12192000"/>
              <a:gd name="connsiteY23" fmla="*/ 1255994 h 1783724"/>
              <a:gd name="connsiteX24" fmla="*/ 10531976 w 12192000"/>
              <a:gd name="connsiteY24" fmla="*/ 1249692 h 1783724"/>
              <a:gd name="connsiteX25" fmla="*/ 10453101 w 12192000"/>
              <a:gd name="connsiteY25" fmla="*/ 1241000 h 1783724"/>
              <a:gd name="connsiteX26" fmla="*/ 10407706 w 12192000"/>
              <a:gd name="connsiteY26" fmla="*/ 1235650 h 1783724"/>
              <a:gd name="connsiteX27" fmla="*/ 10368559 w 12192000"/>
              <a:gd name="connsiteY27" fmla="*/ 1235686 h 1783724"/>
              <a:gd name="connsiteX28" fmla="*/ 10352542 w 12192000"/>
              <a:gd name="connsiteY28" fmla="*/ 1245817 h 1783724"/>
              <a:gd name="connsiteX29" fmla="*/ 10294918 w 12192000"/>
              <a:gd name="connsiteY29" fmla="*/ 1263549 h 1783724"/>
              <a:gd name="connsiteX30" fmla="*/ 10271059 w 12192000"/>
              <a:gd name="connsiteY30" fmla="*/ 1265010 h 1783724"/>
              <a:gd name="connsiteX31" fmla="*/ 10239064 w 12192000"/>
              <a:gd name="connsiteY31" fmla="*/ 1270598 h 1783724"/>
              <a:gd name="connsiteX32" fmla="*/ 10181078 w 12192000"/>
              <a:gd name="connsiteY32" fmla="*/ 1276374 h 1783724"/>
              <a:gd name="connsiteX33" fmla="*/ 10153458 w 12192000"/>
              <a:gd name="connsiteY33" fmla="*/ 1285229 h 1783724"/>
              <a:gd name="connsiteX34" fmla="*/ 10140775 w 12192000"/>
              <a:gd name="connsiteY34" fmla="*/ 1285847 h 1783724"/>
              <a:gd name="connsiteX35" fmla="*/ 10132055 w 12192000"/>
              <a:gd name="connsiteY35" fmla="*/ 1297214 h 1783724"/>
              <a:gd name="connsiteX36" fmla="*/ 10094093 w 12192000"/>
              <a:gd name="connsiteY36" fmla="*/ 1316697 h 1783724"/>
              <a:gd name="connsiteX37" fmla="*/ 10054855 w 12192000"/>
              <a:gd name="connsiteY37" fmla="*/ 1316203 h 1783724"/>
              <a:gd name="connsiteX38" fmla="*/ 10016268 w 12192000"/>
              <a:gd name="connsiteY38" fmla="*/ 1325133 h 1783724"/>
              <a:gd name="connsiteX39" fmla="*/ 9937115 w 12192000"/>
              <a:gd name="connsiteY39" fmla="*/ 1337731 h 1783724"/>
              <a:gd name="connsiteX40" fmla="*/ 9824942 w 12192000"/>
              <a:gd name="connsiteY40" fmla="*/ 1342969 h 1783724"/>
              <a:gd name="connsiteX41" fmla="*/ 9705553 w 12192000"/>
              <a:gd name="connsiteY41" fmla="*/ 1359323 h 1783724"/>
              <a:gd name="connsiteX42" fmla="*/ 9589915 w 12192000"/>
              <a:gd name="connsiteY42" fmla="*/ 1382355 h 1783724"/>
              <a:gd name="connsiteX43" fmla="*/ 9315048 w 12192000"/>
              <a:gd name="connsiteY43" fmla="*/ 1428626 h 1783724"/>
              <a:gd name="connsiteX44" fmla="*/ 9209077 w 12192000"/>
              <a:gd name="connsiteY44" fmla="*/ 1448049 h 1783724"/>
              <a:gd name="connsiteX45" fmla="*/ 9133300 w 12192000"/>
              <a:gd name="connsiteY45" fmla="*/ 1456152 h 1783724"/>
              <a:gd name="connsiteX46" fmla="*/ 9031264 w 12192000"/>
              <a:gd name="connsiteY46" fmla="*/ 1462053 h 1783724"/>
              <a:gd name="connsiteX47" fmla="*/ 8983321 w 12192000"/>
              <a:gd name="connsiteY47" fmla="*/ 1464616 h 1783724"/>
              <a:gd name="connsiteX48" fmla="*/ 8983035 w 12192000"/>
              <a:gd name="connsiteY48" fmla="*/ 1464417 h 1783724"/>
              <a:gd name="connsiteX49" fmla="*/ 8974072 w 12192000"/>
              <a:gd name="connsiteY49" fmla="*/ 1465390 h 1783724"/>
              <a:gd name="connsiteX50" fmla="*/ 8968242 w 12192000"/>
              <a:gd name="connsiteY50" fmla="*/ 1467079 h 1783724"/>
              <a:gd name="connsiteX51" fmla="*/ 8952199 w 12192000"/>
              <a:gd name="connsiteY51" fmla="*/ 1469700 h 1783724"/>
              <a:gd name="connsiteX52" fmla="*/ 8945873 w 12192000"/>
              <a:gd name="connsiteY52" fmla="*/ 1469099 h 1783724"/>
              <a:gd name="connsiteX53" fmla="*/ 8940905 w 12192000"/>
              <a:gd name="connsiteY53" fmla="*/ 1467238 h 1783724"/>
              <a:gd name="connsiteX54" fmla="*/ 8906846 w 12192000"/>
              <a:gd name="connsiteY54" fmla="*/ 1464481 h 1783724"/>
              <a:gd name="connsiteX55" fmla="*/ 8730411 w 12192000"/>
              <a:gd name="connsiteY55" fmla="*/ 1479838 h 1783724"/>
              <a:gd name="connsiteX56" fmla="*/ 8685834 w 12192000"/>
              <a:gd name="connsiteY56" fmla="*/ 1481431 h 1783724"/>
              <a:gd name="connsiteX57" fmla="*/ 8574116 w 12192000"/>
              <a:gd name="connsiteY57" fmla="*/ 1488166 h 1783724"/>
              <a:gd name="connsiteX58" fmla="*/ 8503254 w 12192000"/>
              <a:gd name="connsiteY58" fmla="*/ 1475627 h 1783724"/>
              <a:gd name="connsiteX59" fmla="*/ 8489028 w 12192000"/>
              <a:gd name="connsiteY59" fmla="*/ 1480483 h 1783724"/>
              <a:gd name="connsiteX60" fmla="*/ 8484222 w 12192000"/>
              <a:gd name="connsiteY60" fmla="*/ 1482955 h 1783724"/>
              <a:gd name="connsiteX61" fmla="*/ 8476034 w 12192000"/>
              <a:gd name="connsiteY61" fmla="*/ 1485197 h 1783724"/>
              <a:gd name="connsiteX62" fmla="*/ 8475659 w 12192000"/>
              <a:gd name="connsiteY62" fmla="*/ 1485048 h 1783724"/>
              <a:gd name="connsiteX63" fmla="*/ 8468325 w 12192000"/>
              <a:gd name="connsiteY63" fmla="*/ 1487552 h 1783724"/>
              <a:gd name="connsiteX64" fmla="*/ 8401298 w 12192000"/>
              <a:gd name="connsiteY64" fmla="*/ 1493672 h 1783724"/>
              <a:gd name="connsiteX65" fmla="*/ 8390295 w 12192000"/>
              <a:gd name="connsiteY65" fmla="*/ 1502138 h 1783724"/>
              <a:gd name="connsiteX66" fmla="*/ 8370102 w 12192000"/>
              <a:gd name="connsiteY66" fmla="*/ 1508730 h 1783724"/>
              <a:gd name="connsiteX67" fmla="*/ 8248843 w 12192000"/>
              <a:gd name="connsiteY67" fmla="*/ 1537060 h 1783724"/>
              <a:gd name="connsiteX68" fmla="*/ 8244399 w 12192000"/>
              <a:gd name="connsiteY68" fmla="*/ 1538596 h 1783724"/>
              <a:gd name="connsiteX69" fmla="*/ 8241700 w 12192000"/>
              <a:gd name="connsiteY69" fmla="*/ 1538396 h 1783724"/>
              <a:gd name="connsiteX70" fmla="*/ 8230388 w 12192000"/>
              <a:gd name="connsiteY70" fmla="*/ 1546517 h 1783724"/>
              <a:gd name="connsiteX71" fmla="*/ 8224228 w 12192000"/>
              <a:gd name="connsiteY71" fmla="*/ 1557267 h 1783724"/>
              <a:gd name="connsiteX72" fmla="*/ 8199666 w 12192000"/>
              <a:gd name="connsiteY72" fmla="*/ 1559012 h 1783724"/>
              <a:gd name="connsiteX73" fmla="*/ 8194548 w 12192000"/>
              <a:gd name="connsiteY73" fmla="*/ 1565013 h 1783724"/>
              <a:gd name="connsiteX74" fmla="*/ 8165771 w 12192000"/>
              <a:gd name="connsiteY74" fmla="*/ 1579116 h 1783724"/>
              <a:gd name="connsiteX75" fmla="*/ 8116832 w 12192000"/>
              <a:gd name="connsiteY75" fmla="*/ 1608547 h 1783724"/>
              <a:gd name="connsiteX76" fmla="*/ 8089016 w 12192000"/>
              <a:gd name="connsiteY76" fmla="*/ 1617129 h 1783724"/>
              <a:gd name="connsiteX77" fmla="*/ 8074658 w 12192000"/>
              <a:gd name="connsiteY77" fmla="*/ 1626971 h 1783724"/>
              <a:gd name="connsiteX78" fmla="*/ 8068056 w 12192000"/>
              <a:gd name="connsiteY78" fmla="*/ 1627924 h 1783724"/>
              <a:gd name="connsiteX79" fmla="*/ 8046900 w 12192000"/>
              <a:gd name="connsiteY79" fmla="*/ 1634483 h 1783724"/>
              <a:gd name="connsiteX80" fmla="*/ 8034634 w 12192000"/>
              <a:gd name="connsiteY80" fmla="*/ 1637466 h 1783724"/>
              <a:gd name="connsiteX81" fmla="*/ 8029700 w 12192000"/>
              <a:gd name="connsiteY81" fmla="*/ 1638364 h 1783724"/>
              <a:gd name="connsiteX82" fmla="*/ 7987514 w 12192000"/>
              <a:gd name="connsiteY82" fmla="*/ 1638160 h 1783724"/>
              <a:gd name="connsiteX83" fmla="*/ 7960991 w 12192000"/>
              <a:gd name="connsiteY83" fmla="*/ 1648892 h 1783724"/>
              <a:gd name="connsiteX84" fmla="*/ 7937606 w 12192000"/>
              <a:gd name="connsiteY84" fmla="*/ 1650659 h 1783724"/>
              <a:gd name="connsiteX85" fmla="*/ 7931522 w 12192000"/>
              <a:gd name="connsiteY85" fmla="*/ 1653082 h 1783724"/>
              <a:gd name="connsiteX86" fmla="*/ 7872444 w 12192000"/>
              <a:gd name="connsiteY86" fmla="*/ 1652202 h 1783724"/>
              <a:gd name="connsiteX87" fmla="*/ 7832232 w 12192000"/>
              <a:gd name="connsiteY87" fmla="*/ 1658594 h 1783724"/>
              <a:gd name="connsiteX88" fmla="*/ 7744332 w 12192000"/>
              <a:gd name="connsiteY88" fmla="*/ 1657695 h 1783724"/>
              <a:gd name="connsiteX89" fmla="*/ 7723062 w 12192000"/>
              <a:gd name="connsiteY89" fmla="*/ 1658222 h 1783724"/>
              <a:gd name="connsiteX90" fmla="*/ 7705682 w 12192000"/>
              <a:gd name="connsiteY90" fmla="*/ 1664606 h 1783724"/>
              <a:gd name="connsiteX91" fmla="*/ 7702441 w 12192000"/>
              <a:gd name="connsiteY91" fmla="*/ 1671260 h 1783724"/>
              <a:gd name="connsiteX92" fmla="*/ 7690889 w 12192000"/>
              <a:gd name="connsiteY92" fmla="*/ 1672499 h 1783724"/>
              <a:gd name="connsiteX93" fmla="*/ 7688002 w 12192000"/>
              <a:gd name="connsiteY93" fmla="*/ 1674071 h 1783724"/>
              <a:gd name="connsiteX94" fmla="*/ 7671275 w 12192000"/>
              <a:gd name="connsiteY94" fmla="*/ 1681835 h 1783724"/>
              <a:gd name="connsiteX95" fmla="*/ 7585018 w 12192000"/>
              <a:gd name="connsiteY95" fmla="*/ 1675431 h 1783724"/>
              <a:gd name="connsiteX96" fmla="*/ 7471472 w 12192000"/>
              <a:gd name="connsiteY96" fmla="*/ 1682487 h 1783724"/>
              <a:gd name="connsiteX97" fmla="*/ 7381391 w 12192000"/>
              <a:gd name="connsiteY97" fmla="*/ 1689122 h 1783724"/>
              <a:gd name="connsiteX98" fmla="*/ 7292528 w 12192000"/>
              <a:gd name="connsiteY98" fmla="*/ 1689863 h 1783724"/>
              <a:gd name="connsiteX99" fmla="*/ 7204542 w 12192000"/>
              <a:gd name="connsiteY99" fmla="*/ 1667362 h 1783724"/>
              <a:gd name="connsiteX100" fmla="*/ 7179107 w 12192000"/>
              <a:gd name="connsiteY100" fmla="*/ 1664705 h 1783724"/>
              <a:gd name="connsiteX101" fmla="*/ 7176110 w 12192000"/>
              <a:gd name="connsiteY101" fmla="*/ 1667956 h 1783724"/>
              <a:gd name="connsiteX102" fmla="*/ 7149935 w 12192000"/>
              <a:gd name="connsiteY102" fmla="*/ 1671723 h 1783724"/>
              <a:gd name="connsiteX103" fmla="*/ 7076173 w 12192000"/>
              <a:gd name="connsiteY103" fmla="*/ 1681613 h 1783724"/>
              <a:gd name="connsiteX104" fmla="*/ 6997704 w 12192000"/>
              <a:gd name="connsiteY104" fmla="*/ 1681043 h 1783724"/>
              <a:gd name="connsiteX105" fmla="*/ 6883473 w 12192000"/>
              <a:gd name="connsiteY105" fmla="*/ 1705122 h 1783724"/>
              <a:gd name="connsiteX106" fmla="*/ 6687688 w 12192000"/>
              <a:gd name="connsiteY106" fmla="*/ 1727643 h 1783724"/>
              <a:gd name="connsiteX107" fmla="*/ 6589722 w 12192000"/>
              <a:gd name="connsiteY107" fmla="*/ 1723098 h 1783724"/>
              <a:gd name="connsiteX108" fmla="*/ 6301694 w 12192000"/>
              <a:gd name="connsiteY108" fmla="*/ 1743703 h 1783724"/>
              <a:gd name="connsiteX109" fmla="*/ 6183195 w 12192000"/>
              <a:gd name="connsiteY109" fmla="*/ 1758873 h 1783724"/>
              <a:gd name="connsiteX110" fmla="*/ 6123126 w 12192000"/>
              <a:gd name="connsiteY110" fmla="*/ 1768552 h 1783724"/>
              <a:gd name="connsiteX111" fmla="*/ 6096136 w 12192000"/>
              <a:gd name="connsiteY111" fmla="*/ 1767260 h 1783724"/>
              <a:gd name="connsiteX112" fmla="*/ 6032917 w 12192000"/>
              <a:gd name="connsiteY112" fmla="*/ 1757308 h 1783724"/>
              <a:gd name="connsiteX113" fmla="*/ 5977870 w 12192000"/>
              <a:gd name="connsiteY113" fmla="*/ 1771268 h 1783724"/>
              <a:gd name="connsiteX114" fmla="*/ 5916336 w 12192000"/>
              <a:gd name="connsiteY114" fmla="*/ 1780879 h 1783724"/>
              <a:gd name="connsiteX115" fmla="*/ 5867980 w 12192000"/>
              <a:gd name="connsiteY115" fmla="*/ 1783724 h 1783724"/>
              <a:gd name="connsiteX116" fmla="*/ 5743302 w 12192000"/>
              <a:gd name="connsiteY116" fmla="*/ 1782136 h 1783724"/>
              <a:gd name="connsiteX117" fmla="*/ 5607054 w 12192000"/>
              <a:gd name="connsiteY117" fmla="*/ 1775578 h 1783724"/>
              <a:gd name="connsiteX118" fmla="*/ 5464006 w 12192000"/>
              <a:gd name="connsiteY118" fmla="*/ 1763436 h 1783724"/>
              <a:gd name="connsiteX119" fmla="*/ 5412840 w 12192000"/>
              <a:gd name="connsiteY119" fmla="*/ 1767920 h 1783724"/>
              <a:gd name="connsiteX120" fmla="*/ 5361713 w 12192000"/>
              <a:gd name="connsiteY120" fmla="*/ 1773980 h 1783724"/>
              <a:gd name="connsiteX121" fmla="*/ 5241786 w 12192000"/>
              <a:gd name="connsiteY121" fmla="*/ 1756656 h 1783724"/>
              <a:gd name="connsiteX122" fmla="*/ 5202963 w 12192000"/>
              <a:gd name="connsiteY122" fmla="*/ 1747306 h 1783724"/>
              <a:gd name="connsiteX123" fmla="*/ 5154668 w 12192000"/>
              <a:gd name="connsiteY123" fmla="*/ 1744668 h 1783724"/>
              <a:gd name="connsiteX124" fmla="*/ 5136547 w 12192000"/>
              <a:gd name="connsiteY124" fmla="*/ 1738620 h 1783724"/>
              <a:gd name="connsiteX125" fmla="*/ 5122587 w 12192000"/>
              <a:gd name="connsiteY125" fmla="*/ 1735756 h 1783724"/>
              <a:gd name="connsiteX126" fmla="*/ 5119579 w 12192000"/>
              <a:gd name="connsiteY126" fmla="*/ 1734004 h 1783724"/>
              <a:gd name="connsiteX127" fmla="*/ 5101616 w 12192000"/>
              <a:gd name="connsiteY127" fmla="*/ 1724948 h 1783724"/>
              <a:gd name="connsiteX128" fmla="*/ 5045783 w 12192000"/>
              <a:gd name="connsiteY128" fmla="*/ 1730209 h 1783724"/>
              <a:gd name="connsiteX129" fmla="*/ 4991477 w 12192000"/>
              <a:gd name="connsiteY129" fmla="*/ 1716450 h 1783724"/>
              <a:gd name="connsiteX130" fmla="*/ 4820387 w 12192000"/>
              <a:gd name="connsiteY130" fmla="*/ 1695973 h 1783724"/>
              <a:gd name="connsiteX131" fmla="*/ 4755339 w 12192000"/>
              <a:gd name="connsiteY131" fmla="*/ 1700569 h 1783724"/>
              <a:gd name="connsiteX132" fmla="*/ 4714053 w 12192000"/>
              <a:gd name="connsiteY132" fmla="*/ 1695822 h 1783724"/>
              <a:gd name="connsiteX133" fmla="*/ 4691073 w 12192000"/>
              <a:gd name="connsiteY133" fmla="*/ 1693377 h 1783724"/>
              <a:gd name="connsiteX134" fmla="*/ 4495727 w 12192000"/>
              <a:gd name="connsiteY134" fmla="*/ 1656633 h 1783724"/>
              <a:gd name="connsiteX135" fmla="*/ 4428317 w 12192000"/>
              <a:gd name="connsiteY135" fmla="*/ 1646311 h 1783724"/>
              <a:gd name="connsiteX136" fmla="*/ 4424455 w 12192000"/>
              <a:gd name="connsiteY136" fmla="*/ 1646545 h 1783724"/>
              <a:gd name="connsiteX137" fmla="*/ 4418141 w 12192000"/>
              <a:gd name="connsiteY137" fmla="*/ 1643457 h 1783724"/>
              <a:gd name="connsiteX138" fmla="*/ 4389054 w 12192000"/>
              <a:gd name="connsiteY138" fmla="*/ 1635100 h 1783724"/>
              <a:gd name="connsiteX139" fmla="*/ 4243963 w 12192000"/>
              <a:gd name="connsiteY139" fmla="*/ 1600547 h 1783724"/>
              <a:gd name="connsiteX140" fmla="*/ 4230390 w 12192000"/>
              <a:gd name="connsiteY140" fmla="*/ 1596782 h 1783724"/>
              <a:gd name="connsiteX141" fmla="*/ 4151096 w 12192000"/>
              <a:gd name="connsiteY141" fmla="*/ 1589415 h 1783724"/>
              <a:gd name="connsiteX142" fmla="*/ 4091729 w 12192000"/>
              <a:gd name="connsiteY142" fmla="*/ 1565484 h 1783724"/>
              <a:gd name="connsiteX143" fmla="*/ 3994992 w 12192000"/>
              <a:gd name="connsiteY143" fmla="*/ 1554250 h 1783724"/>
              <a:gd name="connsiteX144" fmla="*/ 3898778 w 12192000"/>
              <a:gd name="connsiteY144" fmla="*/ 1546088 h 1783724"/>
              <a:gd name="connsiteX145" fmla="*/ 3863728 w 12192000"/>
              <a:gd name="connsiteY145" fmla="*/ 1544567 h 1783724"/>
              <a:gd name="connsiteX146" fmla="*/ 3729252 w 12192000"/>
              <a:gd name="connsiteY146" fmla="*/ 1544592 h 1783724"/>
              <a:gd name="connsiteX147" fmla="*/ 3716543 w 12192000"/>
              <a:gd name="connsiteY147" fmla="*/ 1541771 h 1783724"/>
              <a:gd name="connsiteX148" fmla="*/ 3715389 w 12192000"/>
              <a:gd name="connsiteY148" fmla="*/ 1538406 h 1783724"/>
              <a:gd name="connsiteX149" fmla="*/ 3682391 w 12192000"/>
              <a:gd name="connsiteY149" fmla="*/ 1529372 h 1783724"/>
              <a:gd name="connsiteX150" fmla="*/ 3669607 w 12192000"/>
              <a:gd name="connsiteY150" fmla="*/ 1534463 h 1783724"/>
              <a:gd name="connsiteX151" fmla="*/ 3669577 w 12192000"/>
              <a:gd name="connsiteY151" fmla="*/ 1534458 h 1783724"/>
              <a:gd name="connsiteX152" fmla="*/ 3660365 w 12192000"/>
              <a:gd name="connsiteY152" fmla="*/ 1531370 h 1783724"/>
              <a:gd name="connsiteX153" fmla="*/ 3637171 w 12192000"/>
              <a:gd name="connsiteY153" fmla="*/ 1523813 h 1783724"/>
              <a:gd name="connsiteX154" fmla="*/ 3636519 w 12192000"/>
              <a:gd name="connsiteY154" fmla="*/ 1523773 h 1783724"/>
              <a:gd name="connsiteX155" fmla="*/ 3589716 w 12192000"/>
              <a:gd name="connsiteY155" fmla="*/ 1506360 h 1783724"/>
              <a:gd name="connsiteX156" fmla="*/ 3583541 w 12192000"/>
              <a:gd name="connsiteY156" fmla="*/ 1507469 h 1783724"/>
              <a:gd name="connsiteX157" fmla="*/ 3574426 w 12192000"/>
              <a:gd name="connsiteY157" fmla="*/ 1507574 h 1783724"/>
              <a:gd name="connsiteX158" fmla="*/ 3574190 w 12192000"/>
              <a:gd name="connsiteY158" fmla="*/ 1507350 h 1783724"/>
              <a:gd name="connsiteX159" fmla="*/ 3565671 w 12192000"/>
              <a:gd name="connsiteY159" fmla="*/ 1507894 h 1783724"/>
              <a:gd name="connsiteX160" fmla="*/ 3515816 w 12192000"/>
              <a:gd name="connsiteY160" fmla="*/ 1499688 h 1783724"/>
              <a:gd name="connsiteX161" fmla="*/ 3452912 w 12192000"/>
              <a:gd name="connsiteY161" fmla="*/ 1496444 h 1783724"/>
              <a:gd name="connsiteX162" fmla="*/ 3380405 w 12192000"/>
              <a:gd name="connsiteY162" fmla="*/ 1486216 h 1783724"/>
              <a:gd name="connsiteX163" fmla="*/ 3343625 w 12192000"/>
              <a:gd name="connsiteY163" fmla="*/ 1500147 h 1783724"/>
              <a:gd name="connsiteX164" fmla="*/ 3323774 w 12192000"/>
              <a:gd name="connsiteY164" fmla="*/ 1501476 h 1783724"/>
              <a:gd name="connsiteX165" fmla="*/ 3321444 w 12192000"/>
              <a:gd name="connsiteY165" fmla="*/ 1500659 h 1783724"/>
              <a:gd name="connsiteX166" fmla="*/ 3242143 w 12192000"/>
              <a:gd name="connsiteY166" fmla="*/ 1505268 h 1783724"/>
              <a:gd name="connsiteX167" fmla="*/ 3122401 w 12192000"/>
              <a:gd name="connsiteY167" fmla="*/ 1511314 h 1783724"/>
              <a:gd name="connsiteX168" fmla="*/ 3010177 w 12192000"/>
              <a:gd name="connsiteY168" fmla="*/ 1513132 h 1783724"/>
              <a:gd name="connsiteX169" fmla="*/ 2782615 w 12192000"/>
              <a:gd name="connsiteY169" fmla="*/ 1509375 h 1783724"/>
              <a:gd name="connsiteX170" fmla="*/ 2668665 w 12192000"/>
              <a:gd name="connsiteY170" fmla="*/ 1517660 h 1783724"/>
              <a:gd name="connsiteX171" fmla="*/ 2548073 w 12192000"/>
              <a:gd name="connsiteY171" fmla="*/ 1516667 h 1783724"/>
              <a:gd name="connsiteX172" fmla="*/ 2423377 w 12192000"/>
              <a:gd name="connsiteY172" fmla="*/ 1527776 h 1783724"/>
              <a:gd name="connsiteX173" fmla="*/ 2295298 w 12192000"/>
              <a:gd name="connsiteY173" fmla="*/ 1534368 h 1783724"/>
              <a:gd name="connsiteX174" fmla="*/ 2188781 w 12192000"/>
              <a:gd name="connsiteY174" fmla="*/ 1529677 h 1783724"/>
              <a:gd name="connsiteX175" fmla="*/ 2074855 w 12192000"/>
              <a:gd name="connsiteY175" fmla="*/ 1515446 h 1783724"/>
              <a:gd name="connsiteX176" fmla="*/ 2012587 w 12192000"/>
              <a:gd name="connsiteY176" fmla="*/ 1522487 h 1783724"/>
              <a:gd name="connsiteX177" fmla="*/ 1932075 w 12192000"/>
              <a:gd name="connsiteY177" fmla="*/ 1517914 h 1783724"/>
              <a:gd name="connsiteX178" fmla="*/ 1908490 w 12192000"/>
              <a:gd name="connsiteY178" fmla="*/ 1526423 h 1783724"/>
              <a:gd name="connsiteX179" fmla="*/ 1908410 w 12192000"/>
              <a:gd name="connsiteY179" fmla="*/ 1526410 h 1783724"/>
              <a:gd name="connsiteX180" fmla="*/ 1901918 w 12192000"/>
              <a:gd name="connsiteY180" fmla="*/ 1522410 h 1783724"/>
              <a:gd name="connsiteX181" fmla="*/ 1876753 w 12192000"/>
              <a:gd name="connsiteY181" fmla="*/ 1517619 h 1783724"/>
              <a:gd name="connsiteX182" fmla="*/ 1858194 w 12192000"/>
              <a:gd name="connsiteY182" fmla="*/ 1522343 h 1783724"/>
              <a:gd name="connsiteX183" fmla="*/ 1702657 w 12192000"/>
              <a:gd name="connsiteY183" fmla="*/ 1510562 h 1783724"/>
              <a:gd name="connsiteX184" fmla="*/ 1701421 w 12192000"/>
              <a:gd name="connsiteY184" fmla="*/ 1510775 h 1783724"/>
              <a:gd name="connsiteX185" fmla="*/ 1699973 w 12192000"/>
              <a:gd name="connsiteY185" fmla="*/ 1507739 h 1783724"/>
              <a:gd name="connsiteX186" fmla="*/ 1682526 w 12192000"/>
              <a:gd name="connsiteY186" fmla="*/ 1504598 h 1783724"/>
              <a:gd name="connsiteX187" fmla="*/ 1677380 w 12192000"/>
              <a:gd name="connsiteY187" fmla="*/ 1504851 h 1783724"/>
              <a:gd name="connsiteX188" fmla="*/ 1670304 w 12192000"/>
              <a:gd name="connsiteY188" fmla="*/ 1503744 h 1783724"/>
              <a:gd name="connsiteX189" fmla="*/ 1670197 w 12192000"/>
              <a:gd name="connsiteY189" fmla="*/ 1503497 h 1783724"/>
              <a:gd name="connsiteX190" fmla="*/ 1626301 w 12192000"/>
              <a:gd name="connsiteY190" fmla="*/ 1474931 h 1783724"/>
              <a:gd name="connsiteX191" fmla="*/ 1535119 w 12192000"/>
              <a:gd name="connsiteY191" fmla="*/ 1463075 h 1783724"/>
              <a:gd name="connsiteX192" fmla="*/ 1531340 w 12192000"/>
              <a:gd name="connsiteY192" fmla="*/ 1461293 h 1783724"/>
              <a:gd name="connsiteX193" fmla="*/ 1498454 w 12192000"/>
              <a:gd name="connsiteY193" fmla="*/ 1463478 h 1783724"/>
              <a:gd name="connsiteX194" fmla="*/ 1478806 w 12192000"/>
              <a:gd name="connsiteY194" fmla="*/ 1464611 h 1783724"/>
              <a:gd name="connsiteX195" fmla="*/ 1358081 w 12192000"/>
              <a:gd name="connsiteY195" fmla="*/ 1455545 h 1783724"/>
              <a:gd name="connsiteX196" fmla="*/ 1222449 w 12192000"/>
              <a:gd name="connsiteY196" fmla="*/ 1455454 h 1783724"/>
              <a:gd name="connsiteX197" fmla="*/ 1180983 w 12192000"/>
              <a:gd name="connsiteY197" fmla="*/ 1440557 h 1783724"/>
              <a:gd name="connsiteX198" fmla="*/ 1018426 w 12192000"/>
              <a:gd name="connsiteY198" fmla="*/ 1400226 h 1783724"/>
              <a:gd name="connsiteX199" fmla="*/ 940021 w 12192000"/>
              <a:gd name="connsiteY199" fmla="*/ 1409452 h 1783724"/>
              <a:gd name="connsiteX200" fmla="*/ 940362 w 12192000"/>
              <a:gd name="connsiteY200" fmla="*/ 1408090 h 1783724"/>
              <a:gd name="connsiteX201" fmla="*/ 927147 w 12192000"/>
              <a:gd name="connsiteY201" fmla="*/ 1407436 h 1783724"/>
              <a:gd name="connsiteX202" fmla="*/ 915481 w 12192000"/>
              <a:gd name="connsiteY202" fmla="*/ 1395526 h 1783724"/>
              <a:gd name="connsiteX203" fmla="*/ 884363 w 12192000"/>
              <a:gd name="connsiteY203" fmla="*/ 1395024 h 1783724"/>
              <a:gd name="connsiteX204" fmla="*/ 883522 w 12192000"/>
              <a:gd name="connsiteY204" fmla="*/ 1400267 h 1783724"/>
              <a:gd name="connsiteX205" fmla="*/ 865903 w 12192000"/>
              <a:gd name="connsiteY205" fmla="*/ 1394324 h 1783724"/>
              <a:gd name="connsiteX206" fmla="*/ 790832 w 12192000"/>
              <a:gd name="connsiteY206" fmla="*/ 1370999 h 1783724"/>
              <a:gd name="connsiteX207" fmla="*/ 749766 w 12192000"/>
              <a:gd name="connsiteY207" fmla="*/ 1353216 h 1783724"/>
              <a:gd name="connsiteX208" fmla="*/ 705470 w 12192000"/>
              <a:gd name="connsiteY208" fmla="*/ 1354328 h 1783724"/>
              <a:gd name="connsiteX209" fmla="*/ 692371 w 12192000"/>
              <a:gd name="connsiteY209" fmla="*/ 1343942 h 1783724"/>
              <a:gd name="connsiteX210" fmla="*/ 690203 w 12192000"/>
              <a:gd name="connsiteY210" fmla="*/ 1341970 h 1783724"/>
              <a:gd name="connsiteX211" fmla="*/ 679574 w 12192000"/>
              <a:gd name="connsiteY211" fmla="*/ 1338069 h 1783724"/>
              <a:gd name="connsiteX212" fmla="*/ 679009 w 12192000"/>
              <a:gd name="connsiteY212" fmla="*/ 1331966 h 1783724"/>
              <a:gd name="connsiteX213" fmla="*/ 664756 w 12192000"/>
              <a:gd name="connsiteY213" fmla="*/ 1322509 h 1783724"/>
              <a:gd name="connsiteX214" fmla="*/ 644515 w 12192000"/>
              <a:gd name="connsiteY214" fmla="*/ 1316732 h 1783724"/>
              <a:gd name="connsiteX215" fmla="*/ 545716 w 12192000"/>
              <a:gd name="connsiteY215" fmla="*/ 1294878 h 1783724"/>
              <a:gd name="connsiteX216" fmla="*/ 488094 w 12192000"/>
              <a:gd name="connsiteY216" fmla="*/ 1278596 h 1783724"/>
              <a:gd name="connsiteX217" fmla="*/ 468538 w 12192000"/>
              <a:gd name="connsiteY217" fmla="*/ 1267376 h 1783724"/>
              <a:gd name="connsiteX218" fmla="*/ 439655 w 12192000"/>
              <a:gd name="connsiteY218" fmla="*/ 1255090 h 1783724"/>
              <a:gd name="connsiteX219" fmla="*/ 390496 w 12192000"/>
              <a:gd name="connsiteY219" fmla="*/ 1229512 h 1783724"/>
              <a:gd name="connsiteX220" fmla="*/ 362616 w 12192000"/>
              <a:gd name="connsiteY220" fmla="*/ 1221981 h 1783724"/>
              <a:gd name="connsiteX221" fmla="*/ 348184 w 12192000"/>
              <a:gd name="connsiteY221" fmla="*/ 1213437 h 1783724"/>
              <a:gd name="connsiteX222" fmla="*/ 341576 w 12192000"/>
              <a:gd name="connsiteY222" fmla="*/ 1212583 h 1783724"/>
              <a:gd name="connsiteX223" fmla="*/ 320370 w 12192000"/>
              <a:gd name="connsiteY223" fmla="*/ 1206827 h 1783724"/>
              <a:gd name="connsiteX224" fmla="*/ 308082 w 12192000"/>
              <a:gd name="connsiteY224" fmla="*/ 1204195 h 1783724"/>
              <a:gd name="connsiteX225" fmla="*/ 303141 w 12192000"/>
              <a:gd name="connsiteY225" fmla="*/ 1203396 h 1783724"/>
              <a:gd name="connsiteX226" fmla="*/ 260955 w 12192000"/>
              <a:gd name="connsiteY226" fmla="*/ 1203345 h 1783724"/>
              <a:gd name="connsiteX227" fmla="*/ 234352 w 12192000"/>
              <a:gd name="connsiteY227" fmla="*/ 1193972 h 1783724"/>
              <a:gd name="connsiteX228" fmla="*/ 210954 w 12192000"/>
              <a:gd name="connsiteY228" fmla="*/ 1192326 h 1783724"/>
              <a:gd name="connsiteX229" fmla="*/ 204851 w 12192000"/>
              <a:gd name="connsiteY229" fmla="*/ 1190210 h 1783724"/>
              <a:gd name="connsiteX230" fmla="*/ 145778 w 12192000"/>
              <a:gd name="connsiteY230" fmla="*/ 1190651 h 1783724"/>
              <a:gd name="connsiteX231" fmla="*/ 105518 w 12192000"/>
              <a:gd name="connsiteY231" fmla="*/ 1184937 h 1783724"/>
              <a:gd name="connsiteX232" fmla="*/ 17623 w 12192000"/>
              <a:gd name="connsiteY232" fmla="*/ 1185238 h 1783724"/>
              <a:gd name="connsiteX233" fmla="*/ 0 w 12192000"/>
              <a:gd name="connsiteY233" fmla="*/ 1184768 h 1783724"/>
              <a:gd name="connsiteX234" fmla="*/ 0 w 12192000"/>
              <a:gd name="connsiteY234" fmla="*/ 0 h 1783724"/>
              <a:gd name="connsiteX0" fmla="*/ 0 w 12192000"/>
              <a:gd name="connsiteY0" fmla="*/ 0 h 1783724"/>
              <a:gd name="connsiteX1" fmla="*/ 12192000 w 12192000"/>
              <a:gd name="connsiteY1" fmla="*/ 0 h 1783724"/>
              <a:gd name="connsiteX2" fmla="*/ 12192000 w 12192000"/>
              <a:gd name="connsiteY2" fmla="*/ 1129867 h 1783724"/>
              <a:gd name="connsiteX3" fmla="*/ 12174158 w 12192000"/>
              <a:gd name="connsiteY3" fmla="*/ 1133797 h 1783724"/>
              <a:gd name="connsiteX4" fmla="*/ 12111983 w 12192000"/>
              <a:gd name="connsiteY4" fmla="*/ 1161939 h 1783724"/>
              <a:gd name="connsiteX5" fmla="*/ 11967186 w 12192000"/>
              <a:gd name="connsiteY5" fmla="*/ 1201206 h 1783724"/>
              <a:gd name="connsiteX6" fmla="*/ 11953646 w 12192000"/>
              <a:gd name="connsiteY6" fmla="*/ 1205499 h 1783724"/>
              <a:gd name="connsiteX7" fmla="*/ 11874413 w 12192000"/>
              <a:gd name="connsiteY7" fmla="*/ 1213569 h 1783724"/>
              <a:gd name="connsiteX8" fmla="*/ 11815251 w 12192000"/>
              <a:gd name="connsiteY8" fmla="*/ 1241020 h 1783724"/>
              <a:gd name="connsiteX9" fmla="*/ 11718610 w 12192000"/>
              <a:gd name="connsiteY9" fmla="*/ 1253479 h 1783724"/>
              <a:gd name="connsiteX10" fmla="*/ 11622463 w 12192000"/>
              <a:gd name="connsiteY10" fmla="*/ 1262368 h 1783724"/>
              <a:gd name="connsiteX11" fmla="*/ 11587426 w 12192000"/>
              <a:gd name="connsiteY11" fmla="*/ 1263916 h 1783724"/>
              <a:gd name="connsiteX12" fmla="*/ 11471543 w 12192000"/>
              <a:gd name="connsiteY12" fmla="*/ 1280394 h 1783724"/>
              <a:gd name="connsiteX13" fmla="*/ 11406215 w 12192000"/>
              <a:gd name="connsiteY13" fmla="*/ 1280453 h 1783724"/>
              <a:gd name="connsiteX14" fmla="*/ 11361043 w 12192000"/>
              <a:gd name="connsiteY14" fmla="*/ 1286632 h 1783724"/>
              <a:gd name="connsiteX15" fmla="*/ 11259450 w 12192000"/>
              <a:gd name="connsiteY15" fmla="*/ 1286738 h 1783724"/>
              <a:gd name="connsiteX16" fmla="*/ 11154950 w 12192000"/>
              <a:gd name="connsiteY16" fmla="*/ 1291274 h 1783724"/>
              <a:gd name="connsiteX17" fmla="*/ 11055163 w 12192000"/>
              <a:gd name="connsiteY17" fmla="*/ 1282991 h 1783724"/>
              <a:gd name="connsiteX18" fmla="*/ 10959430 w 12192000"/>
              <a:gd name="connsiteY18" fmla="*/ 1284028 h 1783724"/>
              <a:gd name="connsiteX19" fmla="*/ 10886552 w 12192000"/>
              <a:gd name="connsiteY19" fmla="*/ 1294734 h 1783724"/>
              <a:gd name="connsiteX20" fmla="*/ 10832696 w 12192000"/>
              <a:gd name="connsiteY20" fmla="*/ 1296692 h 1783724"/>
              <a:gd name="connsiteX21" fmla="*/ 10772242 w 12192000"/>
              <a:gd name="connsiteY21" fmla="*/ 1273555 h 1783724"/>
              <a:gd name="connsiteX22" fmla="*/ 10696254 w 12192000"/>
              <a:gd name="connsiteY22" fmla="*/ 1259247 h 1783724"/>
              <a:gd name="connsiteX23" fmla="*/ 10577832 w 12192000"/>
              <a:gd name="connsiteY23" fmla="*/ 1255994 h 1783724"/>
              <a:gd name="connsiteX24" fmla="*/ 10531976 w 12192000"/>
              <a:gd name="connsiteY24" fmla="*/ 1249692 h 1783724"/>
              <a:gd name="connsiteX25" fmla="*/ 10453101 w 12192000"/>
              <a:gd name="connsiteY25" fmla="*/ 1241000 h 1783724"/>
              <a:gd name="connsiteX26" fmla="*/ 10407706 w 12192000"/>
              <a:gd name="connsiteY26" fmla="*/ 1235650 h 1783724"/>
              <a:gd name="connsiteX27" fmla="*/ 10368559 w 12192000"/>
              <a:gd name="connsiteY27" fmla="*/ 1235686 h 1783724"/>
              <a:gd name="connsiteX28" fmla="*/ 10352542 w 12192000"/>
              <a:gd name="connsiteY28" fmla="*/ 1245817 h 1783724"/>
              <a:gd name="connsiteX29" fmla="*/ 10294918 w 12192000"/>
              <a:gd name="connsiteY29" fmla="*/ 1263549 h 1783724"/>
              <a:gd name="connsiteX30" fmla="*/ 10271059 w 12192000"/>
              <a:gd name="connsiteY30" fmla="*/ 1265010 h 1783724"/>
              <a:gd name="connsiteX31" fmla="*/ 10239064 w 12192000"/>
              <a:gd name="connsiteY31" fmla="*/ 1270598 h 1783724"/>
              <a:gd name="connsiteX32" fmla="*/ 10181078 w 12192000"/>
              <a:gd name="connsiteY32" fmla="*/ 1276374 h 1783724"/>
              <a:gd name="connsiteX33" fmla="*/ 10153458 w 12192000"/>
              <a:gd name="connsiteY33" fmla="*/ 1285229 h 1783724"/>
              <a:gd name="connsiteX34" fmla="*/ 10140775 w 12192000"/>
              <a:gd name="connsiteY34" fmla="*/ 1285847 h 1783724"/>
              <a:gd name="connsiteX35" fmla="*/ 10132055 w 12192000"/>
              <a:gd name="connsiteY35" fmla="*/ 1297214 h 1783724"/>
              <a:gd name="connsiteX36" fmla="*/ 10094093 w 12192000"/>
              <a:gd name="connsiteY36" fmla="*/ 1316697 h 1783724"/>
              <a:gd name="connsiteX37" fmla="*/ 10054855 w 12192000"/>
              <a:gd name="connsiteY37" fmla="*/ 1316203 h 1783724"/>
              <a:gd name="connsiteX38" fmla="*/ 10016268 w 12192000"/>
              <a:gd name="connsiteY38" fmla="*/ 1325133 h 1783724"/>
              <a:gd name="connsiteX39" fmla="*/ 9937115 w 12192000"/>
              <a:gd name="connsiteY39" fmla="*/ 1337731 h 1783724"/>
              <a:gd name="connsiteX40" fmla="*/ 9824942 w 12192000"/>
              <a:gd name="connsiteY40" fmla="*/ 1342969 h 1783724"/>
              <a:gd name="connsiteX41" fmla="*/ 9705553 w 12192000"/>
              <a:gd name="connsiteY41" fmla="*/ 1359323 h 1783724"/>
              <a:gd name="connsiteX42" fmla="*/ 9589915 w 12192000"/>
              <a:gd name="connsiteY42" fmla="*/ 1382355 h 1783724"/>
              <a:gd name="connsiteX43" fmla="*/ 9315048 w 12192000"/>
              <a:gd name="connsiteY43" fmla="*/ 1428626 h 1783724"/>
              <a:gd name="connsiteX44" fmla="*/ 9209077 w 12192000"/>
              <a:gd name="connsiteY44" fmla="*/ 1448049 h 1783724"/>
              <a:gd name="connsiteX45" fmla="*/ 9133300 w 12192000"/>
              <a:gd name="connsiteY45" fmla="*/ 1456152 h 1783724"/>
              <a:gd name="connsiteX46" fmla="*/ 9031264 w 12192000"/>
              <a:gd name="connsiteY46" fmla="*/ 1462053 h 1783724"/>
              <a:gd name="connsiteX47" fmla="*/ 8983321 w 12192000"/>
              <a:gd name="connsiteY47" fmla="*/ 1464616 h 1783724"/>
              <a:gd name="connsiteX48" fmla="*/ 8983035 w 12192000"/>
              <a:gd name="connsiteY48" fmla="*/ 1464417 h 1783724"/>
              <a:gd name="connsiteX49" fmla="*/ 8974072 w 12192000"/>
              <a:gd name="connsiteY49" fmla="*/ 1465390 h 1783724"/>
              <a:gd name="connsiteX50" fmla="*/ 8968242 w 12192000"/>
              <a:gd name="connsiteY50" fmla="*/ 1467079 h 1783724"/>
              <a:gd name="connsiteX51" fmla="*/ 8952199 w 12192000"/>
              <a:gd name="connsiteY51" fmla="*/ 1469700 h 1783724"/>
              <a:gd name="connsiteX52" fmla="*/ 8945873 w 12192000"/>
              <a:gd name="connsiteY52" fmla="*/ 1469099 h 1783724"/>
              <a:gd name="connsiteX53" fmla="*/ 8940905 w 12192000"/>
              <a:gd name="connsiteY53" fmla="*/ 1467238 h 1783724"/>
              <a:gd name="connsiteX54" fmla="*/ 8906846 w 12192000"/>
              <a:gd name="connsiteY54" fmla="*/ 1464481 h 1783724"/>
              <a:gd name="connsiteX55" fmla="*/ 8730411 w 12192000"/>
              <a:gd name="connsiteY55" fmla="*/ 1479838 h 1783724"/>
              <a:gd name="connsiteX56" fmla="*/ 8685834 w 12192000"/>
              <a:gd name="connsiteY56" fmla="*/ 1481431 h 1783724"/>
              <a:gd name="connsiteX57" fmla="*/ 8574116 w 12192000"/>
              <a:gd name="connsiteY57" fmla="*/ 1488166 h 1783724"/>
              <a:gd name="connsiteX58" fmla="*/ 8503254 w 12192000"/>
              <a:gd name="connsiteY58" fmla="*/ 1475627 h 1783724"/>
              <a:gd name="connsiteX59" fmla="*/ 8489028 w 12192000"/>
              <a:gd name="connsiteY59" fmla="*/ 1480483 h 1783724"/>
              <a:gd name="connsiteX60" fmla="*/ 8484222 w 12192000"/>
              <a:gd name="connsiteY60" fmla="*/ 1482955 h 1783724"/>
              <a:gd name="connsiteX61" fmla="*/ 8476034 w 12192000"/>
              <a:gd name="connsiteY61" fmla="*/ 1485197 h 1783724"/>
              <a:gd name="connsiteX62" fmla="*/ 8475659 w 12192000"/>
              <a:gd name="connsiteY62" fmla="*/ 1485048 h 1783724"/>
              <a:gd name="connsiteX63" fmla="*/ 8468325 w 12192000"/>
              <a:gd name="connsiteY63" fmla="*/ 1487552 h 1783724"/>
              <a:gd name="connsiteX64" fmla="*/ 8401298 w 12192000"/>
              <a:gd name="connsiteY64" fmla="*/ 1493672 h 1783724"/>
              <a:gd name="connsiteX65" fmla="*/ 8390295 w 12192000"/>
              <a:gd name="connsiteY65" fmla="*/ 1502138 h 1783724"/>
              <a:gd name="connsiteX66" fmla="*/ 8370102 w 12192000"/>
              <a:gd name="connsiteY66" fmla="*/ 1508730 h 1783724"/>
              <a:gd name="connsiteX67" fmla="*/ 8248843 w 12192000"/>
              <a:gd name="connsiteY67" fmla="*/ 1537060 h 1783724"/>
              <a:gd name="connsiteX68" fmla="*/ 8244399 w 12192000"/>
              <a:gd name="connsiteY68" fmla="*/ 1538596 h 1783724"/>
              <a:gd name="connsiteX69" fmla="*/ 8241700 w 12192000"/>
              <a:gd name="connsiteY69" fmla="*/ 1538396 h 1783724"/>
              <a:gd name="connsiteX70" fmla="*/ 8230388 w 12192000"/>
              <a:gd name="connsiteY70" fmla="*/ 1546517 h 1783724"/>
              <a:gd name="connsiteX71" fmla="*/ 8224228 w 12192000"/>
              <a:gd name="connsiteY71" fmla="*/ 1557267 h 1783724"/>
              <a:gd name="connsiteX72" fmla="*/ 8199666 w 12192000"/>
              <a:gd name="connsiteY72" fmla="*/ 1559012 h 1783724"/>
              <a:gd name="connsiteX73" fmla="*/ 8194548 w 12192000"/>
              <a:gd name="connsiteY73" fmla="*/ 1565013 h 1783724"/>
              <a:gd name="connsiteX74" fmla="*/ 8165771 w 12192000"/>
              <a:gd name="connsiteY74" fmla="*/ 1579116 h 1783724"/>
              <a:gd name="connsiteX75" fmla="*/ 8116832 w 12192000"/>
              <a:gd name="connsiteY75" fmla="*/ 1608547 h 1783724"/>
              <a:gd name="connsiteX76" fmla="*/ 8089016 w 12192000"/>
              <a:gd name="connsiteY76" fmla="*/ 1617129 h 1783724"/>
              <a:gd name="connsiteX77" fmla="*/ 8074658 w 12192000"/>
              <a:gd name="connsiteY77" fmla="*/ 1626971 h 1783724"/>
              <a:gd name="connsiteX78" fmla="*/ 8068056 w 12192000"/>
              <a:gd name="connsiteY78" fmla="*/ 1627924 h 1783724"/>
              <a:gd name="connsiteX79" fmla="*/ 8046900 w 12192000"/>
              <a:gd name="connsiteY79" fmla="*/ 1634483 h 1783724"/>
              <a:gd name="connsiteX80" fmla="*/ 8034634 w 12192000"/>
              <a:gd name="connsiteY80" fmla="*/ 1637466 h 1783724"/>
              <a:gd name="connsiteX81" fmla="*/ 8029700 w 12192000"/>
              <a:gd name="connsiteY81" fmla="*/ 1638364 h 1783724"/>
              <a:gd name="connsiteX82" fmla="*/ 7987514 w 12192000"/>
              <a:gd name="connsiteY82" fmla="*/ 1638160 h 1783724"/>
              <a:gd name="connsiteX83" fmla="*/ 7960991 w 12192000"/>
              <a:gd name="connsiteY83" fmla="*/ 1648892 h 1783724"/>
              <a:gd name="connsiteX84" fmla="*/ 7937606 w 12192000"/>
              <a:gd name="connsiteY84" fmla="*/ 1650659 h 1783724"/>
              <a:gd name="connsiteX85" fmla="*/ 7931522 w 12192000"/>
              <a:gd name="connsiteY85" fmla="*/ 1653082 h 1783724"/>
              <a:gd name="connsiteX86" fmla="*/ 7872444 w 12192000"/>
              <a:gd name="connsiteY86" fmla="*/ 1652202 h 1783724"/>
              <a:gd name="connsiteX87" fmla="*/ 7832232 w 12192000"/>
              <a:gd name="connsiteY87" fmla="*/ 1658594 h 1783724"/>
              <a:gd name="connsiteX88" fmla="*/ 7744332 w 12192000"/>
              <a:gd name="connsiteY88" fmla="*/ 1657695 h 1783724"/>
              <a:gd name="connsiteX89" fmla="*/ 7723062 w 12192000"/>
              <a:gd name="connsiteY89" fmla="*/ 1658222 h 1783724"/>
              <a:gd name="connsiteX90" fmla="*/ 7705682 w 12192000"/>
              <a:gd name="connsiteY90" fmla="*/ 1664606 h 1783724"/>
              <a:gd name="connsiteX91" fmla="*/ 7702441 w 12192000"/>
              <a:gd name="connsiteY91" fmla="*/ 1671260 h 1783724"/>
              <a:gd name="connsiteX92" fmla="*/ 7690889 w 12192000"/>
              <a:gd name="connsiteY92" fmla="*/ 1672499 h 1783724"/>
              <a:gd name="connsiteX93" fmla="*/ 7688002 w 12192000"/>
              <a:gd name="connsiteY93" fmla="*/ 1674071 h 1783724"/>
              <a:gd name="connsiteX94" fmla="*/ 7671275 w 12192000"/>
              <a:gd name="connsiteY94" fmla="*/ 1681835 h 1783724"/>
              <a:gd name="connsiteX95" fmla="*/ 7585018 w 12192000"/>
              <a:gd name="connsiteY95" fmla="*/ 1675431 h 1783724"/>
              <a:gd name="connsiteX96" fmla="*/ 7471472 w 12192000"/>
              <a:gd name="connsiteY96" fmla="*/ 1682487 h 1783724"/>
              <a:gd name="connsiteX97" fmla="*/ 7381391 w 12192000"/>
              <a:gd name="connsiteY97" fmla="*/ 1689122 h 1783724"/>
              <a:gd name="connsiteX98" fmla="*/ 7292528 w 12192000"/>
              <a:gd name="connsiteY98" fmla="*/ 1689863 h 1783724"/>
              <a:gd name="connsiteX99" fmla="*/ 7204542 w 12192000"/>
              <a:gd name="connsiteY99" fmla="*/ 1667362 h 1783724"/>
              <a:gd name="connsiteX100" fmla="*/ 7179107 w 12192000"/>
              <a:gd name="connsiteY100" fmla="*/ 1664705 h 1783724"/>
              <a:gd name="connsiteX101" fmla="*/ 7176110 w 12192000"/>
              <a:gd name="connsiteY101" fmla="*/ 1667956 h 1783724"/>
              <a:gd name="connsiteX102" fmla="*/ 7149935 w 12192000"/>
              <a:gd name="connsiteY102" fmla="*/ 1671723 h 1783724"/>
              <a:gd name="connsiteX103" fmla="*/ 7076173 w 12192000"/>
              <a:gd name="connsiteY103" fmla="*/ 1681613 h 1783724"/>
              <a:gd name="connsiteX104" fmla="*/ 6997704 w 12192000"/>
              <a:gd name="connsiteY104" fmla="*/ 1681043 h 1783724"/>
              <a:gd name="connsiteX105" fmla="*/ 6883473 w 12192000"/>
              <a:gd name="connsiteY105" fmla="*/ 1705122 h 1783724"/>
              <a:gd name="connsiteX106" fmla="*/ 6687688 w 12192000"/>
              <a:gd name="connsiteY106" fmla="*/ 1727643 h 1783724"/>
              <a:gd name="connsiteX107" fmla="*/ 6589722 w 12192000"/>
              <a:gd name="connsiteY107" fmla="*/ 1723098 h 1783724"/>
              <a:gd name="connsiteX108" fmla="*/ 6301694 w 12192000"/>
              <a:gd name="connsiteY108" fmla="*/ 1743703 h 1783724"/>
              <a:gd name="connsiteX109" fmla="*/ 6183195 w 12192000"/>
              <a:gd name="connsiteY109" fmla="*/ 1758873 h 1783724"/>
              <a:gd name="connsiteX110" fmla="*/ 6123126 w 12192000"/>
              <a:gd name="connsiteY110" fmla="*/ 1768552 h 1783724"/>
              <a:gd name="connsiteX111" fmla="*/ 6096136 w 12192000"/>
              <a:gd name="connsiteY111" fmla="*/ 1767260 h 1783724"/>
              <a:gd name="connsiteX112" fmla="*/ 6032917 w 12192000"/>
              <a:gd name="connsiteY112" fmla="*/ 1781697 h 1783724"/>
              <a:gd name="connsiteX113" fmla="*/ 5977870 w 12192000"/>
              <a:gd name="connsiteY113" fmla="*/ 1771268 h 1783724"/>
              <a:gd name="connsiteX114" fmla="*/ 5916336 w 12192000"/>
              <a:gd name="connsiteY114" fmla="*/ 1780879 h 1783724"/>
              <a:gd name="connsiteX115" fmla="*/ 5867980 w 12192000"/>
              <a:gd name="connsiteY115" fmla="*/ 1783724 h 1783724"/>
              <a:gd name="connsiteX116" fmla="*/ 5743302 w 12192000"/>
              <a:gd name="connsiteY116" fmla="*/ 1782136 h 1783724"/>
              <a:gd name="connsiteX117" fmla="*/ 5607054 w 12192000"/>
              <a:gd name="connsiteY117" fmla="*/ 1775578 h 1783724"/>
              <a:gd name="connsiteX118" fmla="*/ 5464006 w 12192000"/>
              <a:gd name="connsiteY118" fmla="*/ 1763436 h 1783724"/>
              <a:gd name="connsiteX119" fmla="*/ 5412840 w 12192000"/>
              <a:gd name="connsiteY119" fmla="*/ 1767920 h 1783724"/>
              <a:gd name="connsiteX120" fmla="*/ 5361713 w 12192000"/>
              <a:gd name="connsiteY120" fmla="*/ 1773980 h 1783724"/>
              <a:gd name="connsiteX121" fmla="*/ 5241786 w 12192000"/>
              <a:gd name="connsiteY121" fmla="*/ 1756656 h 1783724"/>
              <a:gd name="connsiteX122" fmla="*/ 5202963 w 12192000"/>
              <a:gd name="connsiteY122" fmla="*/ 1747306 h 1783724"/>
              <a:gd name="connsiteX123" fmla="*/ 5154668 w 12192000"/>
              <a:gd name="connsiteY123" fmla="*/ 1744668 h 1783724"/>
              <a:gd name="connsiteX124" fmla="*/ 5136547 w 12192000"/>
              <a:gd name="connsiteY124" fmla="*/ 1738620 h 1783724"/>
              <a:gd name="connsiteX125" fmla="*/ 5122587 w 12192000"/>
              <a:gd name="connsiteY125" fmla="*/ 1735756 h 1783724"/>
              <a:gd name="connsiteX126" fmla="*/ 5119579 w 12192000"/>
              <a:gd name="connsiteY126" fmla="*/ 1734004 h 1783724"/>
              <a:gd name="connsiteX127" fmla="*/ 5101616 w 12192000"/>
              <a:gd name="connsiteY127" fmla="*/ 1724948 h 1783724"/>
              <a:gd name="connsiteX128" fmla="*/ 5045783 w 12192000"/>
              <a:gd name="connsiteY128" fmla="*/ 1730209 h 1783724"/>
              <a:gd name="connsiteX129" fmla="*/ 4991477 w 12192000"/>
              <a:gd name="connsiteY129" fmla="*/ 1716450 h 1783724"/>
              <a:gd name="connsiteX130" fmla="*/ 4820387 w 12192000"/>
              <a:gd name="connsiteY130" fmla="*/ 1695973 h 1783724"/>
              <a:gd name="connsiteX131" fmla="*/ 4755339 w 12192000"/>
              <a:gd name="connsiteY131" fmla="*/ 1700569 h 1783724"/>
              <a:gd name="connsiteX132" fmla="*/ 4714053 w 12192000"/>
              <a:gd name="connsiteY132" fmla="*/ 1695822 h 1783724"/>
              <a:gd name="connsiteX133" fmla="*/ 4691073 w 12192000"/>
              <a:gd name="connsiteY133" fmla="*/ 1693377 h 1783724"/>
              <a:gd name="connsiteX134" fmla="*/ 4495727 w 12192000"/>
              <a:gd name="connsiteY134" fmla="*/ 1656633 h 1783724"/>
              <a:gd name="connsiteX135" fmla="*/ 4428317 w 12192000"/>
              <a:gd name="connsiteY135" fmla="*/ 1646311 h 1783724"/>
              <a:gd name="connsiteX136" fmla="*/ 4424455 w 12192000"/>
              <a:gd name="connsiteY136" fmla="*/ 1646545 h 1783724"/>
              <a:gd name="connsiteX137" fmla="*/ 4418141 w 12192000"/>
              <a:gd name="connsiteY137" fmla="*/ 1643457 h 1783724"/>
              <a:gd name="connsiteX138" fmla="*/ 4389054 w 12192000"/>
              <a:gd name="connsiteY138" fmla="*/ 1635100 h 1783724"/>
              <a:gd name="connsiteX139" fmla="*/ 4243963 w 12192000"/>
              <a:gd name="connsiteY139" fmla="*/ 1600547 h 1783724"/>
              <a:gd name="connsiteX140" fmla="*/ 4230390 w 12192000"/>
              <a:gd name="connsiteY140" fmla="*/ 1596782 h 1783724"/>
              <a:gd name="connsiteX141" fmla="*/ 4151096 w 12192000"/>
              <a:gd name="connsiteY141" fmla="*/ 1589415 h 1783724"/>
              <a:gd name="connsiteX142" fmla="*/ 4091729 w 12192000"/>
              <a:gd name="connsiteY142" fmla="*/ 1565484 h 1783724"/>
              <a:gd name="connsiteX143" fmla="*/ 3994992 w 12192000"/>
              <a:gd name="connsiteY143" fmla="*/ 1554250 h 1783724"/>
              <a:gd name="connsiteX144" fmla="*/ 3898778 w 12192000"/>
              <a:gd name="connsiteY144" fmla="*/ 1546088 h 1783724"/>
              <a:gd name="connsiteX145" fmla="*/ 3863728 w 12192000"/>
              <a:gd name="connsiteY145" fmla="*/ 1544567 h 1783724"/>
              <a:gd name="connsiteX146" fmla="*/ 3729252 w 12192000"/>
              <a:gd name="connsiteY146" fmla="*/ 1544592 h 1783724"/>
              <a:gd name="connsiteX147" fmla="*/ 3716543 w 12192000"/>
              <a:gd name="connsiteY147" fmla="*/ 1541771 h 1783724"/>
              <a:gd name="connsiteX148" fmla="*/ 3715389 w 12192000"/>
              <a:gd name="connsiteY148" fmla="*/ 1538406 h 1783724"/>
              <a:gd name="connsiteX149" fmla="*/ 3682391 w 12192000"/>
              <a:gd name="connsiteY149" fmla="*/ 1529372 h 1783724"/>
              <a:gd name="connsiteX150" fmla="*/ 3669607 w 12192000"/>
              <a:gd name="connsiteY150" fmla="*/ 1534463 h 1783724"/>
              <a:gd name="connsiteX151" fmla="*/ 3669577 w 12192000"/>
              <a:gd name="connsiteY151" fmla="*/ 1534458 h 1783724"/>
              <a:gd name="connsiteX152" fmla="*/ 3660365 w 12192000"/>
              <a:gd name="connsiteY152" fmla="*/ 1531370 h 1783724"/>
              <a:gd name="connsiteX153" fmla="*/ 3637171 w 12192000"/>
              <a:gd name="connsiteY153" fmla="*/ 1523813 h 1783724"/>
              <a:gd name="connsiteX154" fmla="*/ 3636519 w 12192000"/>
              <a:gd name="connsiteY154" fmla="*/ 1523773 h 1783724"/>
              <a:gd name="connsiteX155" fmla="*/ 3589716 w 12192000"/>
              <a:gd name="connsiteY155" fmla="*/ 1506360 h 1783724"/>
              <a:gd name="connsiteX156" fmla="*/ 3583541 w 12192000"/>
              <a:gd name="connsiteY156" fmla="*/ 1507469 h 1783724"/>
              <a:gd name="connsiteX157" fmla="*/ 3574426 w 12192000"/>
              <a:gd name="connsiteY157" fmla="*/ 1507574 h 1783724"/>
              <a:gd name="connsiteX158" fmla="*/ 3574190 w 12192000"/>
              <a:gd name="connsiteY158" fmla="*/ 1507350 h 1783724"/>
              <a:gd name="connsiteX159" fmla="*/ 3565671 w 12192000"/>
              <a:gd name="connsiteY159" fmla="*/ 1507894 h 1783724"/>
              <a:gd name="connsiteX160" fmla="*/ 3515816 w 12192000"/>
              <a:gd name="connsiteY160" fmla="*/ 1499688 h 1783724"/>
              <a:gd name="connsiteX161" fmla="*/ 3452912 w 12192000"/>
              <a:gd name="connsiteY161" fmla="*/ 1496444 h 1783724"/>
              <a:gd name="connsiteX162" fmla="*/ 3380405 w 12192000"/>
              <a:gd name="connsiteY162" fmla="*/ 1486216 h 1783724"/>
              <a:gd name="connsiteX163" fmla="*/ 3343625 w 12192000"/>
              <a:gd name="connsiteY163" fmla="*/ 1500147 h 1783724"/>
              <a:gd name="connsiteX164" fmla="*/ 3323774 w 12192000"/>
              <a:gd name="connsiteY164" fmla="*/ 1501476 h 1783724"/>
              <a:gd name="connsiteX165" fmla="*/ 3321444 w 12192000"/>
              <a:gd name="connsiteY165" fmla="*/ 1500659 h 1783724"/>
              <a:gd name="connsiteX166" fmla="*/ 3242143 w 12192000"/>
              <a:gd name="connsiteY166" fmla="*/ 1505268 h 1783724"/>
              <a:gd name="connsiteX167" fmla="*/ 3122401 w 12192000"/>
              <a:gd name="connsiteY167" fmla="*/ 1511314 h 1783724"/>
              <a:gd name="connsiteX168" fmla="*/ 3010177 w 12192000"/>
              <a:gd name="connsiteY168" fmla="*/ 1513132 h 1783724"/>
              <a:gd name="connsiteX169" fmla="*/ 2782615 w 12192000"/>
              <a:gd name="connsiteY169" fmla="*/ 1509375 h 1783724"/>
              <a:gd name="connsiteX170" fmla="*/ 2668665 w 12192000"/>
              <a:gd name="connsiteY170" fmla="*/ 1517660 h 1783724"/>
              <a:gd name="connsiteX171" fmla="*/ 2548073 w 12192000"/>
              <a:gd name="connsiteY171" fmla="*/ 1516667 h 1783724"/>
              <a:gd name="connsiteX172" fmla="*/ 2423377 w 12192000"/>
              <a:gd name="connsiteY172" fmla="*/ 1527776 h 1783724"/>
              <a:gd name="connsiteX173" fmla="*/ 2295298 w 12192000"/>
              <a:gd name="connsiteY173" fmla="*/ 1534368 h 1783724"/>
              <a:gd name="connsiteX174" fmla="*/ 2188781 w 12192000"/>
              <a:gd name="connsiteY174" fmla="*/ 1529677 h 1783724"/>
              <a:gd name="connsiteX175" fmla="*/ 2074855 w 12192000"/>
              <a:gd name="connsiteY175" fmla="*/ 1515446 h 1783724"/>
              <a:gd name="connsiteX176" fmla="*/ 2012587 w 12192000"/>
              <a:gd name="connsiteY176" fmla="*/ 1522487 h 1783724"/>
              <a:gd name="connsiteX177" fmla="*/ 1932075 w 12192000"/>
              <a:gd name="connsiteY177" fmla="*/ 1517914 h 1783724"/>
              <a:gd name="connsiteX178" fmla="*/ 1908490 w 12192000"/>
              <a:gd name="connsiteY178" fmla="*/ 1526423 h 1783724"/>
              <a:gd name="connsiteX179" fmla="*/ 1908410 w 12192000"/>
              <a:gd name="connsiteY179" fmla="*/ 1526410 h 1783724"/>
              <a:gd name="connsiteX180" fmla="*/ 1901918 w 12192000"/>
              <a:gd name="connsiteY180" fmla="*/ 1522410 h 1783724"/>
              <a:gd name="connsiteX181" fmla="*/ 1876753 w 12192000"/>
              <a:gd name="connsiteY181" fmla="*/ 1517619 h 1783724"/>
              <a:gd name="connsiteX182" fmla="*/ 1858194 w 12192000"/>
              <a:gd name="connsiteY182" fmla="*/ 1522343 h 1783724"/>
              <a:gd name="connsiteX183" fmla="*/ 1702657 w 12192000"/>
              <a:gd name="connsiteY183" fmla="*/ 1510562 h 1783724"/>
              <a:gd name="connsiteX184" fmla="*/ 1701421 w 12192000"/>
              <a:gd name="connsiteY184" fmla="*/ 1510775 h 1783724"/>
              <a:gd name="connsiteX185" fmla="*/ 1699973 w 12192000"/>
              <a:gd name="connsiteY185" fmla="*/ 1507739 h 1783724"/>
              <a:gd name="connsiteX186" fmla="*/ 1682526 w 12192000"/>
              <a:gd name="connsiteY186" fmla="*/ 1504598 h 1783724"/>
              <a:gd name="connsiteX187" fmla="*/ 1677380 w 12192000"/>
              <a:gd name="connsiteY187" fmla="*/ 1504851 h 1783724"/>
              <a:gd name="connsiteX188" fmla="*/ 1670304 w 12192000"/>
              <a:gd name="connsiteY188" fmla="*/ 1503744 h 1783724"/>
              <a:gd name="connsiteX189" fmla="*/ 1670197 w 12192000"/>
              <a:gd name="connsiteY189" fmla="*/ 1503497 h 1783724"/>
              <a:gd name="connsiteX190" fmla="*/ 1626301 w 12192000"/>
              <a:gd name="connsiteY190" fmla="*/ 1474931 h 1783724"/>
              <a:gd name="connsiteX191" fmla="*/ 1535119 w 12192000"/>
              <a:gd name="connsiteY191" fmla="*/ 1463075 h 1783724"/>
              <a:gd name="connsiteX192" fmla="*/ 1531340 w 12192000"/>
              <a:gd name="connsiteY192" fmla="*/ 1461293 h 1783724"/>
              <a:gd name="connsiteX193" fmla="*/ 1498454 w 12192000"/>
              <a:gd name="connsiteY193" fmla="*/ 1463478 h 1783724"/>
              <a:gd name="connsiteX194" fmla="*/ 1478806 w 12192000"/>
              <a:gd name="connsiteY194" fmla="*/ 1464611 h 1783724"/>
              <a:gd name="connsiteX195" fmla="*/ 1358081 w 12192000"/>
              <a:gd name="connsiteY195" fmla="*/ 1455545 h 1783724"/>
              <a:gd name="connsiteX196" fmla="*/ 1222449 w 12192000"/>
              <a:gd name="connsiteY196" fmla="*/ 1455454 h 1783724"/>
              <a:gd name="connsiteX197" fmla="*/ 1180983 w 12192000"/>
              <a:gd name="connsiteY197" fmla="*/ 1440557 h 1783724"/>
              <a:gd name="connsiteX198" fmla="*/ 1018426 w 12192000"/>
              <a:gd name="connsiteY198" fmla="*/ 1400226 h 1783724"/>
              <a:gd name="connsiteX199" fmla="*/ 940021 w 12192000"/>
              <a:gd name="connsiteY199" fmla="*/ 1409452 h 1783724"/>
              <a:gd name="connsiteX200" fmla="*/ 940362 w 12192000"/>
              <a:gd name="connsiteY200" fmla="*/ 1408090 h 1783724"/>
              <a:gd name="connsiteX201" fmla="*/ 927147 w 12192000"/>
              <a:gd name="connsiteY201" fmla="*/ 1407436 h 1783724"/>
              <a:gd name="connsiteX202" fmla="*/ 915481 w 12192000"/>
              <a:gd name="connsiteY202" fmla="*/ 1395526 h 1783724"/>
              <a:gd name="connsiteX203" fmla="*/ 884363 w 12192000"/>
              <a:gd name="connsiteY203" fmla="*/ 1395024 h 1783724"/>
              <a:gd name="connsiteX204" fmla="*/ 883522 w 12192000"/>
              <a:gd name="connsiteY204" fmla="*/ 1400267 h 1783724"/>
              <a:gd name="connsiteX205" fmla="*/ 865903 w 12192000"/>
              <a:gd name="connsiteY205" fmla="*/ 1394324 h 1783724"/>
              <a:gd name="connsiteX206" fmla="*/ 790832 w 12192000"/>
              <a:gd name="connsiteY206" fmla="*/ 1370999 h 1783724"/>
              <a:gd name="connsiteX207" fmla="*/ 749766 w 12192000"/>
              <a:gd name="connsiteY207" fmla="*/ 1353216 h 1783724"/>
              <a:gd name="connsiteX208" fmla="*/ 705470 w 12192000"/>
              <a:gd name="connsiteY208" fmla="*/ 1354328 h 1783724"/>
              <a:gd name="connsiteX209" fmla="*/ 692371 w 12192000"/>
              <a:gd name="connsiteY209" fmla="*/ 1343942 h 1783724"/>
              <a:gd name="connsiteX210" fmla="*/ 690203 w 12192000"/>
              <a:gd name="connsiteY210" fmla="*/ 1341970 h 1783724"/>
              <a:gd name="connsiteX211" fmla="*/ 679574 w 12192000"/>
              <a:gd name="connsiteY211" fmla="*/ 1338069 h 1783724"/>
              <a:gd name="connsiteX212" fmla="*/ 679009 w 12192000"/>
              <a:gd name="connsiteY212" fmla="*/ 1331966 h 1783724"/>
              <a:gd name="connsiteX213" fmla="*/ 664756 w 12192000"/>
              <a:gd name="connsiteY213" fmla="*/ 1322509 h 1783724"/>
              <a:gd name="connsiteX214" fmla="*/ 644515 w 12192000"/>
              <a:gd name="connsiteY214" fmla="*/ 1316732 h 1783724"/>
              <a:gd name="connsiteX215" fmla="*/ 545716 w 12192000"/>
              <a:gd name="connsiteY215" fmla="*/ 1294878 h 1783724"/>
              <a:gd name="connsiteX216" fmla="*/ 488094 w 12192000"/>
              <a:gd name="connsiteY216" fmla="*/ 1278596 h 1783724"/>
              <a:gd name="connsiteX217" fmla="*/ 468538 w 12192000"/>
              <a:gd name="connsiteY217" fmla="*/ 1267376 h 1783724"/>
              <a:gd name="connsiteX218" fmla="*/ 439655 w 12192000"/>
              <a:gd name="connsiteY218" fmla="*/ 1255090 h 1783724"/>
              <a:gd name="connsiteX219" fmla="*/ 390496 w 12192000"/>
              <a:gd name="connsiteY219" fmla="*/ 1229512 h 1783724"/>
              <a:gd name="connsiteX220" fmla="*/ 362616 w 12192000"/>
              <a:gd name="connsiteY220" fmla="*/ 1221981 h 1783724"/>
              <a:gd name="connsiteX221" fmla="*/ 348184 w 12192000"/>
              <a:gd name="connsiteY221" fmla="*/ 1213437 h 1783724"/>
              <a:gd name="connsiteX222" fmla="*/ 341576 w 12192000"/>
              <a:gd name="connsiteY222" fmla="*/ 1212583 h 1783724"/>
              <a:gd name="connsiteX223" fmla="*/ 320370 w 12192000"/>
              <a:gd name="connsiteY223" fmla="*/ 1206827 h 1783724"/>
              <a:gd name="connsiteX224" fmla="*/ 308082 w 12192000"/>
              <a:gd name="connsiteY224" fmla="*/ 1204195 h 1783724"/>
              <a:gd name="connsiteX225" fmla="*/ 303141 w 12192000"/>
              <a:gd name="connsiteY225" fmla="*/ 1203396 h 1783724"/>
              <a:gd name="connsiteX226" fmla="*/ 260955 w 12192000"/>
              <a:gd name="connsiteY226" fmla="*/ 1203345 h 1783724"/>
              <a:gd name="connsiteX227" fmla="*/ 234352 w 12192000"/>
              <a:gd name="connsiteY227" fmla="*/ 1193972 h 1783724"/>
              <a:gd name="connsiteX228" fmla="*/ 210954 w 12192000"/>
              <a:gd name="connsiteY228" fmla="*/ 1192326 h 1783724"/>
              <a:gd name="connsiteX229" fmla="*/ 204851 w 12192000"/>
              <a:gd name="connsiteY229" fmla="*/ 1190210 h 1783724"/>
              <a:gd name="connsiteX230" fmla="*/ 145778 w 12192000"/>
              <a:gd name="connsiteY230" fmla="*/ 1190651 h 1783724"/>
              <a:gd name="connsiteX231" fmla="*/ 105518 w 12192000"/>
              <a:gd name="connsiteY231" fmla="*/ 1184937 h 1783724"/>
              <a:gd name="connsiteX232" fmla="*/ 17623 w 12192000"/>
              <a:gd name="connsiteY232" fmla="*/ 1185238 h 1783724"/>
              <a:gd name="connsiteX233" fmla="*/ 0 w 12192000"/>
              <a:gd name="connsiteY233" fmla="*/ 1184768 h 1783724"/>
              <a:gd name="connsiteX234" fmla="*/ 0 w 12192000"/>
              <a:gd name="connsiteY234" fmla="*/ 0 h 1783724"/>
              <a:gd name="connsiteX0" fmla="*/ 0 w 12192000"/>
              <a:gd name="connsiteY0" fmla="*/ 0 h 1783724"/>
              <a:gd name="connsiteX1" fmla="*/ 12192000 w 12192000"/>
              <a:gd name="connsiteY1" fmla="*/ 0 h 1783724"/>
              <a:gd name="connsiteX2" fmla="*/ 12192000 w 12192000"/>
              <a:gd name="connsiteY2" fmla="*/ 1129867 h 1783724"/>
              <a:gd name="connsiteX3" fmla="*/ 12174158 w 12192000"/>
              <a:gd name="connsiteY3" fmla="*/ 1133797 h 1783724"/>
              <a:gd name="connsiteX4" fmla="*/ 12111983 w 12192000"/>
              <a:gd name="connsiteY4" fmla="*/ 1161939 h 1783724"/>
              <a:gd name="connsiteX5" fmla="*/ 11967186 w 12192000"/>
              <a:gd name="connsiteY5" fmla="*/ 1201206 h 1783724"/>
              <a:gd name="connsiteX6" fmla="*/ 11953646 w 12192000"/>
              <a:gd name="connsiteY6" fmla="*/ 1205499 h 1783724"/>
              <a:gd name="connsiteX7" fmla="*/ 11874413 w 12192000"/>
              <a:gd name="connsiteY7" fmla="*/ 1213569 h 1783724"/>
              <a:gd name="connsiteX8" fmla="*/ 11815251 w 12192000"/>
              <a:gd name="connsiteY8" fmla="*/ 1241020 h 1783724"/>
              <a:gd name="connsiteX9" fmla="*/ 11718610 w 12192000"/>
              <a:gd name="connsiteY9" fmla="*/ 1253479 h 1783724"/>
              <a:gd name="connsiteX10" fmla="*/ 11622463 w 12192000"/>
              <a:gd name="connsiteY10" fmla="*/ 1262368 h 1783724"/>
              <a:gd name="connsiteX11" fmla="*/ 11587426 w 12192000"/>
              <a:gd name="connsiteY11" fmla="*/ 1263916 h 1783724"/>
              <a:gd name="connsiteX12" fmla="*/ 11471543 w 12192000"/>
              <a:gd name="connsiteY12" fmla="*/ 1280394 h 1783724"/>
              <a:gd name="connsiteX13" fmla="*/ 11406215 w 12192000"/>
              <a:gd name="connsiteY13" fmla="*/ 1280453 h 1783724"/>
              <a:gd name="connsiteX14" fmla="*/ 11361043 w 12192000"/>
              <a:gd name="connsiteY14" fmla="*/ 1286632 h 1783724"/>
              <a:gd name="connsiteX15" fmla="*/ 11259450 w 12192000"/>
              <a:gd name="connsiteY15" fmla="*/ 1286738 h 1783724"/>
              <a:gd name="connsiteX16" fmla="*/ 11154950 w 12192000"/>
              <a:gd name="connsiteY16" fmla="*/ 1291274 h 1783724"/>
              <a:gd name="connsiteX17" fmla="*/ 11055163 w 12192000"/>
              <a:gd name="connsiteY17" fmla="*/ 1282991 h 1783724"/>
              <a:gd name="connsiteX18" fmla="*/ 10959430 w 12192000"/>
              <a:gd name="connsiteY18" fmla="*/ 1284028 h 1783724"/>
              <a:gd name="connsiteX19" fmla="*/ 10886552 w 12192000"/>
              <a:gd name="connsiteY19" fmla="*/ 1294734 h 1783724"/>
              <a:gd name="connsiteX20" fmla="*/ 10832696 w 12192000"/>
              <a:gd name="connsiteY20" fmla="*/ 1296692 h 1783724"/>
              <a:gd name="connsiteX21" fmla="*/ 10772242 w 12192000"/>
              <a:gd name="connsiteY21" fmla="*/ 1273555 h 1783724"/>
              <a:gd name="connsiteX22" fmla="*/ 10696254 w 12192000"/>
              <a:gd name="connsiteY22" fmla="*/ 1259247 h 1783724"/>
              <a:gd name="connsiteX23" fmla="*/ 10577832 w 12192000"/>
              <a:gd name="connsiteY23" fmla="*/ 1255994 h 1783724"/>
              <a:gd name="connsiteX24" fmla="*/ 10531976 w 12192000"/>
              <a:gd name="connsiteY24" fmla="*/ 1249692 h 1783724"/>
              <a:gd name="connsiteX25" fmla="*/ 10453101 w 12192000"/>
              <a:gd name="connsiteY25" fmla="*/ 1241000 h 1783724"/>
              <a:gd name="connsiteX26" fmla="*/ 10407706 w 12192000"/>
              <a:gd name="connsiteY26" fmla="*/ 1235650 h 1783724"/>
              <a:gd name="connsiteX27" fmla="*/ 10368559 w 12192000"/>
              <a:gd name="connsiteY27" fmla="*/ 1235686 h 1783724"/>
              <a:gd name="connsiteX28" fmla="*/ 10352542 w 12192000"/>
              <a:gd name="connsiteY28" fmla="*/ 1245817 h 1783724"/>
              <a:gd name="connsiteX29" fmla="*/ 10294918 w 12192000"/>
              <a:gd name="connsiteY29" fmla="*/ 1263549 h 1783724"/>
              <a:gd name="connsiteX30" fmla="*/ 10271059 w 12192000"/>
              <a:gd name="connsiteY30" fmla="*/ 1265010 h 1783724"/>
              <a:gd name="connsiteX31" fmla="*/ 10239064 w 12192000"/>
              <a:gd name="connsiteY31" fmla="*/ 1270598 h 1783724"/>
              <a:gd name="connsiteX32" fmla="*/ 10181078 w 12192000"/>
              <a:gd name="connsiteY32" fmla="*/ 1276374 h 1783724"/>
              <a:gd name="connsiteX33" fmla="*/ 10153458 w 12192000"/>
              <a:gd name="connsiteY33" fmla="*/ 1285229 h 1783724"/>
              <a:gd name="connsiteX34" fmla="*/ 10140775 w 12192000"/>
              <a:gd name="connsiteY34" fmla="*/ 1285847 h 1783724"/>
              <a:gd name="connsiteX35" fmla="*/ 10132055 w 12192000"/>
              <a:gd name="connsiteY35" fmla="*/ 1297214 h 1783724"/>
              <a:gd name="connsiteX36" fmla="*/ 10094093 w 12192000"/>
              <a:gd name="connsiteY36" fmla="*/ 1316697 h 1783724"/>
              <a:gd name="connsiteX37" fmla="*/ 10054855 w 12192000"/>
              <a:gd name="connsiteY37" fmla="*/ 1316203 h 1783724"/>
              <a:gd name="connsiteX38" fmla="*/ 10016268 w 12192000"/>
              <a:gd name="connsiteY38" fmla="*/ 1325133 h 1783724"/>
              <a:gd name="connsiteX39" fmla="*/ 9937115 w 12192000"/>
              <a:gd name="connsiteY39" fmla="*/ 1337731 h 1783724"/>
              <a:gd name="connsiteX40" fmla="*/ 9824942 w 12192000"/>
              <a:gd name="connsiteY40" fmla="*/ 1342969 h 1783724"/>
              <a:gd name="connsiteX41" fmla="*/ 9705553 w 12192000"/>
              <a:gd name="connsiteY41" fmla="*/ 1359323 h 1783724"/>
              <a:gd name="connsiteX42" fmla="*/ 9589915 w 12192000"/>
              <a:gd name="connsiteY42" fmla="*/ 1382355 h 1783724"/>
              <a:gd name="connsiteX43" fmla="*/ 9315048 w 12192000"/>
              <a:gd name="connsiteY43" fmla="*/ 1428626 h 1783724"/>
              <a:gd name="connsiteX44" fmla="*/ 9209077 w 12192000"/>
              <a:gd name="connsiteY44" fmla="*/ 1448049 h 1783724"/>
              <a:gd name="connsiteX45" fmla="*/ 9133300 w 12192000"/>
              <a:gd name="connsiteY45" fmla="*/ 1456152 h 1783724"/>
              <a:gd name="connsiteX46" fmla="*/ 9031264 w 12192000"/>
              <a:gd name="connsiteY46" fmla="*/ 1462053 h 1783724"/>
              <a:gd name="connsiteX47" fmla="*/ 8983321 w 12192000"/>
              <a:gd name="connsiteY47" fmla="*/ 1464616 h 1783724"/>
              <a:gd name="connsiteX48" fmla="*/ 8983035 w 12192000"/>
              <a:gd name="connsiteY48" fmla="*/ 1464417 h 1783724"/>
              <a:gd name="connsiteX49" fmla="*/ 8974072 w 12192000"/>
              <a:gd name="connsiteY49" fmla="*/ 1465390 h 1783724"/>
              <a:gd name="connsiteX50" fmla="*/ 8968242 w 12192000"/>
              <a:gd name="connsiteY50" fmla="*/ 1467079 h 1783724"/>
              <a:gd name="connsiteX51" fmla="*/ 8952199 w 12192000"/>
              <a:gd name="connsiteY51" fmla="*/ 1469700 h 1783724"/>
              <a:gd name="connsiteX52" fmla="*/ 8945873 w 12192000"/>
              <a:gd name="connsiteY52" fmla="*/ 1469099 h 1783724"/>
              <a:gd name="connsiteX53" fmla="*/ 8940905 w 12192000"/>
              <a:gd name="connsiteY53" fmla="*/ 1467238 h 1783724"/>
              <a:gd name="connsiteX54" fmla="*/ 8906846 w 12192000"/>
              <a:gd name="connsiteY54" fmla="*/ 1464481 h 1783724"/>
              <a:gd name="connsiteX55" fmla="*/ 8730411 w 12192000"/>
              <a:gd name="connsiteY55" fmla="*/ 1479838 h 1783724"/>
              <a:gd name="connsiteX56" fmla="*/ 8685834 w 12192000"/>
              <a:gd name="connsiteY56" fmla="*/ 1481431 h 1783724"/>
              <a:gd name="connsiteX57" fmla="*/ 8574116 w 12192000"/>
              <a:gd name="connsiteY57" fmla="*/ 1488166 h 1783724"/>
              <a:gd name="connsiteX58" fmla="*/ 8503254 w 12192000"/>
              <a:gd name="connsiteY58" fmla="*/ 1475627 h 1783724"/>
              <a:gd name="connsiteX59" fmla="*/ 8489028 w 12192000"/>
              <a:gd name="connsiteY59" fmla="*/ 1480483 h 1783724"/>
              <a:gd name="connsiteX60" fmla="*/ 8484222 w 12192000"/>
              <a:gd name="connsiteY60" fmla="*/ 1482955 h 1783724"/>
              <a:gd name="connsiteX61" fmla="*/ 8476034 w 12192000"/>
              <a:gd name="connsiteY61" fmla="*/ 1485197 h 1783724"/>
              <a:gd name="connsiteX62" fmla="*/ 8475659 w 12192000"/>
              <a:gd name="connsiteY62" fmla="*/ 1485048 h 1783724"/>
              <a:gd name="connsiteX63" fmla="*/ 8468325 w 12192000"/>
              <a:gd name="connsiteY63" fmla="*/ 1487552 h 1783724"/>
              <a:gd name="connsiteX64" fmla="*/ 8401298 w 12192000"/>
              <a:gd name="connsiteY64" fmla="*/ 1493672 h 1783724"/>
              <a:gd name="connsiteX65" fmla="*/ 8390295 w 12192000"/>
              <a:gd name="connsiteY65" fmla="*/ 1502138 h 1783724"/>
              <a:gd name="connsiteX66" fmla="*/ 8370102 w 12192000"/>
              <a:gd name="connsiteY66" fmla="*/ 1508730 h 1783724"/>
              <a:gd name="connsiteX67" fmla="*/ 8248843 w 12192000"/>
              <a:gd name="connsiteY67" fmla="*/ 1537060 h 1783724"/>
              <a:gd name="connsiteX68" fmla="*/ 8244399 w 12192000"/>
              <a:gd name="connsiteY68" fmla="*/ 1538596 h 1783724"/>
              <a:gd name="connsiteX69" fmla="*/ 8241700 w 12192000"/>
              <a:gd name="connsiteY69" fmla="*/ 1538396 h 1783724"/>
              <a:gd name="connsiteX70" fmla="*/ 8230388 w 12192000"/>
              <a:gd name="connsiteY70" fmla="*/ 1546517 h 1783724"/>
              <a:gd name="connsiteX71" fmla="*/ 8224228 w 12192000"/>
              <a:gd name="connsiteY71" fmla="*/ 1557267 h 1783724"/>
              <a:gd name="connsiteX72" fmla="*/ 8199666 w 12192000"/>
              <a:gd name="connsiteY72" fmla="*/ 1559012 h 1783724"/>
              <a:gd name="connsiteX73" fmla="*/ 8194548 w 12192000"/>
              <a:gd name="connsiteY73" fmla="*/ 1565013 h 1783724"/>
              <a:gd name="connsiteX74" fmla="*/ 8165771 w 12192000"/>
              <a:gd name="connsiteY74" fmla="*/ 1579116 h 1783724"/>
              <a:gd name="connsiteX75" fmla="*/ 8116832 w 12192000"/>
              <a:gd name="connsiteY75" fmla="*/ 1608547 h 1783724"/>
              <a:gd name="connsiteX76" fmla="*/ 8089016 w 12192000"/>
              <a:gd name="connsiteY76" fmla="*/ 1617129 h 1783724"/>
              <a:gd name="connsiteX77" fmla="*/ 8074658 w 12192000"/>
              <a:gd name="connsiteY77" fmla="*/ 1626971 h 1783724"/>
              <a:gd name="connsiteX78" fmla="*/ 8068056 w 12192000"/>
              <a:gd name="connsiteY78" fmla="*/ 1627924 h 1783724"/>
              <a:gd name="connsiteX79" fmla="*/ 8046900 w 12192000"/>
              <a:gd name="connsiteY79" fmla="*/ 1634483 h 1783724"/>
              <a:gd name="connsiteX80" fmla="*/ 8034634 w 12192000"/>
              <a:gd name="connsiteY80" fmla="*/ 1637466 h 1783724"/>
              <a:gd name="connsiteX81" fmla="*/ 8029700 w 12192000"/>
              <a:gd name="connsiteY81" fmla="*/ 1638364 h 1783724"/>
              <a:gd name="connsiteX82" fmla="*/ 7987514 w 12192000"/>
              <a:gd name="connsiteY82" fmla="*/ 1638160 h 1783724"/>
              <a:gd name="connsiteX83" fmla="*/ 7960991 w 12192000"/>
              <a:gd name="connsiteY83" fmla="*/ 1648892 h 1783724"/>
              <a:gd name="connsiteX84" fmla="*/ 7937606 w 12192000"/>
              <a:gd name="connsiteY84" fmla="*/ 1650659 h 1783724"/>
              <a:gd name="connsiteX85" fmla="*/ 7931522 w 12192000"/>
              <a:gd name="connsiteY85" fmla="*/ 1653082 h 1783724"/>
              <a:gd name="connsiteX86" fmla="*/ 7872444 w 12192000"/>
              <a:gd name="connsiteY86" fmla="*/ 1652202 h 1783724"/>
              <a:gd name="connsiteX87" fmla="*/ 7832232 w 12192000"/>
              <a:gd name="connsiteY87" fmla="*/ 1658594 h 1783724"/>
              <a:gd name="connsiteX88" fmla="*/ 7744332 w 12192000"/>
              <a:gd name="connsiteY88" fmla="*/ 1657695 h 1783724"/>
              <a:gd name="connsiteX89" fmla="*/ 7723062 w 12192000"/>
              <a:gd name="connsiteY89" fmla="*/ 1658222 h 1783724"/>
              <a:gd name="connsiteX90" fmla="*/ 7705682 w 12192000"/>
              <a:gd name="connsiteY90" fmla="*/ 1664606 h 1783724"/>
              <a:gd name="connsiteX91" fmla="*/ 7702441 w 12192000"/>
              <a:gd name="connsiteY91" fmla="*/ 1671260 h 1783724"/>
              <a:gd name="connsiteX92" fmla="*/ 7690889 w 12192000"/>
              <a:gd name="connsiteY92" fmla="*/ 1672499 h 1783724"/>
              <a:gd name="connsiteX93" fmla="*/ 7688002 w 12192000"/>
              <a:gd name="connsiteY93" fmla="*/ 1674071 h 1783724"/>
              <a:gd name="connsiteX94" fmla="*/ 7671275 w 12192000"/>
              <a:gd name="connsiteY94" fmla="*/ 1681835 h 1783724"/>
              <a:gd name="connsiteX95" fmla="*/ 7585018 w 12192000"/>
              <a:gd name="connsiteY95" fmla="*/ 1675431 h 1783724"/>
              <a:gd name="connsiteX96" fmla="*/ 7471472 w 12192000"/>
              <a:gd name="connsiteY96" fmla="*/ 1682487 h 1783724"/>
              <a:gd name="connsiteX97" fmla="*/ 7381391 w 12192000"/>
              <a:gd name="connsiteY97" fmla="*/ 1689122 h 1783724"/>
              <a:gd name="connsiteX98" fmla="*/ 7292528 w 12192000"/>
              <a:gd name="connsiteY98" fmla="*/ 1689863 h 1783724"/>
              <a:gd name="connsiteX99" fmla="*/ 7204542 w 12192000"/>
              <a:gd name="connsiteY99" fmla="*/ 1667362 h 1783724"/>
              <a:gd name="connsiteX100" fmla="*/ 7179107 w 12192000"/>
              <a:gd name="connsiteY100" fmla="*/ 1664705 h 1783724"/>
              <a:gd name="connsiteX101" fmla="*/ 7176110 w 12192000"/>
              <a:gd name="connsiteY101" fmla="*/ 1667956 h 1783724"/>
              <a:gd name="connsiteX102" fmla="*/ 7149935 w 12192000"/>
              <a:gd name="connsiteY102" fmla="*/ 1671723 h 1783724"/>
              <a:gd name="connsiteX103" fmla="*/ 7076173 w 12192000"/>
              <a:gd name="connsiteY103" fmla="*/ 1681613 h 1783724"/>
              <a:gd name="connsiteX104" fmla="*/ 6997704 w 12192000"/>
              <a:gd name="connsiteY104" fmla="*/ 1681043 h 1783724"/>
              <a:gd name="connsiteX105" fmla="*/ 6883473 w 12192000"/>
              <a:gd name="connsiteY105" fmla="*/ 1705122 h 1783724"/>
              <a:gd name="connsiteX106" fmla="*/ 6692022 w 12192000"/>
              <a:gd name="connsiteY106" fmla="*/ 1713707 h 1783724"/>
              <a:gd name="connsiteX107" fmla="*/ 6589722 w 12192000"/>
              <a:gd name="connsiteY107" fmla="*/ 1723098 h 1783724"/>
              <a:gd name="connsiteX108" fmla="*/ 6301694 w 12192000"/>
              <a:gd name="connsiteY108" fmla="*/ 1743703 h 1783724"/>
              <a:gd name="connsiteX109" fmla="*/ 6183195 w 12192000"/>
              <a:gd name="connsiteY109" fmla="*/ 1758873 h 1783724"/>
              <a:gd name="connsiteX110" fmla="*/ 6123126 w 12192000"/>
              <a:gd name="connsiteY110" fmla="*/ 1768552 h 1783724"/>
              <a:gd name="connsiteX111" fmla="*/ 6096136 w 12192000"/>
              <a:gd name="connsiteY111" fmla="*/ 1767260 h 1783724"/>
              <a:gd name="connsiteX112" fmla="*/ 6032917 w 12192000"/>
              <a:gd name="connsiteY112" fmla="*/ 1781697 h 1783724"/>
              <a:gd name="connsiteX113" fmla="*/ 5977870 w 12192000"/>
              <a:gd name="connsiteY113" fmla="*/ 1771268 h 1783724"/>
              <a:gd name="connsiteX114" fmla="*/ 5916336 w 12192000"/>
              <a:gd name="connsiteY114" fmla="*/ 1780879 h 1783724"/>
              <a:gd name="connsiteX115" fmla="*/ 5867980 w 12192000"/>
              <a:gd name="connsiteY115" fmla="*/ 1783724 h 1783724"/>
              <a:gd name="connsiteX116" fmla="*/ 5743302 w 12192000"/>
              <a:gd name="connsiteY116" fmla="*/ 1782136 h 1783724"/>
              <a:gd name="connsiteX117" fmla="*/ 5607054 w 12192000"/>
              <a:gd name="connsiteY117" fmla="*/ 1775578 h 1783724"/>
              <a:gd name="connsiteX118" fmla="*/ 5464006 w 12192000"/>
              <a:gd name="connsiteY118" fmla="*/ 1763436 h 1783724"/>
              <a:gd name="connsiteX119" fmla="*/ 5412840 w 12192000"/>
              <a:gd name="connsiteY119" fmla="*/ 1767920 h 1783724"/>
              <a:gd name="connsiteX120" fmla="*/ 5361713 w 12192000"/>
              <a:gd name="connsiteY120" fmla="*/ 1773980 h 1783724"/>
              <a:gd name="connsiteX121" fmla="*/ 5241786 w 12192000"/>
              <a:gd name="connsiteY121" fmla="*/ 1756656 h 1783724"/>
              <a:gd name="connsiteX122" fmla="*/ 5202963 w 12192000"/>
              <a:gd name="connsiteY122" fmla="*/ 1747306 h 1783724"/>
              <a:gd name="connsiteX123" fmla="*/ 5154668 w 12192000"/>
              <a:gd name="connsiteY123" fmla="*/ 1744668 h 1783724"/>
              <a:gd name="connsiteX124" fmla="*/ 5136547 w 12192000"/>
              <a:gd name="connsiteY124" fmla="*/ 1738620 h 1783724"/>
              <a:gd name="connsiteX125" fmla="*/ 5122587 w 12192000"/>
              <a:gd name="connsiteY125" fmla="*/ 1735756 h 1783724"/>
              <a:gd name="connsiteX126" fmla="*/ 5119579 w 12192000"/>
              <a:gd name="connsiteY126" fmla="*/ 1734004 h 1783724"/>
              <a:gd name="connsiteX127" fmla="*/ 5101616 w 12192000"/>
              <a:gd name="connsiteY127" fmla="*/ 1724948 h 1783724"/>
              <a:gd name="connsiteX128" fmla="*/ 5045783 w 12192000"/>
              <a:gd name="connsiteY128" fmla="*/ 1730209 h 1783724"/>
              <a:gd name="connsiteX129" fmla="*/ 4991477 w 12192000"/>
              <a:gd name="connsiteY129" fmla="*/ 1716450 h 1783724"/>
              <a:gd name="connsiteX130" fmla="*/ 4820387 w 12192000"/>
              <a:gd name="connsiteY130" fmla="*/ 1695973 h 1783724"/>
              <a:gd name="connsiteX131" fmla="*/ 4755339 w 12192000"/>
              <a:gd name="connsiteY131" fmla="*/ 1700569 h 1783724"/>
              <a:gd name="connsiteX132" fmla="*/ 4714053 w 12192000"/>
              <a:gd name="connsiteY132" fmla="*/ 1695822 h 1783724"/>
              <a:gd name="connsiteX133" fmla="*/ 4691073 w 12192000"/>
              <a:gd name="connsiteY133" fmla="*/ 1693377 h 1783724"/>
              <a:gd name="connsiteX134" fmla="*/ 4495727 w 12192000"/>
              <a:gd name="connsiteY134" fmla="*/ 1656633 h 1783724"/>
              <a:gd name="connsiteX135" fmla="*/ 4428317 w 12192000"/>
              <a:gd name="connsiteY135" fmla="*/ 1646311 h 1783724"/>
              <a:gd name="connsiteX136" fmla="*/ 4424455 w 12192000"/>
              <a:gd name="connsiteY136" fmla="*/ 1646545 h 1783724"/>
              <a:gd name="connsiteX137" fmla="*/ 4418141 w 12192000"/>
              <a:gd name="connsiteY137" fmla="*/ 1643457 h 1783724"/>
              <a:gd name="connsiteX138" fmla="*/ 4389054 w 12192000"/>
              <a:gd name="connsiteY138" fmla="*/ 1635100 h 1783724"/>
              <a:gd name="connsiteX139" fmla="*/ 4243963 w 12192000"/>
              <a:gd name="connsiteY139" fmla="*/ 1600547 h 1783724"/>
              <a:gd name="connsiteX140" fmla="*/ 4230390 w 12192000"/>
              <a:gd name="connsiteY140" fmla="*/ 1596782 h 1783724"/>
              <a:gd name="connsiteX141" fmla="*/ 4151096 w 12192000"/>
              <a:gd name="connsiteY141" fmla="*/ 1589415 h 1783724"/>
              <a:gd name="connsiteX142" fmla="*/ 4091729 w 12192000"/>
              <a:gd name="connsiteY142" fmla="*/ 1565484 h 1783724"/>
              <a:gd name="connsiteX143" fmla="*/ 3994992 w 12192000"/>
              <a:gd name="connsiteY143" fmla="*/ 1554250 h 1783724"/>
              <a:gd name="connsiteX144" fmla="*/ 3898778 w 12192000"/>
              <a:gd name="connsiteY144" fmla="*/ 1546088 h 1783724"/>
              <a:gd name="connsiteX145" fmla="*/ 3863728 w 12192000"/>
              <a:gd name="connsiteY145" fmla="*/ 1544567 h 1783724"/>
              <a:gd name="connsiteX146" fmla="*/ 3729252 w 12192000"/>
              <a:gd name="connsiteY146" fmla="*/ 1544592 h 1783724"/>
              <a:gd name="connsiteX147" fmla="*/ 3716543 w 12192000"/>
              <a:gd name="connsiteY147" fmla="*/ 1541771 h 1783724"/>
              <a:gd name="connsiteX148" fmla="*/ 3715389 w 12192000"/>
              <a:gd name="connsiteY148" fmla="*/ 1538406 h 1783724"/>
              <a:gd name="connsiteX149" fmla="*/ 3682391 w 12192000"/>
              <a:gd name="connsiteY149" fmla="*/ 1529372 h 1783724"/>
              <a:gd name="connsiteX150" fmla="*/ 3669607 w 12192000"/>
              <a:gd name="connsiteY150" fmla="*/ 1534463 h 1783724"/>
              <a:gd name="connsiteX151" fmla="*/ 3669577 w 12192000"/>
              <a:gd name="connsiteY151" fmla="*/ 1534458 h 1783724"/>
              <a:gd name="connsiteX152" fmla="*/ 3660365 w 12192000"/>
              <a:gd name="connsiteY152" fmla="*/ 1531370 h 1783724"/>
              <a:gd name="connsiteX153" fmla="*/ 3637171 w 12192000"/>
              <a:gd name="connsiteY153" fmla="*/ 1523813 h 1783724"/>
              <a:gd name="connsiteX154" fmla="*/ 3636519 w 12192000"/>
              <a:gd name="connsiteY154" fmla="*/ 1523773 h 1783724"/>
              <a:gd name="connsiteX155" fmla="*/ 3589716 w 12192000"/>
              <a:gd name="connsiteY155" fmla="*/ 1506360 h 1783724"/>
              <a:gd name="connsiteX156" fmla="*/ 3583541 w 12192000"/>
              <a:gd name="connsiteY156" fmla="*/ 1507469 h 1783724"/>
              <a:gd name="connsiteX157" fmla="*/ 3574426 w 12192000"/>
              <a:gd name="connsiteY157" fmla="*/ 1507574 h 1783724"/>
              <a:gd name="connsiteX158" fmla="*/ 3574190 w 12192000"/>
              <a:gd name="connsiteY158" fmla="*/ 1507350 h 1783724"/>
              <a:gd name="connsiteX159" fmla="*/ 3565671 w 12192000"/>
              <a:gd name="connsiteY159" fmla="*/ 1507894 h 1783724"/>
              <a:gd name="connsiteX160" fmla="*/ 3515816 w 12192000"/>
              <a:gd name="connsiteY160" fmla="*/ 1499688 h 1783724"/>
              <a:gd name="connsiteX161" fmla="*/ 3452912 w 12192000"/>
              <a:gd name="connsiteY161" fmla="*/ 1496444 h 1783724"/>
              <a:gd name="connsiteX162" fmla="*/ 3380405 w 12192000"/>
              <a:gd name="connsiteY162" fmla="*/ 1486216 h 1783724"/>
              <a:gd name="connsiteX163" fmla="*/ 3343625 w 12192000"/>
              <a:gd name="connsiteY163" fmla="*/ 1500147 h 1783724"/>
              <a:gd name="connsiteX164" fmla="*/ 3323774 w 12192000"/>
              <a:gd name="connsiteY164" fmla="*/ 1501476 h 1783724"/>
              <a:gd name="connsiteX165" fmla="*/ 3321444 w 12192000"/>
              <a:gd name="connsiteY165" fmla="*/ 1500659 h 1783724"/>
              <a:gd name="connsiteX166" fmla="*/ 3242143 w 12192000"/>
              <a:gd name="connsiteY166" fmla="*/ 1505268 h 1783724"/>
              <a:gd name="connsiteX167" fmla="*/ 3122401 w 12192000"/>
              <a:gd name="connsiteY167" fmla="*/ 1511314 h 1783724"/>
              <a:gd name="connsiteX168" fmla="*/ 3010177 w 12192000"/>
              <a:gd name="connsiteY168" fmla="*/ 1513132 h 1783724"/>
              <a:gd name="connsiteX169" fmla="*/ 2782615 w 12192000"/>
              <a:gd name="connsiteY169" fmla="*/ 1509375 h 1783724"/>
              <a:gd name="connsiteX170" fmla="*/ 2668665 w 12192000"/>
              <a:gd name="connsiteY170" fmla="*/ 1517660 h 1783724"/>
              <a:gd name="connsiteX171" fmla="*/ 2548073 w 12192000"/>
              <a:gd name="connsiteY171" fmla="*/ 1516667 h 1783724"/>
              <a:gd name="connsiteX172" fmla="*/ 2423377 w 12192000"/>
              <a:gd name="connsiteY172" fmla="*/ 1527776 h 1783724"/>
              <a:gd name="connsiteX173" fmla="*/ 2295298 w 12192000"/>
              <a:gd name="connsiteY173" fmla="*/ 1534368 h 1783724"/>
              <a:gd name="connsiteX174" fmla="*/ 2188781 w 12192000"/>
              <a:gd name="connsiteY174" fmla="*/ 1529677 h 1783724"/>
              <a:gd name="connsiteX175" fmla="*/ 2074855 w 12192000"/>
              <a:gd name="connsiteY175" fmla="*/ 1515446 h 1783724"/>
              <a:gd name="connsiteX176" fmla="*/ 2012587 w 12192000"/>
              <a:gd name="connsiteY176" fmla="*/ 1522487 h 1783724"/>
              <a:gd name="connsiteX177" fmla="*/ 1932075 w 12192000"/>
              <a:gd name="connsiteY177" fmla="*/ 1517914 h 1783724"/>
              <a:gd name="connsiteX178" fmla="*/ 1908490 w 12192000"/>
              <a:gd name="connsiteY178" fmla="*/ 1526423 h 1783724"/>
              <a:gd name="connsiteX179" fmla="*/ 1908410 w 12192000"/>
              <a:gd name="connsiteY179" fmla="*/ 1526410 h 1783724"/>
              <a:gd name="connsiteX180" fmla="*/ 1901918 w 12192000"/>
              <a:gd name="connsiteY180" fmla="*/ 1522410 h 1783724"/>
              <a:gd name="connsiteX181" fmla="*/ 1876753 w 12192000"/>
              <a:gd name="connsiteY181" fmla="*/ 1517619 h 1783724"/>
              <a:gd name="connsiteX182" fmla="*/ 1858194 w 12192000"/>
              <a:gd name="connsiteY182" fmla="*/ 1522343 h 1783724"/>
              <a:gd name="connsiteX183" fmla="*/ 1702657 w 12192000"/>
              <a:gd name="connsiteY183" fmla="*/ 1510562 h 1783724"/>
              <a:gd name="connsiteX184" fmla="*/ 1701421 w 12192000"/>
              <a:gd name="connsiteY184" fmla="*/ 1510775 h 1783724"/>
              <a:gd name="connsiteX185" fmla="*/ 1699973 w 12192000"/>
              <a:gd name="connsiteY185" fmla="*/ 1507739 h 1783724"/>
              <a:gd name="connsiteX186" fmla="*/ 1682526 w 12192000"/>
              <a:gd name="connsiteY186" fmla="*/ 1504598 h 1783724"/>
              <a:gd name="connsiteX187" fmla="*/ 1677380 w 12192000"/>
              <a:gd name="connsiteY187" fmla="*/ 1504851 h 1783724"/>
              <a:gd name="connsiteX188" fmla="*/ 1670304 w 12192000"/>
              <a:gd name="connsiteY188" fmla="*/ 1503744 h 1783724"/>
              <a:gd name="connsiteX189" fmla="*/ 1670197 w 12192000"/>
              <a:gd name="connsiteY189" fmla="*/ 1503497 h 1783724"/>
              <a:gd name="connsiteX190" fmla="*/ 1626301 w 12192000"/>
              <a:gd name="connsiteY190" fmla="*/ 1474931 h 1783724"/>
              <a:gd name="connsiteX191" fmla="*/ 1535119 w 12192000"/>
              <a:gd name="connsiteY191" fmla="*/ 1463075 h 1783724"/>
              <a:gd name="connsiteX192" fmla="*/ 1531340 w 12192000"/>
              <a:gd name="connsiteY192" fmla="*/ 1461293 h 1783724"/>
              <a:gd name="connsiteX193" fmla="*/ 1498454 w 12192000"/>
              <a:gd name="connsiteY193" fmla="*/ 1463478 h 1783724"/>
              <a:gd name="connsiteX194" fmla="*/ 1478806 w 12192000"/>
              <a:gd name="connsiteY194" fmla="*/ 1464611 h 1783724"/>
              <a:gd name="connsiteX195" fmla="*/ 1358081 w 12192000"/>
              <a:gd name="connsiteY195" fmla="*/ 1455545 h 1783724"/>
              <a:gd name="connsiteX196" fmla="*/ 1222449 w 12192000"/>
              <a:gd name="connsiteY196" fmla="*/ 1455454 h 1783724"/>
              <a:gd name="connsiteX197" fmla="*/ 1180983 w 12192000"/>
              <a:gd name="connsiteY197" fmla="*/ 1440557 h 1783724"/>
              <a:gd name="connsiteX198" fmla="*/ 1018426 w 12192000"/>
              <a:gd name="connsiteY198" fmla="*/ 1400226 h 1783724"/>
              <a:gd name="connsiteX199" fmla="*/ 940021 w 12192000"/>
              <a:gd name="connsiteY199" fmla="*/ 1409452 h 1783724"/>
              <a:gd name="connsiteX200" fmla="*/ 940362 w 12192000"/>
              <a:gd name="connsiteY200" fmla="*/ 1408090 h 1783724"/>
              <a:gd name="connsiteX201" fmla="*/ 927147 w 12192000"/>
              <a:gd name="connsiteY201" fmla="*/ 1407436 h 1783724"/>
              <a:gd name="connsiteX202" fmla="*/ 915481 w 12192000"/>
              <a:gd name="connsiteY202" fmla="*/ 1395526 h 1783724"/>
              <a:gd name="connsiteX203" fmla="*/ 884363 w 12192000"/>
              <a:gd name="connsiteY203" fmla="*/ 1395024 h 1783724"/>
              <a:gd name="connsiteX204" fmla="*/ 883522 w 12192000"/>
              <a:gd name="connsiteY204" fmla="*/ 1400267 h 1783724"/>
              <a:gd name="connsiteX205" fmla="*/ 865903 w 12192000"/>
              <a:gd name="connsiteY205" fmla="*/ 1394324 h 1783724"/>
              <a:gd name="connsiteX206" fmla="*/ 790832 w 12192000"/>
              <a:gd name="connsiteY206" fmla="*/ 1370999 h 1783724"/>
              <a:gd name="connsiteX207" fmla="*/ 749766 w 12192000"/>
              <a:gd name="connsiteY207" fmla="*/ 1353216 h 1783724"/>
              <a:gd name="connsiteX208" fmla="*/ 705470 w 12192000"/>
              <a:gd name="connsiteY208" fmla="*/ 1354328 h 1783724"/>
              <a:gd name="connsiteX209" fmla="*/ 692371 w 12192000"/>
              <a:gd name="connsiteY209" fmla="*/ 1343942 h 1783724"/>
              <a:gd name="connsiteX210" fmla="*/ 690203 w 12192000"/>
              <a:gd name="connsiteY210" fmla="*/ 1341970 h 1783724"/>
              <a:gd name="connsiteX211" fmla="*/ 679574 w 12192000"/>
              <a:gd name="connsiteY211" fmla="*/ 1338069 h 1783724"/>
              <a:gd name="connsiteX212" fmla="*/ 679009 w 12192000"/>
              <a:gd name="connsiteY212" fmla="*/ 1331966 h 1783724"/>
              <a:gd name="connsiteX213" fmla="*/ 664756 w 12192000"/>
              <a:gd name="connsiteY213" fmla="*/ 1322509 h 1783724"/>
              <a:gd name="connsiteX214" fmla="*/ 644515 w 12192000"/>
              <a:gd name="connsiteY214" fmla="*/ 1316732 h 1783724"/>
              <a:gd name="connsiteX215" fmla="*/ 545716 w 12192000"/>
              <a:gd name="connsiteY215" fmla="*/ 1294878 h 1783724"/>
              <a:gd name="connsiteX216" fmla="*/ 488094 w 12192000"/>
              <a:gd name="connsiteY216" fmla="*/ 1278596 h 1783724"/>
              <a:gd name="connsiteX217" fmla="*/ 468538 w 12192000"/>
              <a:gd name="connsiteY217" fmla="*/ 1267376 h 1783724"/>
              <a:gd name="connsiteX218" fmla="*/ 439655 w 12192000"/>
              <a:gd name="connsiteY218" fmla="*/ 1255090 h 1783724"/>
              <a:gd name="connsiteX219" fmla="*/ 390496 w 12192000"/>
              <a:gd name="connsiteY219" fmla="*/ 1229512 h 1783724"/>
              <a:gd name="connsiteX220" fmla="*/ 362616 w 12192000"/>
              <a:gd name="connsiteY220" fmla="*/ 1221981 h 1783724"/>
              <a:gd name="connsiteX221" fmla="*/ 348184 w 12192000"/>
              <a:gd name="connsiteY221" fmla="*/ 1213437 h 1783724"/>
              <a:gd name="connsiteX222" fmla="*/ 341576 w 12192000"/>
              <a:gd name="connsiteY222" fmla="*/ 1212583 h 1783724"/>
              <a:gd name="connsiteX223" fmla="*/ 320370 w 12192000"/>
              <a:gd name="connsiteY223" fmla="*/ 1206827 h 1783724"/>
              <a:gd name="connsiteX224" fmla="*/ 308082 w 12192000"/>
              <a:gd name="connsiteY224" fmla="*/ 1204195 h 1783724"/>
              <a:gd name="connsiteX225" fmla="*/ 303141 w 12192000"/>
              <a:gd name="connsiteY225" fmla="*/ 1203396 h 1783724"/>
              <a:gd name="connsiteX226" fmla="*/ 260955 w 12192000"/>
              <a:gd name="connsiteY226" fmla="*/ 1203345 h 1783724"/>
              <a:gd name="connsiteX227" fmla="*/ 234352 w 12192000"/>
              <a:gd name="connsiteY227" fmla="*/ 1193972 h 1783724"/>
              <a:gd name="connsiteX228" fmla="*/ 210954 w 12192000"/>
              <a:gd name="connsiteY228" fmla="*/ 1192326 h 1783724"/>
              <a:gd name="connsiteX229" fmla="*/ 204851 w 12192000"/>
              <a:gd name="connsiteY229" fmla="*/ 1190210 h 1783724"/>
              <a:gd name="connsiteX230" fmla="*/ 145778 w 12192000"/>
              <a:gd name="connsiteY230" fmla="*/ 1190651 h 1783724"/>
              <a:gd name="connsiteX231" fmla="*/ 105518 w 12192000"/>
              <a:gd name="connsiteY231" fmla="*/ 1184937 h 1783724"/>
              <a:gd name="connsiteX232" fmla="*/ 17623 w 12192000"/>
              <a:gd name="connsiteY232" fmla="*/ 1185238 h 1783724"/>
              <a:gd name="connsiteX233" fmla="*/ 0 w 12192000"/>
              <a:gd name="connsiteY233" fmla="*/ 1184768 h 1783724"/>
              <a:gd name="connsiteX234" fmla="*/ 0 w 12192000"/>
              <a:gd name="connsiteY234" fmla="*/ 0 h 1783724"/>
              <a:gd name="connsiteX0" fmla="*/ 0 w 12192000"/>
              <a:gd name="connsiteY0" fmla="*/ 0 h 1783724"/>
              <a:gd name="connsiteX1" fmla="*/ 12192000 w 12192000"/>
              <a:gd name="connsiteY1" fmla="*/ 0 h 1783724"/>
              <a:gd name="connsiteX2" fmla="*/ 12192000 w 12192000"/>
              <a:gd name="connsiteY2" fmla="*/ 1129867 h 1783724"/>
              <a:gd name="connsiteX3" fmla="*/ 12174158 w 12192000"/>
              <a:gd name="connsiteY3" fmla="*/ 1133797 h 1783724"/>
              <a:gd name="connsiteX4" fmla="*/ 12111983 w 12192000"/>
              <a:gd name="connsiteY4" fmla="*/ 1161939 h 1783724"/>
              <a:gd name="connsiteX5" fmla="*/ 11967186 w 12192000"/>
              <a:gd name="connsiteY5" fmla="*/ 1201206 h 1783724"/>
              <a:gd name="connsiteX6" fmla="*/ 11953646 w 12192000"/>
              <a:gd name="connsiteY6" fmla="*/ 1205499 h 1783724"/>
              <a:gd name="connsiteX7" fmla="*/ 11874413 w 12192000"/>
              <a:gd name="connsiteY7" fmla="*/ 1213569 h 1783724"/>
              <a:gd name="connsiteX8" fmla="*/ 11815251 w 12192000"/>
              <a:gd name="connsiteY8" fmla="*/ 1241020 h 1783724"/>
              <a:gd name="connsiteX9" fmla="*/ 11718610 w 12192000"/>
              <a:gd name="connsiteY9" fmla="*/ 1253479 h 1783724"/>
              <a:gd name="connsiteX10" fmla="*/ 11622463 w 12192000"/>
              <a:gd name="connsiteY10" fmla="*/ 1262368 h 1783724"/>
              <a:gd name="connsiteX11" fmla="*/ 11587426 w 12192000"/>
              <a:gd name="connsiteY11" fmla="*/ 1263916 h 1783724"/>
              <a:gd name="connsiteX12" fmla="*/ 11471543 w 12192000"/>
              <a:gd name="connsiteY12" fmla="*/ 1280394 h 1783724"/>
              <a:gd name="connsiteX13" fmla="*/ 11406215 w 12192000"/>
              <a:gd name="connsiteY13" fmla="*/ 1280453 h 1783724"/>
              <a:gd name="connsiteX14" fmla="*/ 11361043 w 12192000"/>
              <a:gd name="connsiteY14" fmla="*/ 1286632 h 1783724"/>
              <a:gd name="connsiteX15" fmla="*/ 11259450 w 12192000"/>
              <a:gd name="connsiteY15" fmla="*/ 1286738 h 1783724"/>
              <a:gd name="connsiteX16" fmla="*/ 11154950 w 12192000"/>
              <a:gd name="connsiteY16" fmla="*/ 1291274 h 1783724"/>
              <a:gd name="connsiteX17" fmla="*/ 11055163 w 12192000"/>
              <a:gd name="connsiteY17" fmla="*/ 1282991 h 1783724"/>
              <a:gd name="connsiteX18" fmla="*/ 10959430 w 12192000"/>
              <a:gd name="connsiteY18" fmla="*/ 1284028 h 1783724"/>
              <a:gd name="connsiteX19" fmla="*/ 10886552 w 12192000"/>
              <a:gd name="connsiteY19" fmla="*/ 1294734 h 1783724"/>
              <a:gd name="connsiteX20" fmla="*/ 10832696 w 12192000"/>
              <a:gd name="connsiteY20" fmla="*/ 1296692 h 1783724"/>
              <a:gd name="connsiteX21" fmla="*/ 10772242 w 12192000"/>
              <a:gd name="connsiteY21" fmla="*/ 1273555 h 1783724"/>
              <a:gd name="connsiteX22" fmla="*/ 10696254 w 12192000"/>
              <a:gd name="connsiteY22" fmla="*/ 1259247 h 1783724"/>
              <a:gd name="connsiteX23" fmla="*/ 10577832 w 12192000"/>
              <a:gd name="connsiteY23" fmla="*/ 1255994 h 1783724"/>
              <a:gd name="connsiteX24" fmla="*/ 10531976 w 12192000"/>
              <a:gd name="connsiteY24" fmla="*/ 1249692 h 1783724"/>
              <a:gd name="connsiteX25" fmla="*/ 10453101 w 12192000"/>
              <a:gd name="connsiteY25" fmla="*/ 1241000 h 1783724"/>
              <a:gd name="connsiteX26" fmla="*/ 10407706 w 12192000"/>
              <a:gd name="connsiteY26" fmla="*/ 1235650 h 1783724"/>
              <a:gd name="connsiteX27" fmla="*/ 10368559 w 12192000"/>
              <a:gd name="connsiteY27" fmla="*/ 1235686 h 1783724"/>
              <a:gd name="connsiteX28" fmla="*/ 10352542 w 12192000"/>
              <a:gd name="connsiteY28" fmla="*/ 1245817 h 1783724"/>
              <a:gd name="connsiteX29" fmla="*/ 10294918 w 12192000"/>
              <a:gd name="connsiteY29" fmla="*/ 1263549 h 1783724"/>
              <a:gd name="connsiteX30" fmla="*/ 10271059 w 12192000"/>
              <a:gd name="connsiteY30" fmla="*/ 1265010 h 1783724"/>
              <a:gd name="connsiteX31" fmla="*/ 10239064 w 12192000"/>
              <a:gd name="connsiteY31" fmla="*/ 1270598 h 1783724"/>
              <a:gd name="connsiteX32" fmla="*/ 10181078 w 12192000"/>
              <a:gd name="connsiteY32" fmla="*/ 1276374 h 1783724"/>
              <a:gd name="connsiteX33" fmla="*/ 10153458 w 12192000"/>
              <a:gd name="connsiteY33" fmla="*/ 1285229 h 1783724"/>
              <a:gd name="connsiteX34" fmla="*/ 10140775 w 12192000"/>
              <a:gd name="connsiteY34" fmla="*/ 1285847 h 1783724"/>
              <a:gd name="connsiteX35" fmla="*/ 10132055 w 12192000"/>
              <a:gd name="connsiteY35" fmla="*/ 1297214 h 1783724"/>
              <a:gd name="connsiteX36" fmla="*/ 10094093 w 12192000"/>
              <a:gd name="connsiteY36" fmla="*/ 1316697 h 1783724"/>
              <a:gd name="connsiteX37" fmla="*/ 10054855 w 12192000"/>
              <a:gd name="connsiteY37" fmla="*/ 1316203 h 1783724"/>
              <a:gd name="connsiteX38" fmla="*/ 10016268 w 12192000"/>
              <a:gd name="connsiteY38" fmla="*/ 1325133 h 1783724"/>
              <a:gd name="connsiteX39" fmla="*/ 9937115 w 12192000"/>
              <a:gd name="connsiteY39" fmla="*/ 1337731 h 1783724"/>
              <a:gd name="connsiteX40" fmla="*/ 9824942 w 12192000"/>
              <a:gd name="connsiteY40" fmla="*/ 1342969 h 1783724"/>
              <a:gd name="connsiteX41" fmla="*/ 9705553 w 12192000"/>
              <a:gd name="connsiteY41" fmla="*/ 1359323 h 1783724"/>
              <a:gd name="connsiteX42" fmla="*/ 9589915 w 12192000"/>
              <a:gd name="connsiteY42" fmla="*/ 1382355 h 1783724"/>
              <a:gd name="connsiteX43" fmla="*/ 9315048 w 12192000"/>
              <a:gd name="connsiteY43" fmla="*/ 1428626 h 1783724"/>
              <a:gd name="connsiteX44" fmla="*/ 9209077 w 12192000"/>
              <a:gd name="connsiteY44" fmla="*/ 1448049 h 1783724"/>
              <a:gd name="connsiteX45" fmla="*/ 9133300 w 12192000"/>
              <a:gd name="connsiteY45" fmla="*/ 1456152 h 1783724"/>
              <a:gd name="connsiteX46" fmla="*/ 9031264 w 12192000"/>
              <a:gd name="connsiteY46" fmla="*/ 1462053 h 1783724"/>
              <a:gd name="connsiteX47" fmla="*/ 8983321 w 12192000"/>
              <a:gd name="connsiteY47" fmla="*/ 1464616 h 1783724"/>
              <a:gd name="connsiteX48" fmla="*/ 8983035 w 12192000"/>
              <a:gd name="connsiteY48" fmla="*/ 1464417 h 1783724"/>
              <a:gd name="connsiteX49" fmla="*/ 8974072 w 12192000"/>
              <a:gd name="connsiteY49" fmla="*/ 1465390 h 1783724"/>
              <a:gd name="connsiteX50" fmla="*/ 8968242 w 12192000"/>
              <a:gd name="connsiteY50" fmla="*/ 1467079 h 1783724"/>
              <a:gd name="connsiteX51" fmla="*/ 8952199 w 12192000"/>
              <a:gd name="connsiteY51" fmla="*/ 1469700 h 1783724"/>
              <a:gd name="connsiteX52" fmla="*/ 8945873 w 12192000"/>
              <a:gd name="connsiteY52" fmla="*/ 1469099 h 1783724"/>
              <a:gd name="connsiteX53" fmla="*/ 8940905 w 12192000"/>
              <a:gd name="connsiteY53" fmla="*/ 1467238 h 1783724"/>
              <a:gd name="connsiteX54" fmla="*/ 8906846 w 12192000"/>
              <a:gd name="connsiteY54" fmla="*/ 1464481 h 1783724"/>
              <a:gd name="connsiteX55" fmla="*/ 8730411 w 12192000"/>
              <a:gd name="connsiteY55" fmla="*/ 1479838 h 1783724"/>
              <a:gd name="connsiteX56" fmla="*/ 8685834 w 12192000"/>
              <a:gd name="connsiteY56" fmla="*/ 1481431 h 1783724"/>
              <a:gd name="connsiteX57" fmla="*/ 8574116 w 12192000"/>
              <a:gd name="connsiteY57" fmla="*/ 1488166 h 1783724"/>
              <a:gd name="connsiteX58" fmla="*/ 8503254 w 12192000"/>
              <a:gd name="connsiteY58" fmla="*/ 1475627 h 1783724"/>
              <a:gd name="connsiteX59" fmla="*/ 8489028 w 12192000"/>
              <a:gd name="connsiteY59" fmla="*/ 1480483 h 1783724"/>
              <a:gd name="connsiteX60" fmla="*/ 8484222 w 12192000"/>
              <a:gd name="connsiteY60" fmla="*/ 1482955 h 1783724"/>
              <a:gd name="connsiteX61" fmla="*/ 8476034 w 12192000"/>
              <a:gd name="connsiteY61" fmla="*/ 1485197 h 1783724"/>
              <a:gd name="connsiteX62" fmla="*/ 8475659 w 12192000"/>
              <a:gd name="connsiteY62" fmla="*/ 1485048 h 1783724"/>
              <a:gd name="connsiteX63" fmla="*/ 8468325 w 12192000"/>
              <a:gd name="connsiteY63" fmla="*/ 1487552 h 1783724"/>
              <a:gd name="connsiteX64" fmla="*/ 8401298 w 12192000"/>
              <a:gd name="connsiteY64" fmla="*/ 1493672 h 1783724"/>
              <a:gd name="connsiteX65" fmla="*/ 8390295 w 12192000"/>
              <a:gd name="connsiteY65" fmla="*/ 1502138 h 1783724"/>
              <a:gd name="connsiteX66" fmla="*/ 8370102 w 12192000"/>
              <a:gd name="connsiteY66" fmla="*/ 1508730 h 1783724"/>
              <a:gd name="connsiteX67" fmla="*/ 8248843 w 12192000"/>
              <a:gd name="connsiteY67" fmla="*/ 1537060 h 1783724"/>
              <a:gd name="connsiteX68" fmla="*/ 8244399 w 12192000"/>
              <a:gd name="connsiteY68" fmla="*/ 1538596 h 1783724"/>
              <a:gd name="connsiteX69" fmla="*/ 8241700 w 12192000"/>
              <a:gd name="connsiteY69" fmla="*/ 1538396 h 1783724"/>
              <a:gd name="connsiteX70" fmla="*/ 8230388 w 12192000"/>
              <a:gd name="connsiteY70" fmla="*/ 1546517 h 1783724"/>
              <a:gd name="connsiteX71" fmla="*/ 8224228 w 12192000"/>
              <a:gd name="connsiteY71" fmla="*/ 1557267 h 1783724"/>
              <a:gd name="connsiteX72" fmla="*/ 8199666 w 12192000"/>
              <a:gd name="connsiteY72" fmla="*/ 1559012 h 1783724"/>
              <a:gd name="connsiteX73" fmla="*/ 8194548 w 12192000"/>
              <a:gd name="connsiteY73" fmla="*/ 1565013 h 1783724"/>
              <a:gd name="connsiteX74" fmla="*/ 8165771 w 12192000"/>
              <a:gd name="connsiteY74" fmla="*/ 1579116 h 1783724"/>
              <a:gd name="connsiteX75" fmla="*/ 8116832 w 12192000"/>
              <a:gd name="connsiteY75" fmla="*/ 1608547 h 1783724"/>
              <a:gd name="connsiteX76" fmla="*/ 8089016 w 12192000"/>
              <a:gd name="connsiteY76" fmla="*/ 1617129 h 1783724"/>
              <a:gd name="connsiteX77" fmla="*/ 8074658 w 12192000"/>
              <a:gd name="connsiteY77" fmla="*/ 1626971 h 1783724"/>
              <a:gd name="connsiteX78" fmla="*/ 8068056 w 12192000"/>
              <a:gd name="connsiteY78" fmla="*/ 1627924 h 1783724"/>
              <a:gd name="connsiteX79" fmla="*/ 8046900 w 12192000"/>
              <a:gd name="connsiteY79" fmla="*/ 1634483 h 1783724"/>
              <a:gd name="connsiteX80" fmla="*/ 8034634 w 12192000"/>
              <a:gd name="connsiteY80" fmla="*/ 1637466 h 1783724"/>
              <a:gd name="connsiteX81" fmla="*/ 8029700 w 12192000"/>
              <a:gd name="connsiteY81" fmla="*/ 1638364 h 1783724"/>
              <a:gd name="connsiteX82" fmla="*/ 7987514 w 12192000"/>
              <a:gd name="connsiteY82" fmla="*/ 1638160 h 1783724"/>
              <a:gd name="connsiteX83" fmla="*/ 7960991 w 12192000"/>
              <a:gd name="connsiteY83" fmla="*/ 1648892 h 1783724"/>
              <a:gd name="connsiteX84" fmla="*/ 7937606 w 12192000"/>
              <a:gd name="connsiteY84" fmla="*/ 1650659 h 1783724"/>
              <a:gd name="connsiteX85" fmla="*/ 7931522 w 12192000"/>
              <a:gd name="connsiteY85" fmla="*/ 1653082 h 1783724"/>
              <a:gd name="connsiteX86" fmla="*/ 7872444 w 12192000"/>
              <a:gd name="connsiteY86" fmla="*/ 1652202 h 1783724"/>
              <a:gd name="connsiteX87" fmla="*/ 7832232 w 12192000"/>
              <a:gd name="connsiteY87" fmla="*/ 1658594 h 1783724"/>
              <a:gd name="connsiteX88" fmla="*/ 7744332 w 12192000"/>
              <a:gd name="connsiteY88" fmla="*/ 1657695 h 1783724"/>
              <a:gd name="connsiteX89" fmla="*/ 7723062 w 12192000"/>
              <a:gd name="connsiteY89" fmla="*/ 1658222 h 1783724"/>
              <a:gd name="connsiteX90" fmla="*/ 7705682 w 12192000"/>
              <a:gd name="connsiteY90" fmla="*/ 1664606 h 1783724"/>
              <a:gd name="connsiteX91" fmla="*/ 7702441 w 12192000"/>
              <a:gd name="connsiteY91" fmla="*/ 1671260 h 1783724"/>
              <a:gd name="connsiteX92" fmla="*/ 7690889 w 12192000"/>
              <a:gd name="connsiteY92" fmla="*/ 1672499 h 1783724"/>
              <a:gd name="connsiteX93" fmla="*/ 7688002 w 12192000"/>
              <a:gd name="connsiteY93" fmla="*/ 1674071 h 1783724"/>
              <a:gd name="connsiteX94" fmla="*/ 7671275 w 12192000"/>
              <a:gd name="connsiteY94" fmla="*/ 1681835 h 1783724"/>
              <a:gd name="connsiteX95" fmla="*/ 7585018 w 12192000"/>
              <a:gd name="connsiteY95" fmla="*/ 1675431 h 1783724"/>
              <a:gd name="connsiteX96" fmla="*/ 7471472 w 12192000"/>
              <a:gd name="connsiteY96" fmla="*/ 1682487 h 1783724"/>
              <a:gd name="connsiteX97" fmla="*/ 7381391 w 12192000"/>
              <a:gd name="connsiteY97" fmla="*/ 1689122 h 1783724"/>
              <a:gd name="connsiteX98" fmla="*/ 7292528 w 12192000"/>
              <a:gd name="connsiteY98" fmla="*/ 1689863 h 1783724"/>
              <a:gd name="connsiteX99" fmla="*/ 7204542 w 12192000"/>
              <a:gd name="connsiteY99" fmla="*/ 1667362 h 1783724"/>
              <a:gd name="connsiteX100" fmla="*/ 7179107 w 12192000"/>
              <a:gd name="connsiteY100" fmla="*/ 1664705 h 1783724"/>
              <a:gd name="connsiteX101" fmla="*/ 7176110 w 12192000"/>
              <a:gd name="connsiteY101" fmla="*/ 1667956 h 1783724"/>
              <a:gd name="connsiteX102" fmla="*/ 7149935 w 12192000"/>
              <a:gd name="connsiteY102" fmla="*/ 1671723 h 1783724"/>
              <a:gd name="connsiteX103" fmla="*/ 7076173 w 12192000"/>
              <a:gd name="connsiteY103" fmla="*/ 1681613 h 1783724"/>
              <a:gd name="connsiteX104" fmla="*/ 7002038 w 12192000"/>
              <a:gd name="connsiteY104" fmla="*/ 1684528 h 1783724"/>
              <a:gd name="connsiteX105" fmla="*/ 6883473 w 12192000"/>
              <a:gd name="connsiteY105" fmla="*/ 1705122 h 1783724"/>
              <a:gd name="connsiteX106" fmla="*/ 6692022 w 12192000"/>
              <a:gd name="connsiteY106" fmla="*/ 1713707 h 1783724"/>
              <a:gd name="connsiteX107" fmla="*/ 6589722 w 12192000"/>
              <a:gd name="connsiteY107" fmla="*/ 1723098 h 1783724"/>
              <a:gd name="connsiteX108" fmla="*/ 6301694 w 12192000"/>
              <a:gd name="connsiteY108" fmla="*/ 1743703 h 1783724"/>
              <a:gd name="connsiteX109" fmla="*/ 6183195 w 12192000"/>
              <a:gd name="connsiteY109" fmla="*/ 1758873 h 1783724"/>
              <a:gd name="connsiteX110" fmla="*/ 6123126 w 12192000"/>
              <a:gd name="connsiteY110" fmla="*/ 1768552 h 1783724"/>
              <a:gd name="connsiteX111" fmla="*/ 6096136 w 12192000"/>
              <a:gd name="connsiteY111" fmla="*/ 1767260 h 1783724"/>
              <a:gd name="connsiteX112" fmla="*/ 6032917 w 12192000"/>
              <a:gd name="connsiteY112" fmla="*/ 1781697 h 1783724"/>
              <a:gd name="connsiteX113" fmla="*/ 5977870 w 12192000"/>
              <a:gd name="connsiteY113" fmla="*/ 1771268 h 1783724"/>
              <a:gd name="connsiteX114" fmla="*/ 5916336 w 12192000"/>
              <a:gd name="connsiteY114" fmla="*/ 1780879 h 1783724"/>
              <a:gd name="connsiteX115" fmla="*/ 5867980 w 12192000"/>
              <a:gd name="connsiteY115" fmla="*/ 1783724 h 1783724"/>
              <a:gd name="connsiteX116" fmla="*/ 5743302 w 12192000"/>
              <a:gd name="connsiteY116" fmla="*/ 1782136 h 1783724"/>
              <a:gd name="connsiteX117" fmla="*/ 5607054 w 12192000"/>
              <a:gd name="connsiteY117" fmla="*/ 1775578 h 1783724"/>
              <a:gd name="connsiteX118" fmla="*/ 5464006 w 12192000"/>
              <a:gd name="connsiteY118" fmla="*/ 1763436 h 1783724"/>
              <a:gd name="connsiteX119" fmla="*/ 5412840 w 12192000"/>
              <a:gd name="connsiteY119" fmla="*/ 1767920 h 1783724"/>
              <a:gd name="connsiteX120" fmla="*/ 5361713 w 12192000"/>
              <a:gd name="connsiteY120" fmla="*/ 1773980 h 1783724"/>
              <a:gd name="connsiteX121" fmla="*/ 5241786 w 12192000"/>
              <a:gd name="connsiteY121" fmla="*/ 1756656 h 1783724"/>
              <a:gd name="connsiteX122" fmla="*/ 5202963 w 12192000"/>
              <a:gd name="connsiteY122" fmla="*/ 1747306 h 1783724"/>
              <a:gd name="connsiteX123" fmla="*/ 5154668 w 12192000"/>
              <a:gd name="connsiteY123" fmla="*/ 1744668 h 1783724"/>
              <a:gd name="connsiteX124" fmla="*/ 5136547 w 12192000"/>
              <a:gd name="connsiteY124" fmla="*/ 1738620 h 1783724"/>
              <a:gd name="connsiteX125" fmla="*/ 5122587 w 12192000"/>
              <a:gd name="connsiteY125" fmla="*/ 1735756 h 1783724"/>
              <a:gd name="connsiteX126" fmla="*/ 5119579 w 12192000"/>
              <a:gd name="connsiteY126" fmla="*/ 1734004 h 1783724"/>
              <a:gd name="connsiteX127" fmla="*/ 5101616 w 12192000"/>
              <a:gd name="connsiteY127" fmla="*/ 1724948 h 1783724"/>
              <a:gd name="connsiteX128" fmla="*/ 5045783 w 12192000"/>
              <a:gd name="connsiteY128" fmla="*/ 1730209 h 1783724"/>
              <a:gd name="connsiteX129" fmla="*/ 4991477 w 12192000"/>
              <a:gd name="connsiteY129" fmla="*/ 1716450 h 1783724"/>
              <a:gd name="connsiteX130" fmla="*/ 4820387 w 12192000"/>
              <a:gd name="connsiteY130" fmla="*/ 1695973 h 1783724"/>
              <a:gd name="connsiteX131" fmla="*/ 4755339 w 12192000"/>
              <a:gd name="connsiteY131" fmla="*/ 1700569 h 1783724"/>
              <a:gd name="connsiteX132" fmla="*/ 4714053 w 12192000"/>
              <a:gd name="connsiteY132" fmla="*/ 1695822 h 1783724"/>
              <a:gd name="connsiteX133" fmla="*/ 4691073 w 12192000"/>
              <a:gd name="connsiteY133" fmla="*/ 1693377 h 1783724"/>
              <a:gd name="connsiteX134" fmla="*/ 4495727 w 12192000"/>
              <a:gd name="connsiteY134" fmla="*/ 1656633 h 1783724"/>
              <a:gd name="connsiteX135" fmla="*/ 4428317 w 12192000"/>
              <a:gd name="connsiteY135" fmla="*/ 1646311 h 1783724"/>
              <a:gd name="connsiteX136" fmla="*/ 4424455 w 12192000"/>
              <a:gd name="connsiteY136" fmla="*/ 1646545 h 1783724"/>
              <a:gd name="connsiteX137" fmla="*/ 4418141 w 12192000"/>
              <a:gd name="connsiteY137" fmla="*/ 1643457 h 1783724"/>
              <a:gd name="connsiteX138" fmla="*/ 4389054 w 12192000"/>
              <a:gd name="connsiteY138" fmla="*/ 1635100 h 1783724"/>
              <a:gd name="connsiteX139" fmla="*/ 4243963 w 12192000"/>
              <a:gd name="connsiteY139" fmla="*/ 1600547 h 1783724"/>
              <a:gd name="connsiteX140" fmla="*/ 4230390 w 12192000"/>
              <a:gd name="connsiteY140" fmla="*/ 1596782 h 1783724"/>
              <a:gd name="connsiteX141" fmla="*/ 4151096 w 12192000"/>
              <a:gd name="connsiteY141" fmla="*/ 1589415 h 1783724"/>
              <a:gd name="connsiteX142" fmla="*/ 4091729 w 12192000"/>
              <a:gd name="connsiteY142" fmla="*/ 1565484 h 1783724"/>
              <a:gd name="connsiteX143" fmla="*/ 3994992 w 12192000"/>
              <a:gd name="connsiteY143" fmla="*/ 1554250 h 1783724"/>
              <a:gd name="connsiteX144" fmla="*/ 3898778 w 12192000"/>
              <a:gd name="connsiteY144" fmla="*/ 1546088 h 1783724"/>
              <a:gd name="connsiteX145" fmla="*/ 3863728 w 12192000"/>
              <a:gd name="connsiteY145" fmla="*/ 1544567 h 1783724"/>
              <a:gd name="connsiteX146" fmla="*/ 3729252 w 12192000"/>
              <a:gd name="connsiteY146" fmla="*/ 1544592 h 1783724"/>
              <a:gd name="connsiteX147" fmla="*/ 3716543 w 12192000"/>
              <a:gd name="connsiteY147" fmla="*/ 1541771 h 1783724"/>
              <a:gd name="connsiteX148" fmla="*/ 3715389 w 12192000"/>
              <a:gd name="connsiteY148" fmla="*/ 1538406 h 1783724"/>
              <a:gd name="connsiteX149" fmla="*/ 3682391 w 12192000"/>
              <a:gd name="connsiteY149" fmla="*/ 1529372 h 1783724"/>
              <a:gd name="connsiteX150" fmla="*/ 3669607 w 12192000"/>
              <a:gd name="connsiteY150" fmla="*/ 1534463 h 1783724"/>
              <a:gd name="connsiteX151" fmla="*/ 3669577 w 12192000"/>
              <a:gd name="connsiteY151" fmla="*/ 1534458 h 1783724"/>
              <a:gd name="connsiteX152" fmla="*/ 3660365 w 12192000"/>
              <a:gd name="connsiteY152" fmla="*/ 1531370 h 1783724"/>
              <a:gd name="connsiteX153" fmla="*/ 3637171 w 12192000"/>
              <a:gd name="connsiteY153" fmla="*/ 1523813 h 1783724"/>
              <a:gd name="connsiteX154" fmla="*/ 3636519 w 12192000"/>
              <a:gd name="connsiteY154" fmla="*/ 1523773 h 1783724"/>
              <a:gd name="connsiteX155" fmla="*/ 3589716 w 12192000"/>
              <a:gd name="connsiteY155" fmla="*/ 1506360 h 1783724"/>
              <a:gd name="connsiteX156" fmla="*/ 3583541 w 12192000"/>
              <a:gd name="connsiteY156" fmla="*/ 1507469 h 1783724"/>
              <a:gd name="connsiteX157" fmla="*/ 3574426 w 12192000"/>
              <a:gd name="connsiteY157" fmla="*/ 1507574 h 1783724"/>
              <a:gd name="connsiteX158" fmla="*/ 3574190 w 12192000"/>
              <a:gd name="connsiteY158" fmla="*/ 1507350 h 1783724"/>
              <a:gd name="connsiteX159" fmla="*/ 3565671 w 12192000"/>
              <a:gd name="connsiteY159" fmla="*/ 1507894 h 1783724"/>
              <a:gd name="connsiteX160" fmla="*/ 3515816 w 12192000"/>
              <a:gd name="connsiteY160" fmla="*/ 1499688 h 1783724"/>
              <a:gd name="connsiteX161" fmla="*/ 3452912 w 12192000"/>
              <a:gd name="connsiteY161" fmla="*/ 1496444 h 1783724"/>
              <a:gd name="connsiteX162" fmla="*/ 3380405 w 12192000"/>
              <a:gd name="connsiteY162" fmla="*/ 1486216 h 1783724"/>
              <a:gd name="connsiteX163" fmla="*/ 3343625 w 12192000"/>
              <a:gd name="connsiteY163" fmla="*/ 1500147 h 1783724"/>
              <a:gd name="connsiteX164" fmla="*/ 3323774 w 12192000"/>
              <a:gd name="connsiteY164" fmla="*/ 1501476 h 1783724"/>
              <a:gd name="connsiteX165" fmla="*/ 3321444 w 12192000"/>
              <a:gd name="connsiteY165" fmla="*/ 1500659 h 1783724"/>
              <a:gd name="connsiteX166" fmla="*/ 3242143 w 12192000"/>
              <a:gd name="connsiteY166" fmla="*/ 1505268 h 1783724"/>
              <a:gd name="connsiteX167" fmla="*/ 3122401 w 12192000"/>
              <a:gd name="connsiteY167" fmla="*/ 1511314 h 1783724"/>
              <a:gd name="connsiteX168" fmla="*/ 3010177 w 12192000"/>
              <a:gd name="connsiteY168" fmla="*/ 1513132 h 1783724"/>
              <a:gd name="connsiteX169" fmla="*/ 2782615 w 12192000"/>
              <a:gd name="connsiteY169" fmla="*/ 1509375 h 1783724"/>
              <a:gd name="connsiteX170" fmla="*/ 2668665 w 12192000"/>
              <a:gd name="connsiteY170" fmla="*/ 1517660 h 1783724"/>
              <a:gd name="connsiteX171" fmla="*/ 2548073 w 12192000"/>
              <a:gd name="connsiteY171" fmla="*/ 1516667 h 1783724"/>
              <a:gd name="connsiteX172" fmla="*/ 2423377 w 12192000"/>
              <a:gd name="connsiteY172" fmla="*/ 1527776 h 1783724"/>
              <a:gd name="connsiteX173" fmla="*/ 2295298 w 12192000"/>
              <a:gd name="connsiteY173" fmla="*/ 1534368 h 1783724"/>
              <a:gd name="connsiteX174" fmla="*/ 2188781 w 12192000"/>
              <a:gd name="connsiteY174" fmla="*/ 1529677 h 1783724"/>
              <a:gd name="connsiteX175" fmla="*/ 2074855 w 12192000"/>
              <a:gd name="connsiteY175" fmla="*/ 1515446 h 1783724"/>
              <a:gd name="connsiteX176" fmla="*/ 2012587 w 12192000"/>
              <a:gd name="connsiteY176" fmla="*/ 1522487 h 1783724"/>
              <a:gd name="connsiteX177" fmla="*/ 1932075 w 12192000"/>
              <a:gd name="connsiteY177" fmla="*/ 1517914 h 1783724"/>
              <a:gd name="connsiteX178" fmla="*/ 1908490 w 12192000"/>
              <a:gd name="connsiteY178" fmla="*/ 1526423 h 1783724"/>
              <a:gd name="connsiteX179" fmla="*/ 1908410 w 12192000"/>
              <a:gd name="connsiteY179" fmla="*/ 1526410 h 1783724"/>
              <a:gd name="connsiteX180" fmla="*/ 1901918 w 12192000"/>
              <a:gd name="connsiteY180" fmla="*/ 1522410 h 1783724"/>
              <a:gd name="connsiteX181" fmla="*/ 1876753 w 12192000"/>
              <a:gd name="connsiteY181" fmla="*/ 1517619 h 1783724"/>
              <a:gd name="connsiteX182" fmla="*/ 1858194 w 12192000"/>
              <a:gd name="connsiteY182" fmla="*/ 1522343 h 1783724"/>
              <a:gd name="connsiteX183" fmla="*/ 1702657 w 12192000"/>
              <a:gd name="connsiteY183" fmla="*/ 1510562 h 1783724"/>
              <a:gd name="connsiteX184" fmla="*/ 1701421 w 12192000"/>
              <a:gd name="connsiteY184" fmla="*/ 1510775 h 1783724"/>
              <a:gd name="connsiteX185" fmla="*/ 1699973 w 12192000"/>
              <a:gd name="connsiteY185" fmla="*/ 1507739 h 1783724"/>
              <a:gd name="connsiteX186" fmla="*/ 1682526 w 12192000"/>
              <a:gd name="connsiteY186" fmla="*/ 1504598 h 1783724"/>
              <a:gd name="connsiteX187" fmla="*/ 1677380 w 12192000"/>
              <a:gd name="connsiteY187" fmla="*/ 1504851 h 1783724"/>
              <a:gd name="connsiteX188" fmla="*/ 1670304 w 12192000"/>
              <a:gd name="connsiteY188" fmla="*/ 1503744 h 1783724"/>
              <a:gd name="connsiteX189" fmla="*/ 1670197 w 12192000"/>
              <a:gd name="connsiteY189" fmla="*/ 1503497 h 1783724"/>
              <a:gd name="connsiteX190" fmla="*/ 1626301 w 12192000"/>
              <a:gd name="connsiteY190" fmla="*/ 1474931 h 1783724"/>
              <a:gd name="connsiteX191" fmla="*/ 1535119 w 12192000"/>
              <a:gd name="connsiteY191" fmla="*/ 1463075 h 1783724"/>
              <a:gd name="connsiteX192" fmla="*/ 1531340 w 12192000"/>
              <a:gd name="connsiteY192" fmla="*/ 1461293 h 1783724"/>
              <a:gd name="connsiteX193" fmla="*/ 1498454 w 12192000"/>
              <a:gd name="connsiteY193" fmla="*/ 1463478 h 1783724"/>
              <a:gd name="connsiteX194" fmla="*/ 1478806 w 12192000"/>
              <a:gd name="connsiteY194" fmla="*/ 1464611 h 1783724"/>
              <a:gd name="connsiteX195" fmla="*/ 1358081 w 12192000"/>
              <a:gd name="connsiteY195" fmla="*/ 1455545 h 1783724"/>
              <a:gd name="connsiteX196" fmla="*/ 1222449 w 12192000"/>
              <a:gd name="connsiteY196" fmla="*/ 1455454 h 1783724"/>
              <a:gd name="connsiteX197" fmla="*/ 1180983 w 12192000"/>
              <a:gd name="connsiteY197" fmla="*/ 1440557 h 1783724"/>
              <a:gd name="connsiteX198" fmla="*/ 1018426 w 12192000"/>
              <a:gd name="connsiteY198" fmla="*/ 1400226 h 1783724"/>
              <a:gd name="connsiteX199" fmla="*/ 940021 w 12192000"/>
              <a:gd name="connsiteY199" fmla="*/ 1409452 h 1783724"/>
              <a:gd name="connsiteX200" fmla="*/ 940362 w 12192000"/>
              <a:gd name="connsiteY200" fmla="*/ 1408090 h 1783724"/>
              <a:gd name="connsiteX201" fmla="*/ 927147 w 12192000"/>
              <a:gd name="connsiteY201" fmla="*/ 1407436 h 1783724"/>
              <a:gd name="connsiteX202" fmla="*/ 915481 w 12192000"/>
              <a:gd name="connsiteY202" fmla="*/ 1395526 h 1783724"/>
              <a:gd name="connsiteX203" fmla="*/ 884363 w 12192000"/>
              <a:gd name="connsiteY203" fmla="*/ 1395024 h 1783724"/>
              <a:gd name="connsiteX204" fmla="*/ 883522 w 12192000"/>
              <a:gd name="connsiteY204" fmla="*/ 1400267 h 1783724"/>
              <a:gd name="connsiteX205" fmla="*/ 865903 w 12192000"/>
              <a:gd name="connsiteY205" fmla="*/ 1394324 h 1783724"/>
              <a:gd name="connsiteX206" fmla="*/ 790832 w 12192000"/>
              <a:gd name="connsiteY206" fmla="*/ 1370999 h 1783724"/>
              <a:gd name="connsiteX207" fmla="*/ 749766 w 12192000"/>
              <a:gd name="connsiteY207" fmla="*/ 1353216 h 1783724"/>
              <a:gd name="connsiteX208" fmla="*/ 705470 w 12192000"/>
              <a:gd name="connsiteY208" fmla="*/ 1354328 h 1783724"/>
              <a:gd name="connsiteX209" fmla="*/ 692371 w 12192000"/>
              <a:gd name="connsiteY209" fmla="*/ 1343942 h 1783724"/>
              <a:gd name="connsiteX210" fmla="*/ 690203 w 12192000"/>
              <a:gd name="connsiteY210" fmla="*/ 1341970 h 1783724"/>
              <a:gd name="connsiteX211" fmla="*/ 679574 w 12192000"/>
              <a:gd name="connsiteY211" fmla="*/ 1338069 h 1783724"/>
              <a:gd name="connsiteX212" fmla="*/ 679009 w 12192000"/>
              <a:gd name="connsiteY212" fmla="*/ 1331966 h 1783724"/>
              <a:gd name="connsiteX213" fmla="*/ 664756 w 12192000"/>
              <a:gd name="connsiteY213" fmla="*/ 1322509 h 1783724"/>
              <a:gd name="connsiteX214" fmla="*/ 644515 w 12192000"/>
              <a:gd name="connsiteY214" fmla="*/ 1316732 h 1783724"/>
              <a:gd name="connsiteX215" fmla="*/ 545716 w 12192000"/>
              <a:gd name="connsiteY215" fmla="*/ 1294878 h 1783724"/>
              <a:gd name="connsiteX216" fmla="*/ 488094 w 12192000"/>
              <a:gd name="connsiteY216" fmla="*/ 1278596 h 1783724"/>
              <a:gd name="connsiteX217" fmla="*/ 468538 w 12192000"/>
              <a:gd name="connsiteY217" fmla="*/ 1267376 h 1783724"/>
              <a:gd name="connsiteX218" fmla="*/ 439655 w 12192000"/>
              <a:gd name="connsiteY218" fmla="*/ 1255090 h 1783724"/>
              <a:gd name="connsiteX219" fmla="*/ 390496 w 12192000"/>
              <a:gd name="connsiteY219" fmla="*/ 1229512 h 1783724"/>
              <a:gd name="connsiteX220" fmla="*/ 362616 w 12192000"/>
              <a:gd name="connsiteY220" fmla="*/ 1221981 h 1783724"/>
              <a:gd name="connsiteX221" fmla="*/ 348184 w 12192000"/>
              <a:gd name="connsiteY221" fmla="*/ 1213437 h 1783724"/>
              <a:gd name="connsiteX222" fmla="*/ 341576 w 12192000"/>
              <a:gd name="connsiteY222" fmla="*/ 1212583 h 1783724"/>
              <a:gd name="connsiteX223" fmla="*/ 320370 w 12192000"/>
              <a:gd name="connsiteY223" fmla="*/ 1206827 h 1783724"/>
              <a:gd name="connsiteX224" fmla="*/ 308082 w 12192000"/>
              <a:gd name="connsiteY224" fmla="*/ 1204195 h 1783724"/>
              <a:gd name="connsiteX225" fmla="*/ 303141 w 12192000"/>
              <a:gd name="connsiteY225" fmla="*/ 1203396 h 1783724"/>
              <a:gd name="connsiteX226" fmla="*/ 260955 w 12192000"/>
              <a:gd name="connsiteY226" fmla="*/ 1203345 h 1783724"/>
              <a:gd name="connsiteX227" fmla="*/ 234352 w 12192000"/>
              <a:gd name="connsiteY227" fmla="*/ 1193972 h 1783724"/>
              <a:gd name="connsiteX228" fmla="*/ 210954 w 12192000"/>
              <a:gd name="connsiteY228" fmla="*/ 1192326 h 1783724"/>
              <a:gd name="connsiteX229" fmla="*/ 204851 w 12192000"/>
              <a:gd name="connsiteY229" fmla="*/ 1190210 h 1783724"/>
              <a:gd name="connsiteX230" fmla="*/ 145778 w 12192000"/>
              <a:gd name="connsiteY230" fmla="*/ 1190651 h 1783724"/>
              <a:gd name="connsiteX231" fmla="*/ 105518 w 12192000"/>
              <a:gd name="connsiteY231" fmla="*/ 1184937 h 1783724"/>
              <a:gd name="connsiteX232" fmla="*/ 17623 w 12192000"/>
              <a:gd name="connsiteY232" fmla="*/ 1185238 h 1783724"/>
              <a:gd name="connsiteX233" fmla="*/ 0 w 12192000"/>
              <a:gd name="connsiteY233" fmla="*/ 1184768 h 1783724"/>
              <a:gd name="connsiteX234" fmla="*/ 0 w 12192000"/>
              <a:gd name="connsiteY234" fmla="*/ 0 h 1783724"/>
              <a:gd name="connsiteX0" fmla="*/ 0 w 12192000"/>
              <a:gd name="connsiteY0" fmla="*/ 0 h 1783724"/>
              <a:gd name="connsiteX1" fmla="*/ 12192000 w 12192000"/>
              <a:gd name="connsiteY1" fmla="*/ 0 h 1783724"/>
              <a:gd name="connsiteX2" fmla="*/ 12192000 w 12192000"/>
              <a:gd name="connsiteY2" fmla="*/ 1129867 h 1783724"/>
              <a:gd name="connsiteX3" fmla="*/ 12174158 w 12192000"/>
              <a:gd name="connsiteY3" fmla="*/ 1133797 h 1783724"/>
              <a:gd name="connsiteX4" fmla="*/ 12111983 w 12192000"/>
              <a:gd name="connsiteY4" fmla="*/ 1161939 h 1783724"/>
              <a:gd name="connsiteX5" fmla="*/ 11967186 w 12192000"/>
              <a:gd name="connsiteY5" fmla="*/ 1201206 h 1783724"/>
              <a:gd name="connsiteX6" fmla="*/ 11953646 w 12192000"/>
              <a:gd name="connsiteY6" fmla="*/ 1205499 h 1783724"/>
              <a:gd name="connsiteX7" fmla="*/ 11874413 w 12192000"/>
              <a:gd name="connsiteY7" fmla="*/ 1213569 h 1783724"/>
              <a:gd name="connsiteX8" fmla="*/ 11815251 w 12192000"/>
              <a:gd name="connsiteY8" fmla="*/ 1241020 h 1783724"/>
              <a:gd name="connsiteX9" fmla="*/ 11718610 w 12192000"/>
              <a:gd name="connsiteY9" fmla="*/ 1253479 h 1783724"/>
              <a:gd name="connsiteX10" fmla="*/ 11622463 w 12192000"/>
              <a:gd name="connsiteY10" fmla="*/ 1262368 h 1783724"/>
              <a:gd name="connsiteX11" fmla="*/ 11587426 w 12192000"/>
              <a:gd name="connsiteY11" fmla="*/ 1263916 h 1783724"/>
              <a:gd name="connsiteX12" fmla="*/ 11471543 w 12192000"/>
              <a:gd name="connsiteY12" fmla="*/ 1280394 h 1783724"/>
              <a:gd name="connsiteX13" fmla="*/ 11406215 w 12192000"/>
              <a:gd name="connsiteY13" fmla="*/ 1280453 h 1783724"/>
              <a:gd name="connsiteX14" fmla="*/ 11361043 w 12192000"/>
              <a:gd name="connsiteY14" fmla="*/ 1286632 h 1783724"/>
              <a:gd name="connsiteX15" fmla="*/ 11259450 w 12192000"/>
              <a:gd name="connsiteY15" fmla="*/ 1286738 h 1783724"/>
              <a:gd name="connsiteX16" fmla="*/ 11154950 w 12192000"/>
              <a:gd name="connsiteY16" fmla="*/ 1291274 h 1783724"/>
              <a:gd name="connsiteX17" fmla="*/ 11055163 w 12192000"/>
              <a:gd name="connsiteY17" fmla="*/ 1282991 h 1783724"/>
              <a:gd name="connsiteX18" fmla="*/ 10959430 w 12192000"/>
              <a:gd name="connsiteY18" fmla="*/ 1284028 h 1783724"/>
              <a:gd name="connsiteX19" fmla="*/ 10886552 w 12192000"/>
              <a:gd name="connsiteY19" fmla="*/ 1294734 h 1783724"/>
              <a:gd name="connsiteX20" fmla="*/ 10832696 w 12192000"/>
              <a:gd name="connsiteY20" fmla="*/ 1296692 h 1783724"/>
              <a:gd name="connsiteX21" fmla="*/ 10772242 w 12192000"/>
              <a:gd name="connsiteY21" fmla="*/ 1273555 h 1783724"/>
              <a:gd name="connsiteX22" fmla="*/ 10696254 w 12192000"/>
              <a:gd name="connsiteY22" fmla="*/ 1259247 h 1783724"/>
              <a:gd name="connsiteX23" fmla="*/ 10577832 w 12192000"/>
              <a:gd name="connsiteY23" fmla="*/ 1255994 h 1783724"/>
              <a:gd name="connsiteX24" fmla="*/ 10531976 w 12192000"/>
              <a:gd name="connsiteY24" fmla="*/ 1249692 h 1783724"/>
              <a:gd name="connsiteX25" fmla="*/ 10453101 w 12192000"/>
              <a:gd name="connsiteY25" fmla="*/ 1241000 h 1783724"/>
              <a:gd name="connsiteX26" fmla="*/ 10407706 w 12192000"/>
              <a:gd name="connsiteY26" fmla="*/ 1235650 h 1783724"/>
              <a:gd name="connsiteX27" fmla="*/ 10368559 w 12192000"/>
              <a:gd name="connsiteY27" fmla="*/ 1235686 h 1783724"/>
              <a:gd name="connsiteX28" fmla="*/ 10352542 w 12192000"/>
              <a:gd name="connsiteY28" fmla="*/ 1245817 h 1783724"/>
              <a:gd name="connsiteX29" fmla="*/ 10294918 w 12192000"/>
              <a:gd name="connsiteY29" fmla="*/ 1263549 h 1783724"/>
              <a:gd name="connsiteX30" fmla="*/ 10271059 w 12192000"/>
              <a:gd name="connsiteY30" fmla="*/ 1265010 h 1783724"/>
              <a:gd name="connsiteX31" fmla="*/ 10239064 w 12192000"/>
              <a:gd name="connsiteY31" fmla="*/ 1270598 h 1783724"/>
              <a:gd name="connsiteX32" fmla="*/ 10181078 w 12192000"/>
              <a:gd name="connsiteY32" fmla="*/ 1276374 h 1783724"/>
              <a:gd name="connsiteX33" fmla="*/ 10153458 w 12192000"/>
              <a:gd name="connsiteY33" fmla="*/ 1285229 h 1783724"/>
              <a:gd name="connsiteX34" fmla="*/ 10140775 w 12192000"/>
              <a:gd name="connsiteY34" fmla="*/ 1285847 h 1783724"/>
              <a:gd name="connsiteX35" fmla="*/ 10132055 w 12192000"/>
              <a:gd name="connsiteY35" fmla="*/ 1297214 h 1783724"/>
              <a:gd name="connsiteX36" fmla="*/ 10094093 w 12192000"/>
              <a:gd name="connsiteY36" fmla="*/ 1316697 h 1783724"/>
              <a:gd name="connsiteX37" fmla="*/ 10054855 w 12192000"/>
              <a:gd name="connsiteY37" fmla="*/ 1316203 h 1783724"/>
              <a:gd name="connsiteX38" fmla="*/ 10016268 w 12192000"/>
              <a:gd name="connsiteY38" fmla="*/ 1325133 h 1783724"/>
              <a:gd name="connsiteX39" fmla="*/ 9937115 w 12192000"/>
              <a:gd name="connsiteY39" fmla="*/ 1337731 h 1783724"/>
              <a:gd name="connsiteX40" fmla="*/ 9824942 w 12192000"/>
              <a:gd name="connsiteY40" fmla="*/ 1342969 h 1783724"/>
              <a:gd name="connsiteX41" fmla="*/ 9705553 w 12192000"/>
              <a:gd name="connsiteY41" fmla="*/ 1359323 h 1783724"/>
              <a:gd name="connsiteX42" fmla="*/ 9589915 w 12192000"/>
              <a:gd name="connsiteY42" fmla="*/ 1382355 h 1783724"/>
              <a:gd name="connsiteX43" fmla="*/ 9315048 w 12192000"/>
              <a:gd name="connsiteY43" fmla="*/ 1428626 h 1783724"/>
              <a:gd name="connsiteX44" fmla="*/ 9209077 w 12192000"/>
              <a:gd name="connsiteY44" fmla="*/ 1448049 h 1783724"/>
              <a:gd name="connsiteX45" fmla="*/ 9133300 w 12192000"/>
              <a:gd name="connsiteY45" fmla="*/ 1456152 h 1783724"/>
              <a:gd name="connsiteX46" fmla="*/ 9031264 w 12192000"/>
              <a:gd name="connsiteY46" fmla="*/ 1462053 h 1783724"/>
              <a:gd name="connsiteX47" fmla="*/ 8983321 w 12192000"/>
              <a:gd name="connsiteY47" fmla="*/ 1464616 h 1783724"/>
              <a:gd name="connsiteX48" fmla="*/ 8983035 w 12192000"/>
              <a:gd name="connsiteY48" fmla="*/ 1464417 h 1783724"/>
              <a:gd name="connsiteX49" fmla="*/ 8974072 w 12192000"/>
              <a:gd name="connsiteY49" fmla="*/ 1465390 h 1783724"/>
              <a:gd name="connsiteX50" fmla="*/ 8968242 w 12192000"/>
              <a:gd name="connsiteY50" fmla="*/ 1467079 h 1783724"/>
              <a:gd name="connsiteX51" fmla="*/ 8952199 w 12192000"/>
              <a:gd name="connsiteY51" fmla="*/ 1469700 h 1783724"/>
              <a:gd name="connsiteX52" fmla="*/ 8945873 w 12192000"/>
              <a:gd name="connsiteY52" fmla="*/ 1469099 h 1783724"/>
              <a:gd name="connsiteX53" fmla="*/ 8940905 w 12192000"/>
              <a:gd name="connsiteY53" fmla="*/ 1467238 h 1783724"/>
              <a:gd name="connsiteX54" fmla="*/ 8906846 w 12192000"/>
              <a:gd name="connsiteY54" fmla="*/ 1464481 h 1783724"/>
              <a:gd name="connsiteX55" fmla="*/ 8730411 w 12192000"/>
              <a:gd name="connsiteY55" fmla="*/ 1479838 h 1783724"/>
              <a:gd name="connsiteX56" fmla="*/ 8685834 w 12192000"/>
              <a:gd name="connsiteY56" fmla="*/ 1481431 h 1783724"/>
              <a:gd name="connsiteX57" fmla="*/ 8574116 w 12192000"/>
              <a:gd name="connsiteY57" fmla="*/ 1488166 h 1783724"/>
              <a:gd name="connsiteX58" fmla="*/ 8503254 w 12192000"/>
              <a:gd name="connsiteY58" fmla="*/ 1475627 h 1783724"/>
              <a:gd name="connsiteX59" fmla="*/ 8489028 w 12192000"/>
              <a:gd name="connsiteY59" fmla="*/ 1480483 h 1783724"/>
              <a:gd name="connsiteX60" fmla="*/ 8484222 w 12192000"/>
              <a:gd name="connsiteY60" fmla="*/ 1482955 h 1783724"/>
              <a:gd name="connsiteX61" fmla="*/ 8476034 w 12192000"/>
              <a:gd name="connsiteY61" fmla="*/ 1485197 h 1783724"/>
              <a:gd name="connsiteX62" fmla="*/ 8475659 w 12192000"/>
              <a:gd name="connsiteY62" fmla="*/ 1485048 h 1783724"/>
              <a:gd name="connsiteX63" fmla="*/ 8468325 w 12192000"/>
              <a:gd name="connsiteY63" fmla="*/ 1487552 h 1783724"/>
              <a:gd name="connsiteX64" fmla="*/ 8401298 w 12192000"/>
              <a:gd name="connsiteY64" fmla="*/ 1493672 h 1783724"/>
              <a:gd name="connsiteX65" fmla="*/ 8390295 w 12192000"/>
              <a:gd name="connsiteY65" fmla="*/ 1502138 h 1783724"/>
              <a:gd name="connsiteX66" fmla="*/ 8370102 w 12192000"/>
              <a:gd name="connsiteY66" fmla="*/ 1508730 h 1783724"/>
              <a:gd name="connsiteX67" fmla="*/ 8248843 w 12192000"/>
              <a:gd name="connsiteY67" fmla="*/ 1537060 h 1783724"/>
              <a:gd name="connsiteX68" fmla="*/ 8244399 w 12192000"/>
              <a:gd name="connsiteY68" fmla="*/ 1538596 h 1783724"/>
              <a:gd name="connsiteX69" fmla="*/ 8241700 w 12192000"/>
              <a:gd name="connsiteY69" fmla="*/ 1538396 h 1783724"/>
              <a:gd name="connsiteX70" fmla="*/ 8230388 w 12192000"/>
              <a:gd name="connsiteY70" fmla="*/ 1546517 h 1783724"/>
              <a:gd name="connsiteX71" fmla="*/ 8224228 w 12192000"/>
              <a:gd name="connsiteY71" fmla="*/ 1557267 h 1783724"/>
              <a:gd name="connsiteX72" fmla="*/ 8199666 w 12192000"/>
              <a:gd name="connsiteY72" fmla="*/ 1559012 h 1783724"/>
              <a:gd name="connsiteX73" fmla="*/ 8194548 w 12192000"/>
              <a:gd name="connsiteY73" fmla="*/ 1565013 h 1783724"/>
              <a:gd name="connsiteX74" fmla="*/ 8165771 w 12192000"/>
              <a:gd name="connsiteY74" fmla="*/ 1579116 h 1783724"/>
              <a:gd name="connsiteX75" fmla="*/ 8116832 w 12192000"/>
              <a:gd name="connsiteY75" fmla="*/ 1608547 h 1783724"/>
              <a:gd name="connsiteX76" fmla="*/ 8089016 w 12192000"/>
              <a:gd name="connsiteY76" fmla="*/ 1617129 h 1783724"/>
              <a:gd name="connsiteX77" fmla="*/ 8074658 w 12192000"/>
              <a:gd name="connsiteY77" fmla="*/ 1626971 h 1783724"/>
              <a:gd name="connsiteX78" fmla="*/ 8068056 w 12192000"/>
              <a:gd name="connsiteY78" fmla="*/ 1627924 h 1783724"/>
              <a:gd name="connsiteX79" fmla="*/ 8046900 w 12192000"/>
              <a:gd name="connsiteY79" fmla="*/ 1634483 h 1783724"/>
              <a:gd name="connsiteX80" fmla="*/ 8034634 w 12192000"/>
              <a:gd name="connsiteY80" fmla="*/ 1637466 h 1783724"/>
              <a:gd name="connsiteX81" fmla="*/ 8029700 w 12192000"/>
              <a:gd name="connsiteY81" fmla="*/ 1638364 h 1783724"/>
              <a:gd name="connsiteX82" fmla="*/ 7987514 w 12192000"/>
              <a:gd name="connsiteY82" fmla="*/ 1638160 h 1783724"/>
              <a:gd name="connsiteX83" fmla="*/ 7960991 w 12192000"/>
              <a:gd name="connsiteY83" fmla="*/ 1648892 h 1783724"/>
              <a:gd name="connsiteX84" fmla="*/ 7937606 w 12192000"/>
              <a:gd name="connsiteY84" fmla="*/ 1650659 h 1783724"/>
              <a:gd name="connsiteX85" fmla="*/ 7931522 w 12192000"/>
              <a:gd name="connsiteY85" fmla="*/ 1653082 h 1783724"/>
              <a:gd name="connsiteX86" fmla="*/ 7872444 w 12192000"/>
              <a:gd name="connsiteY86" fmla="*/ 1652202 h 1783724"/>
              <a:gd name="connsiteX87" fmla="*/ 7832232 w 12192000"/>
              <a:gd name="connsiteY87" fmla="*/ 1658594 h 1783724"/>
              <a:gd name="connsiteX88" fmla="*/ 7744332 w 12192000"/>
              <a:gd name="connsiteY88" fmla="*/ 1657695 h 1783724"/>
              <a:gd name="connsiteX89" fmla="*/ 7723062 w 12192000"/>
              <a:gd name="connsiteY89" fmla="*/ 1658222 h 1783724"/>
              <a:gd name="connsiteX90" fmla="*/ 7705682 w 12192000"/>
              <a:gd name="connsiteY90" fmla="*/ 1664606 h 1783724"/>
              <a:gd name="connsiteX91" fmla="*/ 7702441 w 12192000"/>
              <a:gd name="connsiteY91" fmla="*/ 1671260 h 1783724"/>
              <a:gd name="connsiteX92" fmla="*/ 7690889 w 12192000"/>
              <a:gd name="connsiteY92" fmla="*/ 1672499 h 1783724"/>
              <a:gd name="connsiteX93" fmla="*/ 7688002 w 12192000"/>
              <a:gd name="connsiteY93" fmla="*/ 1674071 h 1783724"/>
              <a:gd name="connsiteX94" fmla="*/ 7671275 w 12192000"/>
              <a:gd name="connsiteY94" fmla="*/ 1681835 h 1783724"/>
              <a:gd name="connsiteX95" fmla="*/ 7585018 w 12192000"/>
              <a:gd name="connsiteY95" fmla="*/ 1675431 h 1783724"/>
              <a:gd name="connsiteX96" fmla="*/ 7471472 w 12192000"/>
              <a:gd name="connsiteY96" fmla="*/ 1682487 h 1783724"/>
              <a:gd name="connsiteX97" fmla="*/ 7381391 w 12192000"/>
              <a:gd name="connsiteY97" fmla="*/ 1689122 h 1783724"/>
              <a:gd name="connsiteX98" fmla="*/ 7292528 w 12192000"/>
              <a:gd name="connsiteY98" fmla="*/ 1689863 h 1783724"/>
              <a:gd name="connsiteX99" fmla="*/ 7226210 w 12192000"/>
              <a:gd name="connsiteY99" fmla="*/ 1684783 h 1783724"/>
              <a:gd name="connsiteX100" fmla="*/ 7179107 w 12192000"/>
              <a:gd name="connsiteY100" fmla="*/ 1664705 h 1783724"/>
              <a:gd name="connsiteX101" fmla="*/ 7176110 w 12192000"/>
              <a:gd name="connsiteY101" fmla="*/ 1667956 h 1783724"/>
              <a:gd name="connsiteX102" fmla="*/ 7149935 w 12192000"/>
              <a:gd name="connsiteY102" fmla="*/ 1671723 h 1783724"/>
              <a:gd name="connsiteX103" fmla="*/ 7076173 w 12192000"/>
              <a:gd name="connsiteY103" fmla="*/ 1681613 h 1783724"/>
              <a:gd name="connsiteX104" fmla="*/ 7002038 w 12192000"/>
              <a:gd name="connsiteY104" fmla="*/ 1684528 h 1783724"/>
              <a:gd name="connsiteX105" fmla="*/ 6883473 w 12192000"/>
              <a:gd name="connsiteY105" fmla="*/ 1705122 h 1783724"/>
              <a:gd name="connsiteX106" fmla="*/ 6692022 w 12192000"/>
              <a:gd name="connsiteY106" fmla="*/ 1713707 h 1783724"/>
              <a:gd name="connsiteX107" fmla="*/ 6589722 w 12192000"/>
              <a:gd name="connsiteY107" fmla="*/ 1723098 h 1783724"/>
              <a:gd name="connsiteX108" fmla="*/ 6301694 w 12192000"/>
              <a:gd name="connsiteY108" fmla="*/ 1743703 h 1783724"/>
              <a:gd name="connsiteX109" fmla="*/ 6183195 w 12192000"/>
              <a:gd name="connsiteY109" fmla="*/ 1758873 h 1783724"/>
              <a:gd name="connsiteX110" fmla="*/ 6123126 w 12192000"/>
              <a:gd name="connsiteY110" fmla="*/ 1768552 h 1783724"/>
              <a:gd name="connsiteX111" fmla="*/ 6096136 w 12192000"/>
              <a:gd name="connsiteY111" fmla="*/ 1767260 h 1783724"/>
              <a:gd name="connsiteX112" fmla="*/ 6032917 w 12192000"/>
              <a:gd name="connsiteY112" fmla="*/ 1781697 h 1783724"/>
              <a:gd name="connsiteX113" fmla="*/ 5977870 w 12192000"/>
              <a:gd name="connsiteY113" fmla="*/ 1771268 h 1783724"/>
              <a:gd name="connsiteX114" fmla="*/ 5916336 w 12192000"/>
              <a:gd name="connsiteY114" fmla="*/ 1780879 h 1783724"/>
              <a:gd name="connsiteX115" fmla="*/ 5867980 w 12192000"/>
              <a:gd name="connsiteY115" fmla="*/ 1783724 h 1783724"/>
              <a:gd name="connsiteX116" fmla="*/ 5743302 w 12192000"/>
              <a:gd name="connsiteY116" fmla="*/ 1782136 h 1783724"/>
              <a:gd name="connsiteX117" fmla="*/ 5607054 w 12192000"/>
              <a:gd name="connsiteY117" fmla="*/ 1775578 h 1783724"/>
              <a:gd name="connsiteX118" fmla="*/ 5464006 w 12192000"/>
              <a:gd name="connsiteY118" fmla="*/ 1763436 h 1783724"/>
              <a:gd name="connsiteX119" fmla="*/ 5412840 w 12192000"/>
              <a:gd name="connsiteY119" fmla="*/ 1767920 h 1783724"/>
              <a:gd name="connsiteX120" fmla="*/ 5361713 w 12192000"/>
              <a:gd name="connsiteY120" fmla="*/ 1773980 h 1783724"/>
              <a:gd name="connsiteX121" fmla="*/ 5241786 w 12192000"/>
              <a:gd name="connsiteY121" fmla="*/ 1756656 h 1783724"/>
              <a:gd name="connsiteX122" fmla="*/ 5202963 w 12192000"/>
              <a:gd name="connsiteY122" fmla="*/ 1747306 h 1783724"/>
              <a:gd name="connsiteX123" fmla="*/ 5154668 w 12192000"/>
              <a:gd name="connsiteY123" fmla="*/ 1744668 h 1783724"/>
              <a:gd name="connsiteX124" fmla="*/ 5136547 w 12192000"/>
              <a:gd name="connsiteY124" fmla="*/ 1738620 h 1783724"/>
              <a:gd name="connsiteX125" fmla="*/ 5122587 w 12192000"/>
              <a:gd name="connsiteY125" fmla="*/ 1735756 h 1783724"/>
              <a:gd name="connsiteX126" fmla="*/ 5119579 w 12192000"/>
              <a:gd name="connsiteY126" fmla="*/ 1734004 h 1783724"/>
              <a:gd name="connsiteX127" fmla="*/ 5101616 w 12192000"/>
              <a:gd name="connsiteY127" fmla="*/ 1724948 h 1783724"/>
              <a:gd name="connsiteX128" fmla="*/ 5045783 w 12192000"/>
              <a:gd name="connsiteY128" fmla="*/ 1730209 h 1783724"/>
              <a:gd name="connsiteX129" fmla="*/ 4991477 w 12192000"/>
              <a:gd name="connsiteY129" fmla="*/ 1716450 h 1783724"/>
              <a:gd name="connsiteX130" fmla="*/ 4820387 w 12192000"/>
              <a:gd name="connsiteY130" fmla="*/ 1695973 h 1783724"/>
              <a:gd name="connsiteX131" fmla="*/ 4755339 w 12192000"/>
              <a:gd name="connsiteY131" fmla="*/ 1700569 h 1783724"/>
              <a:gd name="connsiteX132" fmla="*/ 4714053 w 12192000"/>
              <a:gd name="connsiteY132" fmla="*/ 1695822 h 1783724"/>
              <a:gd name="connsiteX133" fmla="*/ 4691073 w 12192000"/>
              <a:gd name="connsiteY133" fmla="*/ 1693377 h 1783724"/>
              <a:gd name="connsiteX134" fmla="*/ 4495727 w 12192000"/>
              <a:gd name="connsiteY134" fmla="*/ 1656633 h 1783724"/>
              <a:gd name="connsiteX135" fmla="*/ 4428317 w 12192000"/>
              <a:gd name="connsiteY135" fmla="*/ 1646311 h 1783724"/>
              <a:gd name="connsiteX136" fmla="*/ 4424455 w 12192000"/>
              <a:gd name="connsiteY136" fmla="*/ 1646545 h 1783724"/>
              <a:gd name="connsiteX137" fmla="*/ 4418141 w 12192000"/>
              <a:gd name="connsiteY137" fmla="*/ 1643457 h 1783724"/>
              <a:gd name="connsiteX138" fmla="*/ 4389054 w 12192000"/>
              <a:gd name="connsiteY138" fmla="*/ 1635100 h 1783724"/>
              <a:gd name="connsiteX139" fmla="*/ 4243963 w 12192000"/>
              <a:gd name="connsiteY139" fmla="*/ 1600547 h 1783724"/>
              <a:gd name="connsiteX140" fmla="*/ 4230390 w 12192000"/>
              <a:gd name="connsiteY140" fmla="*/ 1596782 h 1783724"/>
              <a:gd name="connsiteX141" fmla="*/ 4151096 w 12192000"/>
              <a:gd name="connsiteY141" fmla="*/ 1589415 h 1783724"/>
              <a:gd name="connsiteX142" fmla="*/ 4091729 w 12192000"/>
              <a:gd name="connsiteY142" fmla="*/ 1565484 h 1783724"/>
              <a:gd name="connsiteX143" fmla="*/ 3994992 w 12192000"/>
              <a:gd name="connsiteY143" fmla="*/ 1554250 h 1783724"/>
              <a:gd name="connsiteX144" fmla="*/ 3898778 w 12192000"/>
              <a:gd name="connsiteY144" fmla="*/ 1546088 h 1783724"/>
              <a:gd name="connsiteX145" fmla="*/ 3863728 w 12192000"/>
              <a:gd name="connsiteY145" fmla="*/ 1544567 h 1783724"/>
              <a:gd name="connsiteX146" fmla="*/ 3729252 w 12192000"/>
              <a:gd name="connsiteY146" fmla="*/ 1544592 h 1783724"/>
              <a:gd name="connsiteX147" fmla="*/ 3716543 w 12192000"/>
              <a:gd name="connsiteY147" fmla="*/ 1541771 h 1783724"/>
              <a:gd name="connsiteX148" fmla="*/ 3715389 w 12192000"/>
              <a:gd name="connsiteY148" fmla="*/ 1538406 h 1783724"/>
              <a:gd name="connsiteX149" fmla="*/ 3682391 w 12192000"/>
              <a:gd name="connsiteY149" fmla="*/ 1529372 h 1783724"/>
              <a:gd name="connsiteX150" fmla="*/ 3669607 w 12192000"/>
              <a:gd name="connsiteY150" fmla="*/ 1534463 h 1783724"/>
              <a:gd name="connsiteX151" fmla="*/ 3669577 w 12192000"/>
              <a:gd name="connsiteY151" fmla="*/ 1534458 h 1783724"/>
              <a:gd name="connsiteX152" fmla="*/ 3660365 w 12192000"/>
              <a:gd name="connsiteY152" fmla="*/ 1531370 h 1783724"/>
              <a:gd name="connsiteX153" fmla="*/ 3637171 w 12192000"/>
              <a:gd name="connsiteY153" fmla="*/ 1523813 h 1783724"/>
              <a:gd name="connsiteX154" fmla="*/ 3636519 w 12192000"/>
              <a:gd name="connsiteY154" fmla="*/ 1523773 h 1783724"/>
              <a:gd name="connsiteX155" fmla="*/ 3589716 w 12192000"/>
              <a:gd name="connsiteY155" fmla="*/ 1506360 h 1783724"/>
              <a:gd name="connsiteX156" fmla="*/ 3583541 w 12192000"/>
              <a:gd name="connsiteY156" fmla="*/ 1507469 h 1783724"/>
              <a:gd name="connsiteX157" fmla="*/ 3574426 w 12192000"/>
              <a:gd name="connsiteY157" fmla="*/ 1507574 h 1783724"/>
              <a:gd name="connsiteX158" fmla="*/ 3574190 w 12192000"/>
              <a:gd name="connsiteY158" fmla="*/ 1507350 h 1783724"/>
              <a:gd name="connsiteX159" fmla="*/ 3565671 w 12192000"/>
              <a:gd name="connsiteY159" fmla="*/ 1507894 h 1783724"/>
              <a:gd name="connsiteX160" fmla="*/ 3515816 w 12192000"/>
              <a:gd name="connsiteY160" fmla="*/ 1499688 h 1783724"/>
              <a:gd name="connsiteX161" fmla="*/ 3452912 w 12192000"/>
              <a:gd name="connsiteY161" fmla="*/ 1496444 h 1783724"/>
              <a:gd name="connsiteX162" fmla="*/ 3380405 w 12192000"/>
              <a:gd name="connsiteY162" fmla="*/ 1486216 h 1783724"/>
              <a:gd name="connsiteX163" fmla="*/ 3343625 w 12192000"/>
              <a:gd name="connsiteY163" fmla="*/ 1500147 h 1783724"/>
              <a:gd name="connsiteX164" fmla="*/ 3323774 w 12192000"/>
              <a:gd name="connsiteY164" fmla="*/ 1501476 h 1783724"/>
              <a:gd name="connsiteX165" fmla="*/ 3321444 w 12192000"/>
              <a:gd name="connsiteY165" fmla="*/ 1500659 h 1783724"/>
              <a:gd name="connsiteX166" fmla="*/ 3242143 w 12192000"/>
              <a:gd name="connsiteY166" fmla="*/ 1505268 h 1783724"/>
              <a:gd name="connsiteX167" fmla="*/ 3122401 w 12192000"/>
              <a:gd name="connsiteY167" fmla="*/ 1511314 h 1783724"/>
              <a:gd name="connsiteX168" fmla="*/ 3010177 w 12192000"/>
              <a:gd name="connsiteY168" fmla="*/ 1513132 h 1783724"/>
              <a:gd name="connsiteX169" fmla="*/ 2782615 w 12192000"/>
              <a:gd name="connsiteY169" fmla="*/ 1509375 h 1783724"/>
              <a:gd name="connsiteX170" fmla="*/ 2668665 w 12192000"/>
              <a:gd name="connsiteY170" fmla="*/ 1517660 h 1783724"/>
              <a:gd name="connsiteX171" fmla="*/ 2548073 w 12192000"/>
              <a:gd name="connsiteY171" fmla="*/ 1516667 h 1783724"/>
              <a:gd name="connsiteX172" fmla="*/ 2423377 w 12192000"/>
              <a:gd name="connsiteY172" fmla="*/ 1527776 h 1783724"/>
              <a:gd name="connsiteX173" fmla="*/ 2295298 w 12192000"/>
              <a:gd name="connsiteY173" fmla="*/ 1534368 h 1783724"/>
              <a:gd name="connsiteX174" fmla="*/ 2188781 w 12192000"/>
              <a:gd name="connsiteY174" fmla="*/ 1529677 h 1783724"/>
              <a:gd name="connsiteX175" fmla="*/ 2074855 w 12192000"/>
              <a:gd name="connsiteY175" fmla="*/ 1515446 h 1783724"/>
              <a:gd name="connsiteX176" fmla="*/ 2012587 w 12192000"/>
              <a:gd name="connsiteY176" fmla="*/ 1522487 h 1783724"/>
              <a:gd name="connsiteX177" fmla="*/ 1932075 w 12192000"/>
              <a:gd name="connsiteY177" fmla="*/ 1517914 h 1783724"/>
              <a:gd name="connsiteX178" fmla="*/ 1908490 w 12192000"/>
              <a:gd name="connsiteY178" fmla="*/ 1526423 h 1783724"/>
              <a:gd name="connsiteX179" fmla="*/ 1908410 w 12192000"/>
              <a:gd name="connsiteY179" fmla="*/ 1526410 h 1783724"/>
              <a:gd name="connsiteX180" fmla="*/ 1901918 w 12192000"/>
              <a:gd name="connsiteY180" fmla="*/ 1522410 h 1783724"/>
              <a:gd name="connsiteX181" fmla="*/ 1876753 w 12192000"/>
              <a:gd name="connsiteY181" fmla="*/ 1517619 h 1783724"/>
              <a:gd name="connsiteX182" fmla="*/ 1858194 w 12192000"/>
              <a:gd name="connsiteY182" fmla="*/ 1522343 h 1783724"/>
              <a:gd name="connsiteX183" fmla="*/ 1702657 w 12192000"/>
              <a:gd name="connsiteY183" fmla="*/ 1510562 h 1783724"/>
              <a:gd name="connsiteX184" fmla="*/ 1701421 w 12192000"/>
              <a:gd name="connsiteY184" fmla="*/ 1510775 h 1783724"/>
              <a:gd name="connsiteX185" fmla="*/ 1699973 w 12192000"/>
              <a:gd name="connsiteY185" fmla="*/ 1507739 h 1783724"/>
              <a:gd name="connsiteX186" fmla="*/ 1682526 w 12192000"/>
              <a:gd name="connsiteY186" fmla="*/ 1504598 h 1783724"/>
              <a:gd name="connsiteX187" fmla="*/ 1677380 w 12192000"/>
              <a:gd name="connsiteY187" fmla="*/ 1504851 h 1783724"/>
              <a:gd name="connsiteX188" fmla="*/ 1670304 w 12192000"/>
              <a:gd name="connsiteY188" fmla="*/ 1503744 h 1783724"/>
              <a:gd name="connsiteX189" fmla="*/ 1670197 w 12192000"/>
              <a:gd name="connsiteY189" fmla="*/ 1503497 h 1783724"/>
              <a:gd name="connsiteX190" fmla="*/ 1626301 w 12192000"/>
              <a:gd name="connsiteY190" fmla="*/ 1474931 h 1783724"/>
              <a:gd name="connsiteX191" fmla="*/ 1535119 w 12192000"/>
              <a:gd name="connsiteY191" fmla="*/ 1463075 h 1783724"/>
              <a:gd name="connsiteX192" fmla="*/ 1531340 w 12192000"/>
              <a:gd name="connsiteY192" fmla="*/ 1461293 h 1783724"/>
              <a:gd name="connsiteX193" fmla="*/ 1498454 w 12192000"/>
              <a:gd name="connsiteY193" fmla="*/ 1463478 h 1783724"/>
              <a:gd name="connsiteX194" fmla="*/ 1478806 w 12192000"/>
              <a:gd name="connsiteY194" fmla="*/ 1464611 h 1783724"/>
              <a:gd name="connsiteX195" fmla="*/ 1358081 w 12192000"/>
              <a:gd name="connsiteY195" fmla="*/ 1455545 h 1783724"/>
              <a:gd name="connsiteX196" fmla="*/ 1222449 w 12192000"/>
              <a:gd name="connsiteY196" fmla="*/ 1455454 h 1783724"/>
              <a:gd name="connsiteX197" fmla="*/ 1180983 w 12192000"/>
              <a:gd name="connsiteY197" fmla="*/ 1440557 h 1783724"/>
              <a:gd name="connsiteX198" fmla="*/ 1018426 w 12192000"/>
              <a:gd name="connsiteY198" fmla="*/ 1400226 h 1783724"/>
              <a:gd name="connsiteX199" fmla="*/ 940021 w 12192000"/>
              <a:gd name="connsiteY199" fmla="*/ 1409452 h 1783724"/>
              <a:gd name="connsiteX200" fmla="*/ 940362 w 12192000"/>
              <a:gd name="connsiteY200" fmla="*/ 1408090 h 1783724"/>
              <a:gd name="connsiteX201" fmla="*/ 927147 w 12192000"/>
              <a:gd name="connsiteY201" fmla="*/ 1407436 h 1783724"/>
              <a:gd name="connsiteX202" fmla="*/ 915481 w 12192000"/>
              <a:gd name="connsiteY202" fmla="*/ 1395526 h 1783724"/>
              <a:gd name="connsiteX203" fmla="*/ 884363 w 12192000"/>
              <a:gd name="connsiteY203" fmla="*/ 1395024 h 1783724"/>
              <a:gd name="connsiteX204" fmla="*/ 883522 w 12192000"/>
              <a:gd name="connsiteY204" fmla="*/ 1400267 h 1783724"/>
              <a:gd name="connsiteX205" fmla="*/ 865903 w 12192000"/>
              <a:gd name="connsiteY205" fmla="*/ 1394324 h 1783724"/>
              <a:gd name="connsiteX206" fmla="*/ 790832 w 12192000"/>
              <a:gd name="connsiteY206" fmla="*/ 1370999 h 1783724"/>
              <a:gd name="connsiteX207" fmla="*/ 749766 w 12192000"/>
              <a:gd name="connsiteY207" fmla="*/ 1353216 h 1783724"/>
              <a:gd name="connsiteX208" fmla="*/ 705470 w 12192000"/>
              <a:gd name="connsiteY208" fmla="*/ 1354328 h 1783724"/>
              <a:gd name="connsiteX209" fmla="*/ 692371 w 12192000"/>
              <a:gd name="connsiteY209" fmla="*/ 1343942 h 1783724"/>
              <a:gd name="connsiteX210" fmla="*/ 690203 w 12192000"/>
              <a:gd name="connsiteY210" fmla="*/ 1341970 h 1783724"/>
              <a:gd name="connsiteX211" fmla="*/ 679574 w 12192000"/>
              <a:gd name="connsiteY211" fmla="*/ 1338069 h 1783724"/>
              <a:gd name="connsiteX212" fmla="*/ 679009 w 12192000"/>
              <a:gd name="connsiteY212" fmla="*/ 1331966 h 1783724"/>
              <a:gd name="connsiteX213" fmla="*/ 664756 w 12192000"/>
              <a:gd name="connsiteY213" fmla="*/ 1322509 h 1783724"/>
              <a:gd name="connsiteX214" fmla="*/ 644515 w 12192000"/>
              <a:gd name="connsiteY214" fmla="*/ 1316732 h 1783724"/>
              <a:gd name="connsiteX215" fmla="*/ 545716 w 12192000"/>
              <a:gd name="connsiteY215" fmla="*/ 1294878 h 1783724"/>
              <a:gd name="connsiteX216" fmla="*/ 488094 w 12192000"/>
              <a:gd name="connsiteY216" fmla="*/ 1278596 h 1783724"/>
              <a:gd name="connsiteX217" fmla="*/ 468538 w 12192000"/>
              <a:gd name="connsiteY217" fmla="*/ 1267376 h 1783724"/>
              <a:gd name="connsiteX218" fmla="*/ 439655 w 12192000"/>
              <a:gd name="connsiteY218" fmla="*/ 1255090 h 1783724"/>
              <a:gd name="connsiteX219" fmla="*/ 390496 w 12192000"/>
              <a:gd name="connsiteY219" fmla="*/ 1229512 h 1783724"/>
              <a:gd name="connsiteX220" fmla="*/ 362616 w 12192000"/>
              <a:gd name="connsiteY220" fmla="*/ 1221981 h 1783724"/>
              <a:gd name="connsiteX221" fmla="*/ 348184 w 12192000"/>
              <a:gd name="connsiteY221" fmla="*/ 1213437 h 1783724"/>
              <a:gd name="connsiteX222" fmla="*/ 341576 w 12192000"/>
              <a:gd name="connsiteY222" fmla="*/ 1212583 h 1783724"/>
              <a:gd name="connsiteX223" fmla="*/ 320370 w 12192000"/>
              <a:gd name="connsiteY223" fmla="*/ 1206827 h 1783724"/>
              <a:gd name="connsiteX224" fmla="*/ 308082 w 12192000"/>
              <a:gd name="connsiteY224" fmla="*/ 1204195 h 1783724"/>
              <a:gd name="connsiteX225" fmla="*/ 303141 w 12192000"/>
              <a:gd name="connsiteY225" fmla="*/ 1203396 h 1783724"/>
              <a:gd name="connsiteX226" fmla="*/ 260955 w 12192000"/>
              <a:gd name="connsiteY226" fmla="*/ 1203345 h 1783724"/>
              <a:gd name="connsiteX227" fmla="*/ 234352 w 12192000"/>
              <a:gd name="connsiteY227" fmla="*/ 1193972 h 1783724"/>
              <a:gd name="connsiteX228" fmla="*/ 210954 w 12192000"/>
              <a:gd name="connsiteY228" fmla="*/ 1192326 h 1783724"/>
              <a:gd name="connsiteX229" fmla="*/ 204851 w 12192000"/>
              <a:gd name="connsiteY229" fmla="*/ 1190210 h 1783724"/>
              <a:gd name="connsiteX230" fmla="*/ 145778 w 12192000"/>
              <a:gd name="connsiteY230" fmla="*/ 1190651 h 1783724"/>
              <a:gd name="connsiteX231" fmla="*/ 105518 w 12192000"/>
              <a:gd name="connsiteY231" fmla="*/ 1184937 h 1783724"/>
              <a:gd name="connsiteX232" fmla="*/ 17623 w 12192000"/>
              <a:gd name="connsiteY232" fmla="*/ 1185238 h 1783724"/>
              <a:gd name="connsiteX233" fmla="*/ 0 w 12192000"/>
              <a:gd name="connsiteY233" fmla="*/ 1184768 h 1783724"/>
              <a:gd name="connsiteX234" fmla="*/ 0 w 12192000"/>
              <a:gd name="connsiteY234" fmla="*/ 0 h 1783724"/>
              <a:gd name="connsiteX0" fmla="*/ 0 w 12192000"/>
              <a:gd name="connsiteY0" fmla="*/ 0 h 1783724"/>
              <a:gd name="connsiteX1" fmla="*/ 12192000 w 12192000"/>
              <a:gd name="connsiteY1" fmla="*/ 0 h 1783724"/>
              <a:gd name="connsiteX2" fmla="*/ 12192000 w 12192000"/>
              <a:gd name="connsiteY2" fmla="*/ 1129867 h 1783724"/>
              <a:gd name="connsiteX3" fmla="*/ 12174158 w 12192000"/>
              <a:gd name="connsiteY3" fmla="*/ 1133797 h 1783724"/>
              <a:gd name="connsiteX4" fmla="*/ 12111983 w 12192000"/>
              <a:gd name="connsiteY4" fmla="*/ 1161939 h 1783724"/>
              <a:gd name="connsiteX5" fmla="*/ 11967186 w 12192000"/>
              <a:gd name="connsiteY5" fmla="*/ 1201206 h 1783724"/>
              <a:gd name="connsiteX6" fmla="*/ 11953646 w 12192000"/>
              <a:gd name="connsiteY6" fmla="*/ 1205499 h 1783724"/>
              <a:gd name="connsiteX7" fmla="*/ 11874413 w 12192000"/>
              <a:gd name="connsiteY7" fmla="*/ 1213569 h 1783724"/>
              <a:gd name="connsiteX8" fmla="*/ 11815251 w 12192000"/>
              <a:gd name="connsiteY8" fmla="*/ 1241020 h 1783724"/>
              <a:gd name="connsiteX9" fmla="*/ 11718610 w 12192000"/>
              <a:gd name="connsiteY9" fmla="*/ 1253479 h 1783724"/>
              <a:gd name="connsiteX10" fmla="*/ 11622463 w 12192000"/>
              <a:gd name="connsiteY10" fmla="*/ 1262368 h 1783724"/>
              <a:gd name="connsiteX11" fmla="*/ 11587426 w 12192000"/>
              <a:gd name="connsiteY11" fmla="*/ 1263916 h 1783724"/>
              <a:gd name="connsiteX12" fmla="*/ 11471543 w 12192000"/>
              <a:gd name="connsiteY12" fmla="*/ 1280394 h 1783724"/>
              <a:gd name="connsiteX13" fmla="*/ 11406215 w 12192000"/>
              <a:gd name="connsiteY13" fmla="*/ 1280453 h 1783724"/>
              <a:gd name="connsiteX14" fmla="*/ 11361043 w 12192000"/>
              <a:gd name="connsiteY14" fmla="*/ 1286632 h 1783724"/>
              <a:gd name="connsiteX15" fmla="*/ 11259450 w 12192000"/>
              <a:gd name="connsiteY15" fmla="*/ 1286738 h 1783724"/>
              <a:gd name="connsiteX16" fmla="*/ 11154950 w 12192000"/>
              <a:gd name="connsiteY16" fmla="*/ 1291274 h 1783724"/>
              <a:gd name="connsiteX17" fmla="*/ 11055163 w 12192000"/>
              <a:gd name="connsiteY17" fmla="*/ 1282991 h 1783724"/>
              <a:gd name="connsiteX18" fmla="*/ 10959430 w 12192000"/>
              <a:gd name="connsiteY18" fmla="*/ 1284028 h 1783724"/>
              <a:gd name="connsiteX19" fmla="*/ 10886552 w 12192000"/>
              <a:gd name="connsiteY19" fmla="*/ 1294734 h 1783724"/>
              <a:gd name="connsiteX20" fmla="*/ 10832696 w 12192000"/>
              <a:gd name="connsiteY20" fmla="*/ 1296692 h 1783724"/>
              <a:gd name="connsiteX21" fmla="*/ 10772242 w 12192000"/>
              <a:gd name="connsiteY21" fmla="*/ 1273555 h 1783724"/>
              <a:gd name="connsiteX22" fmla="*/ 10696254 w 12192000"/>
              <a:gd name="connsiteY22" fmla="*/ 1259247 h 1783724"/>
              <a:gd name="connsiteX23" fmla="*/ 10577832 w 12192000"/>
              <a:gd name="connsiteY23" fmla="*/ 1255994 h 1783724"/>
              <a:gd name="connsiteX24" fmla="*/ 10531976 w 12192000"/>
              <a:gd name="connsiteY24" fmla="*/ 1249692 h 1783724"/>
              <a:gd name="connsiteX25" fmla="*/ 10453101 w 12192000"/>
              <a:gd name="connsiteY25" fmla="*/ 1241000 h 1783724"/>
              <a:gd name="connsiteX26" fmla="*/ 10407706 w 12192000"/>
              <a:gd name="connsiteY26" fmla="*/ 1235650 h 1783724"/>
              <a:gd name="connsiteX27" fmla="*/ 10368559 w 12192000"/>
              <a:gd name="connsiteY27" fmla="*/ 1235686 h 1783724"/>
              <a:gd name="connsiteX28" fmla="*/ 10352542 w 12192000"/>
              <a:gd name="connsiteY28" fmla="*/ 1245817 h 1783724"/>
              <a:gd name="connsiteX29" fmla="*/ 10294918 w 12192000"/>
              <a:gd name="connsiteY29" fmla="*/ 1263549 h 1783724"/>
              <a:gd name="connsiteX30" fmla="*/ 10271059 w 12192000"/>
              <a:gd name="connsiteY30" fmla="*/ 1265010 h 1783724"/>
              <a:gd name="connsiteX31" fmla="*/ 10239064 w 12192000"/>
              <a:gd name="connsiteY31" fmla="*/ 1270598 h 1783724"/>
              <a:gd name="connsiteX32" fmla="*/ 10181078 w 12192000"/>
              <a:gd name="connsiteY32" fmla="*/ 1276374 h 1783724"/>
              <a:gd name="connsiteX33" fmla="*/ 10153458 w 12192000"/>
              <a:gd name="connsiteY33" fmla="*/ 1285229 h 1783724"/>
              <a:gd name="connsiteX34" fmla="*/ 10140775 w 12192000"/>
              <a:gd name="connsiteY34" fmla="*/ 1285847 h 1783724"/>
              <a:gd name="connsiteX35" fmla="*/ 10132055 w 12192000"/>
              <a:gd name="connsiteY35" fmla="*/ 1297214 h 1783724"/>
              <a:gd name="connsiteX36" fmla="*/ 10094093 w 12192000"/>
              <a:gd name="connsiteY36" fmla="*/ 1316697 h 1783724"/>
              <a:gd name="connsiteX37" fmla="*/ 10054855 w 12192000"/>
              <a:gd name="connsiteY37" fmla="*/ 1316203 h 1783724"/>
              <a:gd name="connsiteX38" fmla="*/ 10016268 w 12192000"/>
              <a:gd name="connsiteY38" fmla="*/ 1325133 h 1783724"/>
              <a:gd name="connsiteX39" fmla="*/ 9937115 w 12192000"/>
              <a:gd name="connsiteY39" fmla="*/ 1337731 h 1783724"/>
              <a:gd name="connsiteX40" fmla="*/ 9824942 w 12192000"/>
              <a:gd name="connsiteY40" fmla="*/ 1342969 h 1783724"/>
              <a:gd name="connsiteX41" fmla="*/ 9705553 w 12192000"/>
              <a:gd name="connsiteY41" fmla="*/ 1359323 h 1783724"/>
              <a:gd name="connsiteX42" fmla="*/ 9589915 w 12192000"/>
              <a:gd name="connsiteY42" fmla="*/ 1382355 h 1783724"/>
              <a:gd name="connsiteX43" fmla="*/ 9315048 w 12192000"/>
              <a:gd name="connsiteY43" fmla="*/ 1428626 h 1783724"/>
              <a:gd name="connsiteX44" fmla="*/ 9209077 w 12192000"/>
              <a:gd name="connsiteY44" fmla="*/ 1448049 h 1783724"/>
              <a:gd name="connsiteX45" fmla="*/ 9133300 w 12192000"/>
              <a:gd name="connsiteY45" fmla="*/ 1456152 h 1783724"/>
              <a:gd name="connsiteX46" fmla="*/ 9031264 w 12192000"/>
              <a:gd name="connsiteY46" fmla="*/ 1462053 h 1783724"/>
              <a:gd name="connsiteX47" fmla="*/ 8983321 w 12192000"/>
              <a:gd name="connsiteY47" fmla="*/ 1464616 h 1783724"/>
              <a:gd name="connsiteX48" fmla="*/ 8983035 w 12192000"/>
              <a:gd name="connsiteY48" fmla="*/ 1464417 h 1783724"/>
              <a:gd name="connsiteX49" fmla="*/ 8974072 w 12192000"/>
              <a:gd name="connsiteY49" fmla="*/ 1465390 h 1783724"/>
              <a:gd name="connsiteX50" fmla="*/ 8968242 w 12192000"/>
              <a:gd name="connsiteY50" fmla="*/ 1467079 h 1783724"/>
              <a:gd name="connsiteX51" fmla="*/ 8952199 w 12192000"/>
              <a:gd name="connsiteY51" fmla="*/ 1469700 h 1783724"/>
              <a:gd name="connsiteX52" fmla="*/ 8945873 w 12192000"/>
              <a:gd name="connsiteY52" fmla="*/ 1469099 h 1783724"/>
              <a:gd name="connsiteX53" fmla="*/ 8940905 w 12192000"/>
              <a:gd name="connsiteY53" fmla="*/ 1467238 h 1783724"/>
              <a:gd name="connsiteX54" fmla="*/ 8906846 w 12192000"/>
              <a:gd name="connsiteY54" fmla="*/ 1464481 h 1783724"/>
              <a:gd name="connsiteX55" fmla="*/ 8730411 w 12192000"/>
              <a:gd name="connsiteY55" fmla="*/ 1479838 h 1783724"/>
              <a:gd name="connsiteX56" fmla="*/ 8685834 w 12192000"/>
              <a:gd name="connsiteY56" fmla="*/ 1481431 h 1783724"/>
              <a:gd name="connsiteX57" fmla="*/ 8574116 w 12192000"/>
              <a:gd name="connsiteY57" fmla="*/ 1488166 h 1783724"/>
              <a:gd name="connsiteX58" fmla="*/ 8503254 w 12192000"/>
              <a:gd name="connsiteY58" fmla="*/ 1475627 h 1783724"/>
              <a:gd name="connsiteX59" fmla="*/ 8489028 w 12192000"/>
              <a:gd name="connsiteY59" fmla="*/ 1480483 h 1783724"/>
              <a:gd name="connsiteX60" fmla="*/ 8484222 w 12192000"/>
              <a:gd name="connsiteY60" fmla="*/ 1482955 h 1783724"/>
              <a:gd name="connsiteX61" fmla="*/ 8476034 w 12192000"/>
              <a:gd name="connsiteY61" fmla="*/ 1485197 h 1783724"/>
              <a:gd name="connsiteX62" fmla="*/ 8475659 w 12192000"/>
              <a:gd name="connsiteY62" fmla="*/ 1485048 h 1783724"/>
              <a:gd name="connsiteX63" fmla="*/ 8468325 w 12192000"/>
              <a:gd name="connsiteY63" fmla="*/ 1487552 h 1783724"/>
              <a:gd name="connsiteX64" fmla="*/ 8401298 w 12192000"/>
              <a:gd name="connsiteY64" fmla="*/ 1493672 h 1783724"/>
              <a:gd name="connsiteX65" fmla="*/ 8390295 w 12192000"/>
              <a:gd name="connsiteY65" fmla="*/ 1502138 h 1783724"/>
              <a:gd name="connsiteX66" fmla="*/ 8370102 w 12192000"/>
              <a:gd name="connsiteY66" fmla="*/ 1508730 h 1783724"/>
              <a:gd name="connsiteX67" fmla="*/ 8248843 w 12192000"/>
              <a:gd name="connsiteY67" fmla="*/ 1537060 h 1783724"/>
              <a:gd name="connsiteX68" fmla="*/ 8244399 w 12192000"/>
              <a:gd name="connsiteY68" fmla="*/ 1538596 h 1783724"/>
              <a:gd name="connsiteX69" fmla="*/ 8241700 w 12192000"/>
              <a:gd name="connsiteY69" fmla="*/ 1538396 h 1783724"/>
              <a:gd name="connsiteX70" fmla="*/ 8230388 w 12192000"/>
              <a:gd name="connsiteY70" fmla="*/ 1546517 h 1783724"/>
              <a:gd name="connsiteX71" fmla="*/ 8224228 w 12192000"/>
              <a:gd name="connsiteY71" fmla="*/ 1557267 h 1783724"/>
              <a:gd name="connsiteX72" fmla="*/ 8199666 w 12192000"/>
              <a:gd name="connsiteY72" fmla="*/ 1559012 h 1783724"/>
              <a:gd name="connsiteX73" fmla="*/ 8194548 w 12192000"/>
              <a:gd name="connsiteY73" fmla="*/ 1565013 h 1783724"/>
              <a:gd name="connsiteX74" fmla="*/ 8165771 w 12192000"/>
              <a:gd name="connsiteY74" fmla="*/ 1579116 h 1783724"/>
              <a:gd name="connsiteX75" fmla="*/ 8116832 w 12192000"/>
              <a:gd name="connsiteY75" fmla="*/ 1608547 h 1783724"/>
              <a:gd name="connsiteX76" fmla="*/ 8089016 w 12192000"/>
              <a:gd name="connsiteY76" fmla="*/ 1617129 h 1783724"/>
              <a:gd name="connsiteX77" fmla="*/ 8074658 w 12192000"/>
              <a:gd name="connsiteY77" fmla="*/ 1626971 h 1783724"/>
              <a:gd name="connsiteX78" fmla="*/ 8068056 w 12192000"/>
              <a:gd name="connsiteY78" fmla="*/ 1627924 h 1783724"/>
              <a:gd name="connsiteX79" fmla="*/ 8046900 w 12192000"/>
              <a:gd name="connsiteY79" fmla="*/ 1634483 h 1783724"/>
              <a:gd name="connsiteX80" fmla="*/ 8034634 w 12192000"/>
              <a:gd name="connsiteY80" fmla="*/ 1637466 h 1783724"/>
              <a:gd name="connsiteX81" fmla="*/ 8029700 w 12192000"/>
              <a:gd name="connsiteY81" fmla="*/ 1638364 h 1783724"/>
              <a:gd name="connsiteX82" fmla="*/ 7987514 w 12192000"/>
              <a:gd name="connsiteY82" fmla="*/ 1638160 h 1783724"/>
              <a:gd name="connsiteX83" fmla="*/ 7960991 w 12192000"/>
              <a:gd name="connsiteY83" fmla="*/ 1648892 h 1783724"/>
              <a:gd name="connsiteX84" fmla="*/ 7937606 w 12192000"/>
              <a:gd name="connsiteY84" fmla="*/ 1650659 h 1783724"/>
              <a:gd name="connsiteX85" fmla="*/ 7931522 w 12192000"/>
              <a:gd name="connsiteY85" fmla="*/ 1653082 h 1783724"/>
              <a:gd name="connsiteX86" fmla="*/ 7872444 w 12192000"/>
              <a:gd name="connsiteY86" fmla="*/ 1652202 h 1783724"/>
              <a:gd name="connsiteX87" fmla="*/ 7832232 w 12192000"/>
              <a:gd name="connsiteY87" fmla="*/ 1658594 h 1783724"/>
              <a:gd name="connsiteX88" fmla="*/ 7744332 w 12192000"/>
              <a:gd name="connsiteY88" fmla="*/ 1657695 h 1783724"/>
              <a:gd name="connsiteX89" fmla="*/ 7723062 w 12192000"/>
              <a:gd name="connsiteY89" fmla="*/ 1658222 h 1783724"/>
              <a:gd name="connsiteX90" fmla="*/ 7705682 w 12192000"/>
              <a:gd name="connsiteY90" fmla="*/ 1664606 h 1783724"/>
              <a:gd name="connsiteX91" fmla="*/ 7702441 w 12192000"/>
              <a:gd name="connsiteY91" fmla="*/ 1671260 h 1783724"/>
              <a:gd name="connsiteX92" fmla="*/ 7690889 w 12192000"/>
              <a:gd name="connsiteY92" fmla="*/ 1672499 h 1783724"/>
              <a:gd name="connsiteX93" fmla="*/ 7688002 w 12192000"/>
              <a:gd name="connsiteY93" fmla="*/ 1674071 h 1783724"/>
              <a:gd name="connsiteX94" fmla="*/ 7671275 w 12192000"/>
              <a:gd name="connsiteY94" fmla="*/ 1681835 h 1783724"/>
              <a:gd name="connsiteX95" fmla="*/ 7585018 w 12192000"/>
              <a:gd name="connsiteY95" fmla="*/ 1675431 h 1783724"/>
              <a:gd name="connsiteX96" fmla="*/ 7471472 w 12192000"/>
              <a:gd name="connsiteY96" fmla="*/ 1682487 h 1783724"/>
              <a:gd name="connsiteX97" fmla="*/ 7381391 w 12192000"/>
              <a:gd name="connsiteY97" fmla="*/ 1689122 h 1783724"/>
              <a:gd name="connsiteX98" fmla="*/ 7292528 w 12192000"/>
              <a:gd name="connsiteY98" fmla="*/ 1689863 h 1783724"/>
              <a:gd name="connsiteX99" fmla="*/ 7226210 w 12192000"/>
              <a:gd name="connsiteY99" fmla="*/ 1684783 h 1783724"/>
              <a:gd name="connsiteX100" fmla="*/ 7179107 w 12192000"/>
              <a:gd name="connsiteY100" fmla="*/ 1664705 h 1783724"/>
              <a:gd name="connsiteX101" fmla="*/ 7176110 w 12192000"/>
              <a:gd name="connsiteY101" fmla="*/ 1667956 h 1783724"/>
              <a:gd name="connsiteX102" fmla="*/ 7149935 w 12192000"/>
              <a:gd name="connsiteY102" fmla="*/ 1671723 h 1783724"/>
              <a:gd name="connsiteX103" fmla="*/ 7076173 w 12192000"/>
              <a:gd name="connsiteY103" fmla="*/ 1681613 h 1783724"/>
              <a:gd name="connsiteX104" fmla="*/ 7002038 w 12192000"/>
              <a:gd name="connsiteY104" fmla="*/ 1684528 h 1783724"/>
              <a:gd name="connsiteX105" fmla="*/ 6883473 w 12192000"/>
              <a:gd name="connsiteY105" fmla="*/ 1705122 h 1783724"/>
              <a:gd name="connsiteX106" fmla="*/ 6692022 w 12192000"/>
              <a:gd name="connsiteY106" fmla="*/ 1713707 h 1783724"/>
              <a:gd name="connsiteX107" fmla="*/ 6589722 w 12192000"/>
              <a:gd name="connsiteY107" fmla="*/ 1723098 h 1783724"/>
              <a:gd name="connsiteX108" fmla="*/ 6301694 w 12192000"/>
              <a:gd name="connsiteY108" fmla="*/ 1743703 h 1783724"/>
              <a:gd name="connsiteX109" fmla="*/ 6183195 w 12192000"/>
              <a:gd name="connsiteY109" fmla="*/ 1758873 h 1783724"/>
              <a:gd name="connsiteX110" fmla="*/ 6123126 w 12192000"/>
              <a:gd name="connsiteY110" fmla="*/ 1768552 h 1783724"/>
              <a:gd name="connsiteX111" fmla="*/ 6096136 w 12192000"/>
              <a:gd name="connsiteY111" fmla="*/ 1767260 h 1783724"/>
              <a:gd name="connsiteX112" fmla="*/ 6032917 w 12192000"/>
              <a:gd name="connsiteY112" fmla="*/ 1781697 h 1783724"/>
              <a:gd name="connsiteX113" fmla="*/ 5977870 w 12192000"/>
              <a:gd name="connsiteY113" fmla="*/ 1771268 h 1783724"/>
              <a:gd name="connsiteX114" fmla="*/ 5916336 w 12192000"/>
              <a:gd name="connsiteY114" fmla="*/ 1780879 h 1783724"/>
              <a:gd name="connsiteX115" fmla="*/ 5867980 w 12192000"/>
              <a:gd name="connsiteY115" fmla="*/ 1783724 h 1783724"/>
              <a:gd name="connsiteX116" fmla="*/ 5743302 w 12192000"/>
              <a:gd name="connsiteY116" fmla="*/ 1782136 h 1783724"/>
              <a:gd name="connsiteX117" fmla="*/ 5607054 w 12192000"/>
              <a:gd name="connsiteY117" fmla="*/ 1775578 h 1783724"/>
              <a:gd name="connsiteX118" fmla="*/ 5468340 w 12192000"/>
              <a:gd name="connsiteY118" fmla="*/ 1777373 h 1783724"/>
              <a:gd name="connsiteX119" fmla="*/ 5412840 w 12192000"/>
              <a:gd name="connsiteY119" fmla="*/ 1767920 h 1783724"/>
              <a:gd name="connsiteX120" fmla="*/ 5361713 w 12192000"/>
              <a:gd name="connsiteY120" fmla="*/ 1773980 h 1783724"/>
              <a:gd name="connsiteX121" fmla="*/ 5241786 w 12192000"/>
              <a:gd name="connsiteY121" fmla="*/ 1756656 h 1783724"/>
              <a:gd name="connsiteX122" fmla="*/ 5202963 w 12192000"/>
              <a:gd name="connsiteY122" fmla="*/ 1747306 h 1783724"/>
              <a:gd name="connsiteX123" fmla="*/ 5154668 w 12192000"/>
              <a:gd name="connsiteY123" fmla="*/ 1744668 h 1783724"/>
              <a:gd name="connsiteX124" fmla="*/ 5136547 w 12192000"/>
              <a:gd name="connsiteY124" fmla="*/ 1738620 h 1783724"/>
              <a:gd name="connsiteX125" fmla="*/ 5122587 w 12192000"/>
              <a:gd name="connsiteY125" fmla="*/ 1735756 h 1783724"/>
              <a:gd name="connsiteX126" fmla="*/ 5119579 w 12192000"/>
              <a:gd name="connsiteY126" fmla="*/ 1734004 h 1783724"/>
              <a:gd name="connsiteX127" fmla="*/ 5101616 w 12192000"/>
              <a:gd name="connsiteY127" fmla="*/ 1724948 h 1783724"/>
              <a:gd name="connsiteX128" fmla="*/ 5045783 w 12192000"/>
              <a:gd name="connsiteY128" fmla="*/ 1730209 h 1783724"/>
              <a:gd name="connsiteX129" fmla="*/ 4991477 w 12192000"/>
              <a:gd name="connsiteY129" fmla="*/ 1716450 h 1783724"/>
              <a:gd name="connsiteX130" fmla="*/ 4820387 w 12192000"/>
              <a:gd name="connsiteY130" fmla="*/ 1695973 h 1783724"/>
              <a:gd name="connsiteX131" fmla="*/ 4755339 w 12192000"/>
              <a:gd name="connsiteY131" fmla="*/ 1700569 h 1783724"/>
              <a:gd name="connsiteX132" fmla="*/ 4714053 w 12192000"/>
              <a:gd name="connsiteY132" fmla="*/ 1695822 h 1783724"/>
              <a:gd name="connsiteX133" fmla="*/ 4691073 w 12192000"/>
              <a:gd name="connsiteY133" fmla="*/ 1693377 h 1783724"/>
              <a:gd name="connsiteX134" fmla="*/ 4495727 w 12192000"/>
              <a:gd name="connsiteY134" fmla="*/ 1656633 h 1783724"/>
              <a:gd name="connsiteX135" fmla="*/ 4428317 w 12192000"/>
              <a:gd name="connsiteY135" fmla="*/ 1646311 h 1783724"/>
              <a:gd name="connsiteX136" fmla="*/ 4424455 w 12192000"/>
              <a:gd name="connsiteY136" fmla="*/ 1646545 h 1783724"/>
              <a:gd name="connsiteX137" fmla="*/ 4418141 w 12192000"/>
              <a:gd name="connsiteY137" fmla="*/ 1643457 h 1783724"/>
              <a:gd name="connsiteX138" fmla="*/ 4389054 w 12192000"/>
              <a:gd name="connsiteY138" fmla="*/ 1635100 h 1783724"/>
              <a:gd name="connsiteX139" fmla="*/ 4243963 w 12192000"/>
              <a:gd name="connsiteY139" fmla="*/ 1600547 h 1783724"/>
              <a:gd name="connsiteX140" fmla="*/ 4230390 w 12192000"/>
              <a:gd name="connsiteY140" fmla="*/ 1596782 h 1783724"/>
              <a:gd name="connsiteX141" fmla="*/ 4151096 w 12192000"/>
              <a:gd name="connsiteY141" fmla="*/ 1589415 h 1783724"/>
              <a:gd name="connsiteX142" fmla="*/ 4091729 w 12192000"/>
              <a:gd name="connsiteY142" fmla="*/ 1565484 h 1783724"/>
              <a:gd name="connsiteX143" fmla="*/ 3994992 w 12192000"/>
              <a:gd name="connsiteY143" fmla="*/ 1554250 h 1783724"/>
              <a:gd name="connsiteX144" fmla="*/ 3898778 w 12192000"/>
              <a:gd name="connsiteY144" fmla="*/ 1546088 h 1783724"/>
              <a:gd name="connsiteX145" fmla="*/ 3863728 w 12192000"/>
              <a:gd name="connsiteY145" fmla="*/ 1544567 h 1783724"/>
              <a:gd name="connsiteX146" fmla="*/ 3729252 w 12192000"/>
              <a:gd name="connsiteY146" fmla="*/ 1544592 h 1783724"/>
              <a:gd name="connsiteX147" fmla="*/ 3716543 w 12192000"/>
              <a:gd name="connsiteY147" fmla="*/ 1541771 h 1783724"/>
              <a:gd name="connsiteX148" fmla="*/ 3715389 w 12192000"/>
              <a:gd name="connsiteY148" fmla="*/ 1538406 h 1783724"/>
              <a:gd name="connsiteX149" fmla="*/ 3682391 w 12192000"/>
              <a:gd name="connsiteY149" fmla="*/ 1529372 h 1783724"/>
              <a:gd name="connsiteX150" fmla="*/ 3669607 w 12192000"/>
              <a:gd name="connsiteY150" fmla="*/ 1534463 h 1783724"/>
              <a:gd name="connsiteX151" fmla="*/ 3669577 w 12192000"/>
              <a:gd name="connsiteY151" fmla="*/ 1534458 h 1783724"/>
              <a:gd name="connsiteX152" fmla="*/ 3660365 w 12192000"/>
              <a:gd name="connsiteY152" fmla="*/ 1531370 h 1783724"/>
              <a:gd name="connsiteX153" fmla="*/ 3637171 w 12192000"/>
              <a:gd name="connsiteY153" fmla="*/ 1523813 h 1783724"/>
              <a:gd name="connsiteX154" fmla="*/ 3636519 w 12192000"/>
              <a:gd name="connsiteY154" fmla="*/ 1523773 h 1783724"/>
              <a:gd name="connsiteX155" fmla="*/ 3589716 w 12192000"/>
              <a:gd name="connsiteY155" fmla="*/ 1506360 h 1783724"/>
              <a:gd name="connsiteX156" fmla="*/ 3583541 w 12192000"/>
              <a:gd name="connsiteY156" fmla="*/ 1507469 h 1783724"/>
              <a:gd name="connsiteX157" fmla="*/ 3574426 w 12192000"/>
              <a:gd name="connsiteY157" fmla="*/ 1507574 h 1783724"/>
              <a:gd name="connsiteX158" fmla="*/ 3574190 w 12192000"/>
              <a:gd name="connsiteY158" fmla="*/ 1507350 h 1783724"/>
              <a:gd name="connsiteX159" fmla="*/ 3565671 w 12192000"/>
              <a:gd name="connsiteY159" fmla="*/ 1507894 h 1783724"/>
              <a:gd name="connsiteX160" fmla="*/ 3515816 w 12192000"/>
              <a:gd name="connsiteY160" fmla="*/ 1499688 h 1783724"/>
              <a:gd name="connsiteX161" fmla="*/ 3452912 w 12192000"/>
              <a:gd name="connsiteY161" fmla="*/ 1496444 h 1783724"/>
              <a:gd name="connsiteX162" fmla="*/ 3380405 w 12192000"/>
              <a:gd name="connsiteY162" fmla="*/ 1486216 h 1783724"/>
              <a:gd name="connsiteX163" fmla="*/ 3343625 w 12192000"/>
              <a:gd name="connsiteY163" fmla="*/ 1500147 h 1783724"/>
              <a:gd name="connsiteX164" fmla="*/ 3323774 w 12192000"/>
              <a:gd name="connsiteY164" fmla="*/ 1501476 h 1783724"/>
              <a:gd name="connsiteX165" fmla="*/ 3321444 w 12192000"/>
              <a:gd name="connsiteY165" fmla="*/ 1500659 h 1783724"/>
              <a:gd name="connsiteX166" fmla="*/ 3242143 w 12192000"/>
              <a:gd name="connsiteY166" fmla="*/ 1505268 h 1783724"/>
              <a:gd name="connsiteX167" fmla="*/ 3122401 w 12192000"/>
              <a:gd name="connsiteY167" fmla="*/ 1511314 h 1783724"/>
              <a:gd name="connsiteX168" fmla="*/ 3010177 w 12192000"/>
              <a:gd name="connsiteY168" fmla="*/ 1513132 h 1783724"/>
              <a:gd name="connsiteX169" fmla="*/ 2782615 w 12192000"/>
              <a:gd name="connsiteY169" fmla="*/ 1509375 h 1783724"/>
              <a:gd name="connsiteX170" fmla="*/ 2668665 w 12192000"/>
              <a:gd name="connsiteY170" fmla="*/ 1517660 h 1783724"/>
              <a:gd name="connsiteX171" fmla="*/ 2548073 w 12192000"/>
              <a:gd name="connsiteY171" fmla="*/ 1516667 h 1783724"/>
              <a:gd name="connsiteX172" fmla="*/ 2423377 w 12192000"/>
              <a:gd name="connsiteY172" fmla="*/ 1527776 h 1783724"/>
              <a:gd name="connsiteX173" fmla="*/ 2295298 w 12192000"/>
              <a:gd name="connsiteY173" fmla="*/ 1534368 h 1783724"/>
              <a:gd name="connsiteX174" fmla="*/ 2188781 w 12192000"/>
              <a:gd name="connsiteY174" fmla="*/ 1529677 h 1783724"/>
              <a:gd name="connsiteX175" fmla="*/ 2074855 w 12192000"/>
              <a:gd name="connsiteY175" fmla="*/ 1515446 h 1783724"/>
              <a:gd name="connsiteX176" fmla="*/ 2012587 w 12192000"/>
              <a:gd name="connsiteY176" fmla="*/ 1522487 h 1783724"/>
              <a:gd name="connsiteX177" fmla="*/ 1932075 w 12192000"/>
              <a:gd name="connsiteY177" fmla="*/ 1517914 h 1783724"/>
              <a:gd name="connsiteX178" fmla="*/ 1908490 w 12192000"/>
              <a:gd name="connsiteY178" fmla="*/ 1526423 h 1783724"/>
              <a:gd name="connsiteX179" fmla="*/ 1908410 w 12192000"/>
              <a:gd name="connsiteY179" fmla="*/ 1526410 h 1783724"/>
              <a:gd name="connsiteX180" fmla="*/ 1901918 w 12192000"/>
              <a:gd name="connsiteY180" fmla="*/ 1522410 h 1783724"/>
              <a:gd name="connsiteX181" fmla="*/ 1876753 w 12192000"/>
              <a:gd name="connsiteY181" fmla="*/ 1517619 h 1783724"/>
              <a:gd name="connsiteX182" fmla="*/ 1858194 w 12192000"/>
              <a:gd name="connsiteY182" fmla="*/ 1522343 h 1783724"/>
              <a:gd name="connsiteX183" fmla="*/ 1702657 w 12192000"/>
              <a:gd name="connsiteY183" fmla="*/ 1510562 h 1783724"/>
              <a:gd name="connsiteX184" fmla="*/ 1701421 w 12192000"/>
              <a:gd name="connsiteY184" fmla="*/ 1510775 h 1783724"/>
              <a:gd name="connsiteX185" fmla="*/ 1699973 w 12192000"/>
              <a:gd name="connsiteY185" fmla="*/ 1507739 h 1783724"/>
              <a:gd name="connsiteX186" fmla="*/ 1682526 w 12192000"/>
              <a:gd name="connsiteY186" fmla="*/ 1504598 h 1783724"/>
              <a:gd name="connsiteX187" fmla="*/ 1677380 w 12192000"/>
              <a:gd name="connsiteY187" fmla="*/ 1504851 h 1783724"/>
              <a:gd name="connsiteX188" fmla="*/ 1670304 w 12192000"/>
              <a:gd name="connsiteY188" fmla="*/ 1503744 h 1783724"/>
              <a:gd name="connsiteX189" fmla="*/ 1670197 w 12192000"/>
              <a:gd name="connsiteY189" fmla="*/ 1503497 h 1783724"/>
              <a:gd name="connsiteX190" fmla="*/ 1626301 w 12192000"/>
              <a:gd name="connsiteY190" fmla="*/ 1474931 h 1783724"/>
              <a:gd name="connsiteX191" fmla="*/ 1535119 w 12192000"/>
              <a:gd name="connsiteY191" fmla="*/ 1463075 h 1783724"/>
              <a:gd name="connsiteX192" fmla="*/ 1531340 w 12192000"/>
              <a:gd name="connsiteY192" fmla="*/ 1461293 h 1783724"/>
              <a:gd name="connsiteX193" fmla="*/ 1498454 w 12192000"/>
              <a:gd name="connsiteY193" fmla="*/ 1463478 h 1783724"/>
              <a:gd name="connsiteX194" fmla="*/ 1478806 w 12192000"/>
              <a:gd name="connsiteY194" fmla="*/ 1464611 h 1783724"/>
              <a:gd name="connsiteX195" fmla="*/ 1358081 w 12192000"/>
              <a:gd name="connsiteY195" fmla="*/ 1455545 h 1783724"/>
              <a:gd name="connsiteX196" fmla="*/ 1222449 w 12192000"/>
              <a:gd name="connsiteY196" fmla="*/ 1455454 h 1783724"/>
              <a:gd name="connsiteX197" fmla="*/ 1180983 w 12192000"/>
              <a:gd name="connsiteY197" fmla="*/ 1440557 h 1783724"/>
              <a:gd name="connsiteX198" fmla="*/ 1018426 w 12192000"/>
              <a:gd name="connsiteY198" fmla="*/ 1400226 h 1783724"/>
              <a:gd name="connsiteX199" fmla="*/ 940021 w 12192000"/>
              <a:gd name="connsiteY199" fmla="*/ 1409452 h 1783724"/>
              <a:gd name="connsiteX200" fmla="*/ 940362 w 12192000"/>
              <a:gd name="connsiteY200" fmla="*/ 1408090 h 1783724"/>
              <a:gd name="connsiteX201" fmla="*/ 927147 w 12192000"/>
              <a:gd name="connsiteY201" fmla="*/ 1407436 h 1783724"/>
              <a:gd name="connsiteX202" fmla="*/ 915481 w 12192000"/>
              <a:gd name="connsiteY202" fmla="*/ 1395526 h 1783724"/>
              <a:gd name="connsiteX203" fmla="*/ 884363 w 12192000"/>
              <a:gd name="connsiteY203" fmla="*/ 1395024 h 1783724"/>
              <a:gd name="connsiteX204" fmla="*/ 883522 w 12192000"/>
              <a:gd name="connsiteY204" fmla="*/ 1400267 h 1783724"/>
              <a:gd name="connsiteX205" fmla="*/ 865903 w 12192000"/>
              <a:gd name="connsiteY205" fmla="*/ 1394324 h 1783724"/>
              <a:gd name="connsiteX206" fmla="*/ 790832 w 12192000"/>
              <a:gd name="connsiteY206" fmla="*/ 1370999 h 1783724"/>
              <a:gd name="connsiteX207" fmla="*/ 749766 w 12192000"/>
              <a:gd name="connsiteY207" fmla="*/ 1353216 h 1783724"/>
              <a:gd name="connsiteX208" fmla="*/ 705470 w 12192000"/>
              <a:gd name="connsiteY208" fmla="*/ 1354328 h 1783724"/>
              <a:gd name="connsiteX209" fmla="*/ 692371 w 12192000"/>
              <a:gd name="connsiteY209" fmla="*/ 1343942 h 1783724"/>
              <a:gd name="connsiteX210" fmla="*/ 690203 w 12192000"/>
              <a:gd name="connsiteY210" fmla="*/ 1341970 h 1783724"/>
              <a:gd name="connsiteX211" fmla="*/ 679574 w 12192000"/>
              <a:gd name="connsiteY211" fmla="*/ 1338069 h 1783724"/>
              <a:gd name="connsiteX212" fmla="*/ 679009 w 12192000"/>
              <a:gd name="connsiteY212" fmla="*/ 1331966 h 1783724"/>
              <a:gd name="connsiteX213" fmla="*/ 664756 w 12192000"/>
              <a:gd name="connsiteY213" fmla="*/ 1322509 h 1783724"/>
              <a:gd name="connsiteX214" fmla="*/ 644515 w 12192000"/>
              <a:gd name="connsiteY214" fmla="*/ 1316732 h 1783724"/>
              <a:gd name="connsiteX215" fmla="*/ 545716 w 12192000"/>
              <a:gd name="connsiteY215" fmla="*/ 1294878 h 1783724"/>
              <a:gd name="connsiteX216" fmla="*/ 488094 w 12192000"/>
              <a:gd name="connsiteY216" fmla="*/ 1278596 h 1783724"/>
              <a:gd name="connsiteX217" fmla="*/ 468538 w 12192000"/>
              <a:gd name="connsiteY217" fmla="*/ 1267376 h 1783724"/>
              <a:gd name="connsiteX218" fmla="*/ 439655 w 12192000"/>
              <a:gd name="connsiteY218" fmla="*/ 1255090 h 1783724"/>
              <a:gd name="connsiteX219" fmla="*/ 390496 w 12192000"/>
              <a:gd name="connsiteY219" fmla="*/ 1229512 h 1783724"/>
              <a:gd name="connsiteX220" fmla="*/ 362616 w 12192000"/>
              <a:gd name="connsiteY220" fmla="*/ 1221981 h 1783724"/>
              <a:gd name="connsiteX221" fmla="*/ 348184 w 12192000"/>
              <a:gd name="connsiteY221" fmla="*/ 1213437 h 1783724"/>
              <a:gd name="connsiteX222" fmla="*/ 341576 w 12192000"/>
              <a:gd name="connsiteY222" fmla="*/ 1212583 h 1783724"/>
              <a:gd name="connsiteX223" fmla="*/ 320370 w 12192000"/>
              <a:gd name="connsiteY223" fmla="*/ 1206827 h 1783724"/>
              <a:gd name="connsiteX224" fmla="*/ 308082 w 12192000"/>
              <a:gd name="connsiteY224" fmla="*/ 1204195 h 1783724"/>
              <a:gd name="connsiteX225" fmla="*/ 303141 w 12192000"/>
              <a:gd name="connsiteY225" fmla="*/ 1203396 h 1783724"/>
              <a:gd name="connsiteX226" fmla="*/ 260955 w 12192000"/>
              <a:gd name="connsiteY226" fmla="*/ 1203345 h 1783724"/>
              <a:gd name="connsiteX227" fmla="*/ 234352 w 12192000"/>
              <a:gd name="connsiteY227" fmla="*/ 1193972 h 1783724"/>
              <a:gd name="connsiteX228" fmla="*/ 210954 w 12192000"/>
              <a:gd name="connsiteY228" fmla="*/ 1192326 h 1783724"/>
              <a:gd name="connsiteX229" fmla="*/ 204851 w 12192000"/>
              <a:gd name="connsiteY229" fmla="*/ 1190210 h 1783724"/>
              <a:gd name="connsiteX230" fmla="*/ 145778 w 12192000"/>
              <a:gd name="connsiteY230" fmla="*/ 1190651 h 1783724"/>
              <a:gd name="connsiteX231" fmla="*/ 105518 w 12192000"/>
              <a:gd name="connsiteY231" fmla="*/ 1184937 h 1783724"/>
              <a:gd name="connsiteX232" fmla="*/ 17623 w 12192000"/>
              <a:gd name="connsiteY232" fmla="*/ 1185238 h 1783724"/>
              <a:gd name="connsiteX233" fmla="*/ 0 w 12192000"/>
              <a:gd name="connsiteY233" fmla="*/ 1184768 h 1783724"/>
              <a:gd name="connsiteX234" fmla="*/ 0 w 12192000"/>
              <a:gd name="connsiteY234" fmla="*/ 0 h 1783724"/>
              <a:gd name="connsiteX0" fmla="*/ 0 w 12192000"/>
              <a:gd name="connsiteY0" fmla="*/ 0 h 1791309"/>
              <a:gd name="connsiteX1" fmla="*/ 12192000 w 12192000"/>
              <a:gd name="connsiteY1" fmla="*/ 0 h 1791309"/>
              <a:gd name="connsiteX2" fmla="*/ 12192000 w 12192000"/>
              <a:gd name="connsiteY2" fmla="*/ 1129867 h 1791309"/>
              <a:gd name="connsiteX3" fmla="*/ 12174158 w 12192000"/>
              <a:gd name="connsiteY3" fmla="*/ 1133797 h 1791309"/>
              <a:gd name="connsiteX4" fmla="*/ 12111983 w 12192000"/>
              <a:gd name="connsiteY4" fmla="*/ 1161939 h 1791309"/>
              <a:gd name="connsiteX5" fmla="*/ 11967186 w 12192000"/>
              <a:gd name="connsiteY5" fmla="*/ 1201206 h 1791309"/>
              <a:gd name="connsiteX6" fmla="*/ 11953646 w 12192000"/>
              <a:gd name="connsiteY6" fmla="*/ 1205499 h 1791309"/>
              <a:gd name="connsiteX7" fmla="*/ 11874413 w 12192000"/>
              <a:gd name="connsiteY7" fmla="*/ 1213569 h 1791309"/>
              <a:gd name="connsiteX8" fmla="*/ 11815251 w 12192000"/>
              <a:gd name="connsiteY8" fmla="*/ 1241020 h 1791309"/>
              <a:gd name="connsiteX9" fmla="*/ 11718610 w 12192000"/>
              <a:gd name="connsiteY9" fmla="*/ 1253479 h 1791309"/>
              <a:gd name="connsiteX10" fmla="*/ 11622463 w 12192000"/>
              <a:gd name="connsiteY10" fmla="*/ 1262368 h 1791309"/>
              <a:gd name="connsiteX11" fmla="*/ 11587426 w 12192000"/>
              <a:gd name="connsiteY11" fmla="*/ 1263916 h 1791309"/>
              <a:gd name="connsiteX12" fmla="*/ 11471543 w 12192000"/>
              <a:gd name="connsiteY12" fmla="*/ 1280394 h 1791309"/>
              <a:gd name="connsiteX13" fmla="*/ 11406215 w 12192000"/>
              <a:gd name="connsiteY13" fmla="*/ 1280453 h 1791309"/>
              <a:gd name="connsiteX14" fmla="*/ 11361043 w 12192000"/>
              <a:gd name="connsiteY14" fmla="*/ 1286632 h 1791309"/>
              <a:gd name="connsiteX15" fmla="*/ 11259450 w 12192000"/>
              <a:gd name="connsiteY15" fmla="*/ 1286738 h 1791309"/>
              <a:gd name="connsiteX16" fmla="*/ 11154950 w 12192000"/>
              <a:gd name="connsiteY16" fmla="*/ 1291274 h 1791309"/>
              <a:gd name="connsiteX17" fmla="*/ 11055163 w 12192000"/>
              <a:gd name="connsiteY17" fmla="*/ 1282991 h 1791309"/>
              <a:gd name="connsiteX18" fmla="*/ 10959430 w 12192000"/>
              <a:gd name="connsiteY18" fmla="*/ 1284028 h 1791309"/>
              <a:gd name="connsiteX19" fmla="*/ 10886552 w 12192000"/>
              <a:gd name="connsiteY19" fmla="*/ 1294734 h 1791309"/>
              <a:gd name="connsiteX20" fmla="*/ 10832696 w 12192000"/>
              <a:gd name="connsiteY20" fmla="*/ 1296692 h 1791309"/>
              <a:gd name="connsiteX21" fmla="*/ 10772242 w 12192000"/>
              <a:gd name="connsiteY21" fmla="*/ 1273555 h 1791309"/>
              <a:gd name="connsiteX22" fmla="*/ 10696254 w 12192000"/>
              <a:gd name="connsiteY22" fmla="*/ 1259247 h 1791309"/>
              <a:gd name="connsiteX23" fmla="*/ 10577832 w 12192000"/>
              <a:gd name="connsiteY23" fmla="*/ 1255994 h 1791309"/>
              <a:gd name="connsiteX24" fmla="*/ 10531976 w 12192000"/>
              <a:gd name="connsiteY24" fmla="*/ 1249692 h 1791309"/>
              <a:gd name="connsiteX25" fmla="*/ 10453101 w 12192000"/>
              <a:gd name="connsiteY25" fmla="*/ 1241000 h 1791309"/>
              <a:gd name="connsiteX26" fmla="*/ 10407706 w 12192000"/>
              <a:gd name="connsiteY26" fmla="*/ 1235650 h 1791309"/>
              <a:gd name="connsiteX27" fmla="*/ 10368559 w 12192000"/>
              <a:gd name="connsiteY27" fmla="*/ 1235686 h 1791309"/>
              <a:gd name="connsiteX28" fmla="*/ 10352542 w 12192000"/>
              <a:gd name="connsiteY28" fmla="*/ 1245817 h 1791309"/>
              <a:gd name="connsiteX29" fmla="*/ 10294918 w 12192000"/>
              <a:gd name="connsiteY29" fmla="*/ 1263549 h 1791309"/>
              <a:gd name="connsiteX30" fmla="*/ 10271059 w 12192000"/>
              <a:gd name="connsiteY30" fmla="*/ 1265010 h 1791309"/>
              <a:gd name="connsiteX31" fmla="*/ 10239064 w 12192000"/>
              <a:gd name="connsiteY31" fmla="*/ 1270598 h 1791309"/>
              <a:gd name="connsiteX32" fmla="*/ 10181078 w 12192000"/>
              <a:gd name="connsiteY32" fmla="*/ 1276374 h 1791309"/>
              <a:gd name="connsiteX33" fmla="*/ 10153458 w 12192000"/>
              <a:gd name="connsiteY33" fmla="*/ 1285229 h 1791309"/>
              <a:gd name="connsiteX34" fmla="*/ 10140775 w 12192000"/>
              <a:gd name="connsiteY34" fmla="*/ 1285847 h 1791309"/>
              <a:gd name="connsiteX35" fmla="*/ 10132055 w 12192000"/>
              <a:gd name="connsiteY35" fmla="*/ 1297214 h 1791309"/>
              <a:gd name="connsiteX36" fmla="*/ 10094093 w 12192000"/>
              <a:gd name="connsiteY36" fmla="*/ 1316697 h 1791309"/>
              <a:gd name="connsiteX37" fmla="*/ 10054855 w 12192000"/>
              <a:gd name="connsiteY37" fmla="*/ 1316203 h 1791309"/>
              <a:gd name="connsiteX38" fmla="*/ 10016268 w 12192000"/>
              <a:gd name="connsiteY38" fmla="*/ 1325133 h 1791309"/>
              <a:gd name="connsiteX39" fmla="*/ 9937115 w 12192000"/>
              <a:gd name="connsiteY39" fmla="*/ 1337731 h 1791309"/>
              <a:gd name="connsiteX40" fmla="*/ 9824942 w 12192000"/>
              <a:gd name="connsiteY40" fmla="*/ 1342969 h 1791309"/>
              <a:gd name="connsiteX41" fmla="*/ 9705553 w 12192000"/>
              <a:gd name="connsiteY41" fmla="*/ 1359323 h 1791309"/>
              <a:gd name="connsiteX42" fmla="*/ 9589915 w 12192000"/>
              <a:gd name="connsiteY42" fmla="*/ 1382355 h 1791309"/>
              <a:gd name="connsiteX43" fmla="*/ 9315048 w 12192000"/>
              <a:gd name="connsiteY43" fmla="*/ 1428626 h 1791309"/>
              <a:gd name="connsiteX44" fmla="*/ 9209077 w 12192000"/>
              <a:gd name="connsiteY44" fmla="*/ 1448049 h 1791309"/>
              <a:gd name="connsiteX45" fmla="*/ 9133300 w 12192000"/>
              <a:gd name="connsiteY45" fmla="*/ 1456152 h 1791309"/>
              <a:gd name="connsiteX46" fmla="*/ 9031264 w 12192000"/>
              <a:gd name="connsiteY46" fmla="*/ 1462053 h 1791309"/>
              <a:gd name="connsiteX47" fmla="*/ 8983321 w 12192000"/>
              <a:gd name="connsiteY47" fmla="*/ 1464616 h 1791309"/>
              <a:gd name="connsiteX48" fmla="*/ 8983035 w 12192000"/>
              <a:gd name="connsiteY48" fmla="*/ 1464417 h 1791309"/>
              <a:gd name="connsiteX49" fmla="*/ 8974072 w 12192000"/>
              <a:gd name="connsiteY49" fmla="*/ 1465390 h 1791309"/>
              <a:gd name="connsiteX50" fmla="*/ 8968242 w 12192000"/>
              <a:gd name="connsiteY50" fmla="*/ 1467079 h 1791309"/>
              <a:gd name="connsiteX51" fmla="*/ 8952199 w 12192000"/>
              <a:gd name="connsiteY51" fmla="*/ 1469700 h 1791309"/>
              <a:gd name="connsiteX52" fmla="*/ 8945873 w 12192000"/>
              <a:gd name="connsiteY52" fmla="*/ 1469099 h 1791309"/>
              <a:gd name="connsiteX53" fmla="*/ 8940905 w 12192000"/>
              <a:gd name="connsiteY53" fmla="*/ 1467238 h 1791309"/>
              <a:gd name="connsiteX54" fmla="*/ 8906846 w 12192000"/>
              <a:gd name="connsiteY54" fmla="*/ 1464481 h 1791309"/>
              <a:gd name="connsiteX55" fmla="*/ 8730411 w 12192000"/>
              <a:gd name="connsiteY55" fmla="*/ 1479838 h 1791309"/>
              <a:gd name="connsiteX56" fmla="*/ 8685834 w 12192000"/>
              <a:gd name="connsiteY56" fmla="*/ 1481431 h 1791309"/>
              <a:gd name="connsiteX57" fmla="*/ 8574116 w 12192000"/>
              <a:gd name="connsiteY57" fmla="*/ 1488166 h 1791309"/>
              <a:gd name="connsiteX58" fmla="*/ 8503254 w 12192000"/>
              <a:gd name="connsiteY58" fmla="*/ 1475627 h 1791309"/>
              <a:gd name="connsiteX59" fmla="*/ 8489028 w 12192000"/>
              <a:gd name="connsiteY59" fmla="*/ 1480483 h 1791309"/>
              <a:gd name="connsiteX60" fmla="*/ 8484222 w 12192000"/>
              <a:gd name="connsiteY60" fmla="*/ 1482955 h 1791309"/>
              <a:gd name="connsiteX61" fmla="*/ 8476034 w 12192000"/>
              <a:gd name="connsiteY61" fmla="*/ 1485197 h 1791309"/>
              <a:gd name="connsiteX62" fmla="*/ 8475659 w 12192000"/>
              <a:gd name="connsiteY62" fmla="*/ 1485048 h 1791309"/>
              <a:gd name="connsiteX63" fmla="*/ 8468325 w 12192000"/>
              <a:gd name="connsiteY63" fmla="*/ 1487552 h 1791309"/>
              <a:gd name="connsiteX64" fmla="*/ 8401298 w 12192000"/>
              <a:gd name="connsiteY64" fmla="*/ 1493672 h 1791309"/>
              <a:gd name="connsiteX65" fmla="*/ 8390295 w 12192000"/>
              <a:gd name="connsiteY65" fmla="*/ 1502138 h 1791309"/>
              <a:gd name="connsiteX66" fmla="*/ 8370102 w 12192000"/>
              <a:gd name="connsiteY66" fmla="*/ 1508730 h 1791309"/>
              <a:gd name="connsiteX67" fmla="*/ 8248843 w 12192000"/>
              <a:gd name="connsiteY67" fmla="*/ 1537060 h 1791309"/>
              <a:gd name="connsiteX68" fmla="*/ 8244399 w 12192000"/>
              <a:gd name="connsiteY68" fmla="*/ 1538596 h 1791309"/>
              <a:gd name="connsiteX69" fmla="*/ 8241700 w 12192000"/>
              <a:gd name="connsiteY69" fmla="*/ 1538396 h 1791309"/>
              <a:gd name="connsiteX70" fmla="*/ 8230388 w 12192000"/>
              <a:gd name="connsiteY70" fmla="*/ 1546517 h 1791309"/>
              <a:gd name="connsiteX71" fmla="*/ 8224228 w 12192000"/>
              <a:gd name="connsiteY71" fmla="*/ 1557267 h 1791309"/>
              <a:gd name="connsiteX72" fmla="*/ 8199666 w 12192000"/>
              <a:gd name="connsiteY72" fmla="*/ 1559012 h 1791309"/>
              <a:gd name="connsiteX73" fmla="*/ 8194548 w 12192000"/>
              <a:gd name="connsiteY73" fmla="*/ 1565013 h 1791309"/>
              <a:gd name="connsiteX74" fmla="*/ 8165771 w 12192000"/>
              <a:gd name="connsiteY74" fmla="*/ 1579116 h 1791309"/>
              <a:gd name="connsiteX75" fmla="*/ 8116832 w 12192000"/>
              <a:gd name="connsiteY75" fmla="*/ 1608547 h 1791309"/>
              <a:gd name="connsiteX76" fmla="*/ 8089016 w 12192000"/>
              <a:gd name="connsiteY76" fmla="*/ 1617129 h 1791309"/>
              <a:gd name="connsiteX77" fmla="*/ 8074658 w 12192000"/>
              <a:gd name="connsiteY77" fmla="*/ 1626971 h 1791309"/>
              <a:gd name="connsiteX78" fmla="*/ 8068056 w 12192000"/>
              <a:gd name="connsiteY78" fmla="*/ 1627924 h 1791309"/>
              <a:gd name="connsiteX79" fmla="*/ 8046900 w 12192000"/>
              <a:gd name="connsiteY79" fmla="*/ 1634483 h 1791309"/>
              <a:gd name="connsiteX80" fmla="*/ 8034634 w 12192000"/>
              <a:gd name="connsiteY80" fmla="*/ 1637466 h 1791309"/>
              <a:gd name="connsiteX81" fmla="*/ 8029700 w 12192000"/>
              <a:gd name="connsiteY81" fmla="*/ 1638364 h 1791309"/>
              <a:gd name="connsiteX82" fmla="*/ 7987514 w 12192000"/>
              <a:gd name="connsiteY82" fmla="*/ 1638160 h 1791309"/>
              <a:gd name="connsiteX83" fmla="*/ 7960991 w 12192000"/>
              <a:gd name="connsiteY83" fmla="*/ 1648892 h 1791309"/>
              <a:gd name="connsiteX84" fmla="*/ 7937606 w 12192000"/>
              <a:gd name="connsiteY84" fmla="*/ 1650659 h 1791309"/>
              <a:gd name="connsiteX85" fmla="*/ 7931522 w 12192000"/>
              <a:gd name="connsiteY85" fmla="*/ 1653082 h 1791309"/>
              <a:gd name="connsiteX86" fmla="*/ 7872444 w 12192000"/>
              <a:gd name="connsiteY86" fmla="*/ 1652202 h 1791309"/>
              <a:gd name="connsiteX87" fmla="*/ 7832232 w 12192000"/>
              <a:gd name="connsiteY87" fmla="*/ 1658594 h 1791309"/>
              <a:gd name="connsiteX88" fmla="*/ 7744332 w 12192000"/>
              <a:gd name="connsiteY88" fmla="*/ 1657695 h 1791309"/>
              <a:gd name="connsiteX89" fmla="*/ 7723062 w 12192000"/>
              <a:gd name="connsiteY89" fmla="*/ 1658222 h 1791309"/>
              <a:gd name="connsiteX90" fmla="*/ 7705682 w 12192000"/>
              <a:gd name="connsiteY90" fmla="*/ 1664606 h 1791309"/>
              <a:gd name="connsiteX91" fmla="*/ 7702441 w 12192000"/>
              <a:gd name="connsiteY91" fmla="*/ 1671260 h 1791309"/>
              <a:gd name="connsiteX92" fmla="*/ 7690889 w 12192000"/>
              <a:gd name="connsiteY92" fmla="*/ 1672499 h 1791309"/>
              <a:gd name="connsiteX93" fmla="*/ 7688002 w 12192000"/>
              <a:gd name="connsiteY93" fmla="*/ 1674071 h 1791309"/>
              <a:gd name="connsiteX94" fmla="*/ 7671275 w 12192000"/>
              <a:gd name="connsiteY94" fmla="*/ 1681835 h 1791309"/>
              <a:gd name="connsiteX95" fmla="*/ 7585018 w 12192000"/>
              <a:gd name="connsiteY95" fmla="*/ 1675431 h 1791309"/>
              <a:gd name="connsiteX96" fmla="*/ 7471472 w 12192000"/>
              <a:gd name="connsiteY96" fmla="*/ 1682487 h 1791309"/>
              <a:gd name="connsiteX97" fmla="*/ 7381391 w 12192000"/>
              <a:gd name="connsiteY97" fmla="*/ 1689122 h 1791309"/>
              <a:gd name="connsiteX98" fmla="*/ 7292528 w 12192000"/>
              <a:gd name="connsiteY98" fmla="*/ 1689863 h 1791309"/>
              <a:gd name="connsiteX99" fmla="*/ 7226210 w 12192000"/>
              <a:gd name="connsiteY99" fmla="*/ 1684783 h 1791309"/>
              <a:gd name="connsiteX100" fmla="*/ 7179107 w 12192000"/>
              <a:gd name="connsiteY100" fmla="*/ 1664705 h 1791309"/>
              <a:gd name="connsiteX101" fmla="*/ 7176110 w 12192000"/>
              <a:gd name="connsiteY101" fmla="*/ 1667956 h 1791309"/>
              <a:gd name="connsiteX102" fmla="*/ 7149935 w 12192000"/>
              <a:gd name="connsiteY102" fmla="*/ 1671723 h 1791309"/>
              <a:gd name="connsiteX103" fmla="*/ 7076173 w 12192000"/>
              <a:gd name="connsiteY103" fmla="*/ 1681613 h 1791309"/>
              <a:gd name="connsiteX104" fmla="*/ 7002038 w 12192000"/>
              <a:gd name="connsiteY104" fmla="*/ 1684528 h 1791309"/>
              <a:gd name="connsiteX105" fmla="*/ 6883473 w 12192000"/>
              <a:gd name="connsiteY105" fmla="*/ 1705122 h 1791309"/>
              <a:gd name="connsiteX106" fmla="*/ 6692022 w 12192000"/>
              <a:gd name="connsiteY106" fmla="*/ 1713707 h 1791309"/>
              <a:gd name="connsiteX107" fmla="*/ 6589722 w 12192000"/>
              <a:gd name="connsiteY107" fmla="*/ 1723098 h 1791309"/>
              <a:gd name="connsiteX108" fmla="*/ 6301694 w 12192000"/>
              <a:gd name="connsiteY108" fmla="*/ 1743703 h 1791309"/>
              <a:gd name="connsiteX109" fmla="*/ 6183195 w 12192000"/>
              <a:gd name="connsiteY109" fmla="*/ 1758873 h 1791309"/>
              <a:gd name="connsiteX110" fmla="*/ 6123126 w 12192000"/>
              <a:gd name="connsiteY110" fmla="*/ 1768552 h 1791309"/>
              <a:gd name="connsiteX111" fmla="*/ 6096136 w 12192000"/>
              <a:gd name="connsiteY111" fmla="*/ 1767260 h 1791309"/>
              <a:gd name="connsiteX112" fmla="*/ 6032917 w 12192000"/>
              <a:gd name="connsiteY112" fmla="*/ 1781697 h 1791309"/>
              <a:gd name="connsiteX113" fmla="*/ 5977870 w 12192000"/>
              <a:gd name="connsiteY113" fmla="*/ 1771268 h 1791309"/>
              <a:gd name="connsiteX114" fmla="*/ 5916336 w 12192000"/>
              <a:gd name="connsiteY114" fmla="*/ 1780879 h 1791309"/>
              <a:gd name="connsiteX115" fmla="*/ 5867980 w 12192000"/>
              <a:gd name="connsiteY115" fmla="*/ 1783724 h 1791309"/>
              <a:gd name="connsiteX116" fmla="*/ 5743302 w 12192000"/>
              <a:gd name="connsiteY116" fmla="*/ 1782136 h 1791309"/>
              <a:gd name="connsiteX117" fmla="*/ 5607054 w 12192000"/>
              <a:gd name="connsiteY117" fmla="*/ 1775578 h 1791309"/>
              <a:gd name="connsiteX118" fmla="*/ 5507342 w 12192000"/>
              <a:gd name="connsiteY118" fmla="*/ 1791309 h 1791309"/>
              <a:gd name="connsiteX119" fmla="*/ 5412840 w 12192000"/>
              <a:gd name="connsiteY119" fmla="*/ 1767920 h 1791309"/>
              <a:gd name="connsiteX120" fmla="*/ 5361713 w 12192000"/>
              <a:gd name="connsiteY120" fmla="*/ 1773980 h 1791309"/>
              <a:gd name="connsiteX121" fmla="*/ 5241786 w 12192000"/>
              <a:gd name="connsiteY121" fmla="*/ 1756656 h 1791309"/>
              <a:gd name="connsiteX122" fmla="*/ 5202963 w 12192000"/>
              <a:gd name="connsiteY122" fmla="*/ 1747306 h 1791309"/>
              <a:gd name="connsiteX123" fmla="*/ 5154668 w 12192000"/>
              <a:gd name="connsiteY123" fmla="*/ 1744668 h 1791309"/>
              <a:gd name="connsiteX124" fmla="*/ 5136547 w 12192000"/>
              <a:gd name="connsiteY124" fmla="*/ 1738620 h 1791309"/>
              <a:gd name="connsiteX125" fmla="*/ 5122587 w 12192000"/>
              <a:gd name="connsiteY125" fmla="*/ 1735756 h 1791309"/>
              <a:gd name="connsiteX126" fmla="*/ 5119579 w 12192000"/>
              <a:gd name="connsiteY126" fmla="*/ 1734004 h 1791309"/>
              <a:gd name="connsiteX127" fmla="*/ 5101616 w 12192000"/>
              <a:gd name="connsiteY127" fmla="*/ 1724948 h 1791309"/>
              <a:gd name="connsiteX128" fmla="*/ 5045783 w 12192000"/>
              <a:gd name="connsiteY128" fmla="*/ 1730209 h 1791309"/>
              <a:gd name="connsiteX129" fmla="*/ 4991477 w 12192000"/>
              <a:gd name="connsiteY129" fmla="*/ 1716450 h 1791309"/>
              <a:gd name="connsiteX130" fmla="*/ 4820387 w 12192000"/>
              <a:gd name="connsiteY130" fmla="*/ 1695973 h 1791309"/>
              <a:gd name="connsiteX131" fmla="*/ 4755339 w 12192000"/>
              <a:gd name="connsiteY131" fmla="*/ 1700569 h 1791309"/>
              <a:gd name="connsiteX132" fmla="*/ 4714053 w 12192000"/>
              <a:gd name="connsiteY132" fmla="*/ 1695822 h 1791309"/>
              <a:gd name="connsiteX133" fmla="*/ 4691073 w 12192000"/>
              <a:gd name="connsiteY133" fmla="*/ 1693377 h 1791309"/>
              <a:gd name="connsiteX134" fmla="*/ 4495727 w 12192000"/>
              <a:gd name="connsiteY134" fmla="*/ 1656633 h 1791309"/>
              <a:gd name="connsiteX135" fmla="*/ 4428317 w 12192000"/>
              <a:gd name="connsiteY135" fmla="*/ 1646311 h 1791309"/>
              <a:gd name="connsiteX136" fmla="*/ 4424455 w 12192000"/>
              <a:gd name="connsiteY136" fmla="*/ 1646545 h 1791309"/>
              <a:gd name="connsiteX137" fmla="*/ 4418141 w 12192000"/>
              <a:gd name="connsiteY137" fmla="*/ 1643457 h 1791309"/>
              <a:gd name="connsiteX138" fmla="*/ 4389054 w 12192000"/>
              <a:gd name="connsiteY138" fmla="*/ 1635100 h 1791309"/>
              <a:gd name="connsiteX139" fmla="*/ 4243963 w 12192000"/>
              <a:gd name="connsiteY139" fmla="*/ 1600547 h 1791309"/>
              <a:gd name="connsiteX140" fmla="*/ 4230390 w 12192000"/>
              <a:gd name="connsiteY140" fmla="*/ 1596782 h 1791309"/>
              <a:gd name="connsiteX141" fmla="*/ 4151096 w 12192000"/>
              <a:gd name="connsiteY141" fmla="*/ 1589415 h 1791309"/>
              <a:gd name="connsiteX142" fmla="*/ 4091729 w 12192000"/>
              <a:gd name="connsiteY142" fmla="*/ 1565484 h 1791309"/>
              <a:gd name="connsiteX143" fmla="*/ 3994992 w 12192000"/>
              <a:gd name="connsiteY143" fmla="*/ 1554250 h 1791309"/>
              <a:gd name="connsiteX144" fmla="*/ 3898778 w 12192000"/>
              <a:gd name="connsiteY144" fmla="*/ 1546088 h 1791309"/>
              <a:gd name="connsiteX145" fmla="*/ 3863728 w 12192000"/>
              <a:gd name="connsiteY145" fmla="*/ 1544567 h 1791309"/>
              <a:gd name="connsiteX146" fmla="*/ 3729252 w 12192000"/>
              <a:gd name="connsiteY146" fmla="*/ 1544592 h 1791309"/>
              <a:gd name="connsiteX147" fmla="*/ 3716543 w 12192000"/>
              <a:gd name="connsiteY147" fmla="*/ 1541771 h 1791309"/>
              <a:gd name="connsiteX148" fmla="*/ 3715389 w 12192000"/>
              <a:gd name="connsiteY148" fmla="*/ 1538406 h 1791309"/>
              <a:gd name="connsiteX149" fmla="*/ 3682391 w 12192000"/>
              <a:gd name="connsiteY149" fmla="*/ 1529372 h 1791309"/>
              <a:gd name="connsiteX150" fmla="*/ 3669607 w 12192000"/>
              <a:gd name="connsiteY150" fmla="*/ 1534463 h 1791309"/>
              <a:gd name="connsiteX151" fmla="*/ 3669577 w 12192000"/>
              <a:gd name="connsiteY151" fmla="*/ 1534458 h 1791309"/>
              <a:gd name="connsiteX152" fmla="*/ 3660365 w 12192000"/>
              <a:gd name="connsiteY152" fmla="*/ 1531370 h 1791309"/>
              <a:gd name="connsiteX153" fmla="*/ 3637171 w 12192000"/>
              <a:gd name="connsiteY153" fmla="*/ 1523813 h 1791309"/>
              <a:gd name="connsiteX154" fmla="*/ 3636519 w 12192000"/>
              <a:gd name="connsiteY154" fmla="*/ 1523773 h 1791309"/>
              <a:gd name="connsiteX155" fmla="*/ 3589716 w 12192000"/>
              <a:gd name="connsiteY155" fmla="*/ 1506360 h 1791309"/>
              <a:gd name="connsiteX156" fmla="*/ 3583541 w 12192000"/>
              <a:gd name="connsiteY156" fmla="*/ 1507469 h 1791309"/>
              <a:gd name="connsiteX157" fmla="*/ 3574426 w 12192000"/>
              <a:gd name="connsiteY157" fmla="*/ 1507574 h 1791309"/>
              <a:gd name="connsiteX158" fmla="*/ 3574190 w 12192000"/>
              <a:gd name="connsiteY158" fmla="*/ 1507350 h 1791309"/>
              <a:gd name="connsiteX159" fmla="*/ 3565671 w 12192000"/>
              <a:gd name="connsiteY159" fmla="*/ 1507894 h 1791309"/>
              <a:gd name="connsiteX160" fmla="*/ 3515816 w 12192000"/>
              <a:gd name="connsiteY160" fmla="*/ 1499688 h 1791309"/>
              <a:gd name="connsiteX161" fmla="*/ 3452912 w 12192000"/>
              <a:gd name="connsiteY161" fmla="*/ 1496444 h 1791309"/>
              <a:gd name="connsiteX162" fmla="*/ 3380405 w 12192000"/>
              <a:gd name="connsiteY162" fmla="*/ 1486216 h 1791309"/>
              <a:gd name="connsiteX163" fmla="*/ 3343625 w 12192000"/>
              <a:gd name="connsiteY163" fmla="*/ 1500147 h 1791309"/>
              <a:gd name="connsiteX164" fmla="*/ 3323774 w 12192000"/>
              <a:gd name="connsiteY164" fmla="*/ 1501476 h 1791309"/>
              <a:gd name="connsiteX165" fmla="*/ 3321444 w 12192000"/>
              <a:gd name="connsiteY165" fmla="*/ 1500659 h 1791309"/>
              <a:gd name="connsiteX166" fmla="*/ 3242143 w 12192000"/>
              <a:gd name="connsiteY166" fmla="*/ 1505268 h 1791309"/>
              <a:gd name="connsiteX167" fmla="*/ 3122401 w 12192000"/>
              <a:gd name="connsiteY167" fmla="*/ 1511314 h 1791309"/>
              <a:gd name="connsiteX168" fmla="*/ 3010177 w 12192000"/>
              <a:gd name="connsiteY168" fmla="*/ 1513132 h 1791309"/>
              <a:gd name="connsiteX169" fmla="*/ 2782615 w 12192000"/>
              <a:gd name="connsiteY169" fmla="*/ 1509375 h 1791309"/>
              <a:gd name="connsiteX170" fmla="*/ 2668665 w 12192000"/>
              <a:gd name="connsiteY170" fmla="*/ 1517660 h 1791309"/>
              <a:gd name="connsiteX171" fmla="*/ 2548073 w 12192000"/>
              <a:gd name="connsiteY171" fmla="*/ 1516667 h 1791309"/>
              <a:gd name="connsiteX172" fmla="*/ 2423377 w 12192000"/>
              <a:gd name="connsiteY172" fmla="*/ 1527776 h 1791309"/>
              <a:gd name="connsiteX173" fmla="*/ 2295298 w 12192000"/>
              <a:gd name="connsiteY173" fmla="*/ 1534368 h 1791309"/>
              <a:gd name="connsiteX174" fmla="*/ 2188781 w 12192000"/>
              <a:gd name="connsiteY174" fmla="*/ 1529677 h 1791309"/>
              <a:gd name="connsiteX175" fmla="*/ 2074855 w 12192000"/>
              <a:gd name="connsiteY175" fmla="*/ 1515446 h 1791309"/>
              <a:gd name="connsiteX176" fmla="*/ 2012587 w 12192000"/>
              <a:gd name="connsiteY176" fmla="*/ 1522487 h 1791309"/>
              <a:gd name="connsiteX177" fmla="*/ 1932075 w 12192000"/>
              <a:gd name="connsiteY177" fmla="*/ 1517914 h 1791309"/>
              <a:gd name="connsiteX178" fmla="*/ 1908490 w 12192000"/>
              <a:gd name="connsiteY178" fmla="*/ 1526423 h 1791309"/>
              <a:gd name="connsiteX179" fmla="*/ 1908410 w 12192000"/>
              <a:gd name="connsiteY179" fmla="*/ 1526410 h 1791309"/>
              <a:gd name="connsiteX180" fmla="*/ 1901918 w 12192000"/>
              <a:gd name="connsiteY180" fmla="*/ 1522410 h 1791309"/>
              <a:gd name="connsiteX181" fmla="*/ 1876753 w 12192000"/>
              <a:gd name="connsiteY181" fmla="*/ 1517619 h 1791309"/>
              <a:gd name="connsiteX182" fmla="*/ 1858194 w 12192000"/>
              <a:gd name="connsiteY182" fmla="*/ 1522343 h 1791309"/>
              <a:gd name="connsiteX183" fmla="*/ 1702657 w 12192000"/>
              <a:gd name="connsiteY183" fmla="*/ 1510562 h 1791309"/>
              <a:gd name="connsiteX184" fmla="*/ 1701421 w 12192000"/>
              <a:gd name="connsiteY184" fmla="*/ 1510775 h 1791309"/>
              <a:gd name="connsiteX185" fmla="*/ 1699973 w 12192000"/>
              <a:gd name="connsiteY185" fmla="*/ 1507739 h 1791309"/>
              <a:gd name="connsiteX186" fmla="*/ 1682526 w 12192000"/>
              <a:gd name="connsiteY186" fmla="*/ 1504598 h 1791309"/>
              <a:gd name="connsiteX187" fmla="*/ 1677380 w 12192000"/>
              <a:gd name="connsiteY187" fmla="*/ 1504851 h 1791309"/>
              <a:gd name="connsiteX188" fmla="*/ 1670304 w 12192000"/>
              <a:gd name="connsiteY188" fmla="*/ 1503744 h 1791309"/>
              <a:gd name="connsiteX189" fmla="*/ 1670197 w 12192000"/>
              <a:gd name="connsiteY189" fmla="*/ 1503497 h 1791309"/>
              <a:gd name="connsiteX190" fmla="*/ 1626301 w 12192000"/>
              <a:gd name="connsiteY190" fmla="*/ 1474931 h 1791309"/>
              <a:gd name="connsiteX191" fmla="*/ 1535119 w 12192000"/>
              <a:gd name="connsiteY191" fmla="*/ 1463075 h 1791309"/>
              <a:gd name="connsiteX192" fmla="*/ 1531340 w 12192000"/>
              <a:gd name="connsiteY192" fmla="*/ 1461293 h 1791309"/>
              <a:gd name="connsiteX193" fmla="*/ 1498454 w 12192000"/>
              <a:gd name="connsiteY193" fmla="*/ 1463478 h 1791309"/>
              <a:gd name="connsiteX194" fmla="*/ 1478806 w 12192000"/>
              <a:gd name="connsiteY194" fmla="*/ 1464611 h 1791309"/>
              <a:gd name="connsiteX195" fmla="*/ 1358081 w 12192000"/>
              <a:gd name="connsiteY195" fmla="*/ 1455545 h 1791309"/>
              <a:gd name="connsiteX196" fmla="*/ 1222449 w 12192000"/>
              <a:gd name="connsiteY196" fmla="*/ 1455454 h 1791309"/>
              <a:gd name="connsiteX197" fmla="*/ 1180983 w 12192000"/>
              <a:gd name="connsiteY197" fmla="*/ 1440557 h 1791309"/>
              <a:gd name="connsiteX198" fmla="*/ 1018426 w 12192000"/>
              <a:gd name="connsiteY198" fmla="*/ 1400226 h 1791309"/>
              <a:gd name="connsiteX199" fmla="*/ 940021 w 12192000"/>
              <a:gd name="connsiteY199" fmla="*/ 1409452 h 1791309"/>
              <a:gd name="connsiteX200" fmla="*/ 940362 w 12192000"/>
              <a:gd name="connsiteY200" fmla="*/ 1408090 h 1791309"/>
              <a:gd name="connsiteX201" fmla="*/ 927147 w 12192000"/>
              <a:gd name="connsiteY201" fmla="*/ 1407436 h 1791309"/>
              <a:gd name="connsiteX202" fmla="*/ 915481 w 12192000"/>
              <a:gd name="connsiteY202" fmla="*/ 1395526 h 1791309"/>
              <a:gd name="connsiteX203" fmla="*/ 884363 w 12192000"/>
              <a:gd name="connsiteY203" fmla="*/ 1395024 h 1791309"/>
              <a:gd name="connsiteX204" fmla="*/ 883522 w 12192000"/>
              <a:gd name="connsiteY204" fmla="*/ 1400267 h 1791309"/>
              <a:gd name="connsiteX205" fmla="*/ 865903 w 12192000"/>
              <a:gd name="connsiteY205" fmla="*/ 1394324 h 1791309"/>
              <a:gd name="connsiteX206" fmla="*/ 790832 w 12192000"/>
              <a:gd name="connsiteY206" fmla="*/ 1370999 h 1791309"/>
              <a:gd name="connsiteX207" fmla="*/ 749766 w 12192000"/>
              <a:gd name="connsiteY207" fmla="*/ 1353216 h 1791309"/>
              <a:gd name="connsiteX208" fmla="*/ 705470 w 12192000"/>
              <a:gd name="connsiteY208" fmla="*/ 1354328 h 1791309"/>
              <a:gd name="connsiteX209" fmla="*/ 692371 w 12192000"/>
              <a:gd name="connsiteY209" fmla="*/ 1343942 h 1791309"/>
              <a:gd name="connsiteX210" fmla="*/ 690203 w 12192000"/>
              <a:gd name="connsiteY210" fmla="*/ 1341970 h 1791309"/>
              <a:gd name="connsiteX211" fmla="*/ 679574 w 12192000"/>
              <a:gd name="connsiteY211" fmla="*/ 1338069 h 1791309"/>
              <a:gd name="connsiteX212" fmla="*/ 679009 w 12192000"/>
              <a:gd name="connsiteY212" fmla="*/ 1331966 h 1791309"/>
              <a:gd name="connsiteX213" fmla="*/ 664756 w 12192000"/>
              <a:gd name="connsiteY213" fmla="*/ 1322509 h 1791309"/>
              <a:gd name="connsiteX214" fmla="*/ 644515 w 12192000"/>
              <a:gd name="connsiteY214" fmla="*/ 1316732 h 1791309"/>
              <a:gd name="connsiteX215" fmla="*/ 545716 w 12192000"/>
              <a:gd name="connsiteY215" fmla="*/ 1294878 h 1791309"/>
              <a:gd name="connsiteX216" fmla="*/ 488094 w 12192000"/>
              <a:gd name="connsiteY216" fmla="*/ 1278596 h 1791309"/>
              <a:gd name="connsiteX217" fmla="*/ 468538 w 12192000"/>
              <a:gd name="connsiteY217" fmla="*/ 1267376 h 1791309"/>
              <a:gd name="connsiteX218" fmla="*/ 439655 w 12192000"/>
              <a:gd name="connsiteY218" fmla="*/ 1255090 h 1791309"/>
              <a:gd name="connsiteX219" fmla="*/ 390496 w 12192000"/>
              <a:gd name="connsiteY219" fmla="*/ 1229512 h 1791309"/>
              <a:gd name="connsiteX220" fmla="*/ 362616 w 12192000"/>
              <a:gd name="connsiteY220" fmla="*/ 1221981 h 1791309"/>
              <a:gd name="connsiteX221" fmla="*/ 348184 w 12192000"/>
              <a:gd name="connsiteY221" fmla="*/ 1213437 h 1791309"/>
              <a:gd name="connsiteX222" fmla="*/ 341576 w 12192000"/>
              <a:gd name="connsiteY222" fmla="*/ 1212583 h 1791309"/>
              <a:gd name="connsiteX223" fmla="*/ 320370 w 12192000"/>
              <a:gd name="connsiteY223" fmla="*/ 1206827 h 1791309"/>
              <a:gd name="connsiteX224" fmla="*/ 308082 w 12192000"/>
              <a:gd name="connsiteY224" fmla="*/ 1204195 h 1791309"/>
              <a:gd name="connsiteX225" fmla="*/ 303141 w 12192000"/>
              <a:gd name="connsiteY225" fmla="*/ 1203396 h 1791309"/>
              <a:gd name="connsiteX226" fmla="*/ 260955 w 12192000"/>
              <a:gd name="connsiteY226" fmla="*/ 1203345 h 1791309"/>
              <a:gd name="connsiteX227" fmla="*/ 234352 w 12192000"/>
              <a:gd name="connsiteY227" fmla="*/ 1193972 h 1791309"/>
              <a:gd name="connsiteX228" fmla="*/ 210954 w 12192000"/>
              <a:gd name="connsiteY228" fmla="*/ 1192326 h 1791309"/>
              <a:gd name="connsiteX229" fmla="*/ 204851 w 12192000"/>
              <a:gd name="connsiteY229" fmla="*/ 1190210 h 1791309"/>
              <a:gd name="connsiteX230" fmla="*/ 145778 w 12192000"/>
              <a:gd name="connsiteY230" fmla="*/ 1190651 h 1791309"/>
              <a:gd name="connsiteX231" fmla="*/ 105518 w 12192000"/>
              <a:gd name="connsiteY231" fmla="*/ 1184937 h 1791309"/>
              <a:gd name="connsiteX232" fmla="*/ 17623 w 12192000"/>
              <a:gd name="connsiteY232" fmla="*/ 1185238 h 1791309"/>
              <a:gd name="connsiteX233" fmla="*/ 0 w 12192000"/>
              <a:gd name="connsiteY233" fmla="*/ 1184768 h 1791309"/>
              <a:gd name="connsiteX234" fmla="*/ 0 w 12192000"/>
              <a:gd name="connsiteY234" fmla="*/ 0 h 1791309"/>
              <a:gd name="connsiteX0" fmla="*/ 0 w 12192000"/>
              <a:gd name="connsiteY0" fmla="*/ 0 h 1791309"/>
              <a:gd name="connsiteX1" fmla="*/ 12192000 w 12192000"/>
              <a:gd name="connsiteY1" fmla="*/ 0 h 1791309"/>
              <a:gd name="connsiteX2" fmla="*/ 12192000 w 12192000"/>
              <a:gd name="connsiteY2" fmla="*/ 1129867 h 1791309"/>
              <a:gd name="connsiteX3" fmla="*/ 12174158 w 12192000"/>
              <a:gd name="connsiteY3" fmla="*/ 1133797 h 1791309"/>
              <a:gd name="connsiteX4" fmla="*/ 12111983 w 12192000"/>
              <a:gd name="connsiteY4" fmla="*/ 1161939 h 1791309"/>
              <a:gd name="connsiteX5" fmla="*/ 11967186 w 12192000"/>
              <a:gd name="connsiteY5" fmla="*/ 1201206 h 1791309"/>
              <a:gd name="connsiteX6" fmla="*/ 11953646 w 12192000"/>
              <a:gd name="connsiteY6" fmla="*/ 1205499 h 1791309"/>
              <a:gd name="connsiteX7" fmla="*/ 11874413 w 12192000"/>
              <a:gd name="connsiteY7" fmla="*/ 1213569 h 1791309"/>
              <a:gd name="connsiteX8" fmla="*/ 11815251 w 12192000"/>
              <a:gd name="connsiteY8" fmla="*/ 1241020 h 1791309"/>
              <a:gd name="connsiteX9" fmla="*/ 11718610 w 12192000"/>
              <a:gd name="connsiteY9" fmla="*/ 1253479 h 1791309"/>
              <a:gd name="connsiteX10" fmla="*/ 11622463 w 12192000"/>
              <a:gd name="connsiteY10" fmla="*/ 1262368 h 1791309"/>
              <a:gd name="connsiteX11" fmla="*/ 11587426 w 12192000"/>
              <a:gd name="connsiteY11" fmla="*/ 1263916 h 1791309"/>
              <a:gd name="connsiteX12" fmla="*/ 11471543 w 12192000"/>
              <a:gd name="connsiteY12" fmla="*/ 1280394 h 1791309"/>
              <a:gd name="connsiteX13" fmla="*/ 11406215 w 12192000"/>
              <a:gd name="connsiteY13" fmla="*/ 1280453 h 1791309"/>
              <a:gd name="connsiteX14" fmla="*/ 11361043 w 12192000"/>
              <a:gd name="connsiteY14" fmla="*/ 1286632 h 1791309"/>
              <a:gd name="connsiteX15" fmla="*/ 11259450 w 12192000"/>
              <a:gd name="connsiteY15" fmla="*/ 1286738 h 1791309"/>
              <a:gd name="connsiteX16" fmla="*/ 11154950 w 12192000"/>
              <a:gd name="connsiteY16" fmla="*/ 1291274 h 1791309"/>
              <a:gd name="connsiteX17" fmla="*/ 11055163 w 12192000"/>
              <a:gd name="connsiteY17" fmla="*/ 1282991 h 1791309"/>
              <a:gd name="connsiteX18" fmla="*/ 10959430 w 12192000"/>
              <a:gd name="connsiteY18" fmla="*/ 1284028 h 1791309"/>
              <a:gd name="connsiteX19" fmla="*/ 10886552 w 12192000"/>
              <a:gd name="connsiteY19" fmla="*/ 1294734 h 1791309"/>
              <a:gd name="connsiteX20" fmla="*/ 10832696 w 12192000"/>
              <a:gd name="connsiteY20" fmla="*/ 1296692 h 1791309"/>
              <a:gd name="connsiteX21" fmla="*/ 10772242 w 12192000"/>
              <a:gd name="connsiteY21" fmla="*/ 1273555 h 1791309"/>
              <a:gd name="connsiteX22" fmla="*/ 10696254 w 12192000"/>
              <a:gd name="connsiteY22" fmla="*/ 1259247 h 1791309"/>
              <a:gd name="connsiteX23" fmla="*/ 10577832 w 12192000"/>
              <a:gd name="connsiteY23" fmla="*/ 1255994 h 1791309"/>
              <a:gd name="connsiteX24" fmla="*/ 10531976 w 12192000"/>
              <a:gd name="connsiteY24" fmla="*/ 1249692 h 1791309"/>
              <a:gd name="connsiteX25" fmla="*/ 10453101 w 12192000"/>
              <a:gd name="connsiteY25" fmla="*/ 1241000 h 1791309"/>
              <a:gd name="connsiteX26" fmla="*/ 10407706 w 12192000"/>
              <a:gd name="connsiteY26" fmla="*/ 1235650 h 1791309"/>
              <a:gd name="connsiteX27" fmla="*/ 10368559 w 12192000"/>
              <a:gd name="connsiteY27" fmla="*/ 1235686 h 1791309"/>
              <a:gd name="connsiteX28" fmla="*/ 10352542 w 12192000"/>
              <a:gd name="connsiteY28" fmla="*/ 1245817 h 1791309"/>
              <a:gd name="connsiteX29" fmla="*/ 10294918 w 12192000"/>
              <a:gd name="connsiteY29" fmla="*/ 1263549 h 1791309"/>
              <a:gd name="connsiteX30" fmla="*/ 10271059 w 12192000"/>
              <a:gd name="connsiteY30" fmla="*/ 1265010 h 1791309"/>
              <a:gd name="connsiteX31" fmla="*/ 10239064 w 12192000"/>
              <a:gd name="connsiteY31" fmla="*/ 1270598 h 1791309"/>
              <a:gd name="connsiteX32" fmla="*/ 10181078 w 12192000"/>
              <a:gd name="connsiteY32" fmla="*/ 1276374 h 1791309"/>
              <a:gd name="connsiteX33" fmla="*/ 10153458 w 12192000"/>
              <a:gd name="connsiteY33" fmla="*/ 1285229 h 1791309"/>
              <a:gd name="connsiteX34" fmla="*/ 10140775 w 12192000"/>
              <a:gd name="connsiteY34" fmla="*/ 1285847 h 1791309"/>
              <a:gd name="connsiteX35" fmla="*/ 10132055 w 12192000"/>
              <a:gd name="connsiteY35" fmla="*/ 1297214 h 1791309"/>
              <a:gd name="connsiteX36" fmla="*/ 10094093 w 12192000"/>
              <a:gd name="connsiteY36" fmla="*/ 1316697 h 1791309"/>
              <a:gd name="connsiteX37" fmla="*/ 10054855 w 12192000"/>
              <a:gd name="connsiteY37" fmla="*/ 1316203 h 1791309"/>
              <a:gd name="connsiteX38" fmla="*/ 10016268 w 12192000"/>
              <a:gd name="connsiteY38" fmla="*/ 1325133 h 1791309"/>
              <a:gd name="connsiteX39" fmla="*/ 9937115 w 12192000"/>
              <a:gd name="connsiteY39" fmla="*/ 1337731 h 1791309"/>
              <a:gd name="connsiteX40" fmla="*/ 9824942 w 12192000"/>
              <a:gd name="connsiteY40" fmla="*/ 1342969 h 1791309"/>
              <a:gd name="connsiteX41" fmla="*/ 9705553 w 12192000"/>
              <a:gd name="connsiteY41" fmla="*/ 1359323 h 1791309"/>
              <a:gd name="connsiteX42" fmla="*/ 9589915 w 12192000"/>
              <a:gd name="connsiteY42" fmla="*/ 1382355 h 1791309"/>
              <a:gd name="connsiteX43" fmla="*/ 9315048 w 12192000"/>
              <a:gd name="connsiteY43" fmla="*/ 1428626 h 1791309"/>
              <a:gd name="connsiteX44" fmla="*/ 9209077 w 12192000"/>
              <a:gd name="connsiteY44" fmla="*/ 1448049 h 1791309"/>
              <a:gd name="connsiteX45" fmla="*/ 9133300 w 12192000"/>
              <a:gd name="connsiteY45" fmla="*/ 1456152 h 1791309"/>
              <a:gd name="connsiteX46" fmla="*/ 9031264 w 12192000"/>
              <a:gd name="connsiteY46" fmla="*/ 1462053 h 1791309"/>
              <a:gd name="connsiteX47" fmla="*/ 8983321 w 12192000"/>
              <a:gd name="connsiteY47" fmla="*/ 1464616 h 1791309"/>
              <a:gd name="connsiteX48" fmla="*/ 8983035 w 12192000"/>
              <a:gd name="connsiteY48" fmla="*/ 1464417 h 1791309"/>
              <a:gd name="connsiteX49" fmla="*/ 8974072 w 12192000"/>
              <a:gd name="connsiteY49" fmla="*/ 1465390 h 1791309"/>
              <a:gd name="connsiteX50" fmla="*/ 8968242 w 12192000"/>
              <a:gd name="connsiteY50" fmla="*/ 1467079 h 1791309"/>
              <a:gd name="connsiteX51" fmla="*/ 8952199 w 12192000"/>
              <a:gd name="connsiteY51" fmla="*/ 1469700 h 1791309"/>
              <a:gd name="connsiteX52" fmla="*/ 8945873 w 12192000"/>
              <a:gd name="connsiteY52" fmla="*/ 1469099 h 1791309"/>
              <a:gd name="connsiteX53" fmla="*/ 8940905 w 12192000"/>
              <a:gd name="connsiteY53" fmla="*/ 1467238 h 1791309"/>
              <a:gd name="connsiteX54" fmla="*/ 8906846 w 12192000"/>
              <a:gd name="connsiteY54" fmla="*/ 1464481 h 1791309"/>
              <a:gd name="connsiteX55" fmla="*/ 8730411 w 12192000"/>
              <a:gd name="connsiteY55" fmla="*/ 1479838 h 1791309"/>
              <a:gd name="connsiteX56" fmla="*/ 8685834 w 12192000"/>
              <a:gd name="connsiteY56" fmla="*/ 1481431 h 1791309"/>
              <a:gd name="connsiteX57" fmla="*/ 8574116 w 12192000"/>
              <a:gd name="connsiteY57" fmla="*/ 1488166 h 1791309"/>
              <a:gd name="connsiteX58" fmla="*/ 8503254 w 12192000"/>
              <a:gd name="connsiteY58" fmla="*/ 1475627 h 1791309"/>
              <a:gd name="connsiteX59" fmla="*/ 8489028 w 12192000"/>
              <a:gd name="connsiteY59" fmla="*/ 1480483 h 1791309"/>
              <a:gd name="connsiteX60" fmla="*/ 8484222 w 12192000"/>
              <a:gd name="connsiteY60" fmla="*/ 1482955 h 1791309"/>
              <a:gd name="connsiteX61" fmla="*/ 8476034 w 12192000"/>
              <a:gd name="connsiteY61" fmla="*/ 1485197 h 1791309"/>
              <a:gd name="connsiteX62" fmla="*/ 8475659 w 12192000"/>
              <a:gd name="connsiteY62" fmla="*/ 1485048 h 1791309"/>
              <a:gd name="connsiteX63" fmla="*/ 8468325 w 12192000"/>
              <a:gd name="connsiteY63" fmla="*/ 1487552 h 1791309"/>
              <a:gd name="connsiteX64" fmla="*/ 8401298 w 12192000"/>
              <a:gd name="connsiteY64" fmla="*/ 1493672 h 1791309"/>
              <a:gd name="connsiteX65" fmla="*/ 8390295 w 12192000"/>
              <a:gd name="connsiteY65" fmla="*/ 1502138 h 1791309"/>
              <a:gd name="connsiteX66" fmla="*/ 8370102 w 12192000"/>
              <a:gd name="connsiteY66" fmla="*/ 1508730 h 1791309"/>
              <a:gd name="connsiteX67" fmla="*/ 8248843 w 12192000"/>
              <a:gd name="connsiteY67" fmla="*/ 1537060 h 1791309"/>
              <a:gd name="connsiteX68" fmla="*/ 8244399 w 12192000"/>
              <a:gd name="connsiteY68" fmla="*/ 1538596 h 1791309"/>
              <a:gd name="connsiteX69" fmla="*/ 8241700 w 12192000"/>
              <a:gd name="connsiteY69" fmla="*/ 1538396 h 1791309"/>
              <a:gd name="connsiteX70" fmla="*/ 8230388 w 12192000"/>
              <a:gd name="connsiteY70" fmla="*/ 1546517 h 1791309"/>
              <a:gd name="connsiteX71" fmla="*/ 8224228 w 12192000"/>
              <a:gd name="connsiteY71" fmla="*/ 1557267 h 1791309"/>
              <a:gd name="connsiteX72" fmla="*/ 8199666 w 12192000"/>
              <a:gd name="connsiteY72" fmla="*/ 1559012 h 1791309"/>
              <a:gd name="connsiteX73" fmla="*/ 8194548 w 12192000"/>
              <a:gd name="connsiteY73" fmla="*/ 1565013 h 1791309"/>
              <a:gd name="connsiteX74" fmla="*/ 8165771 w 12192000"/>
              <a:gd name="connsiteY74" fmla="*/ 1579116 h 1791309"/>
              <a:gd name="connsiteX75" fmla="*/ 8116832 w 12192000"/>
              <a:gd name="connsiteY75" fmla="*/ 1608547 h 1791309"/>
              <a:gd name="connsiteX76" fmla="*/ 8089016 w 12192000"/>
              <a:gd name="connsiteY76" fmla="*/ 1617129 h 1791309"/>
              <a:gd name="connsiteX77" fmla="*/ 8074658 w 12192000"/>
              <a:gd name="connsiteY77" fmla="*/ 1626971 h 1791309"/>
              <a:gd name="connsiteX78" fmla="*/ 8068056 w 12192000"/>
              <a:gd name="connsiteY78" fmla="*/ 1627924 h 1791309"/>
              <a:gd name="connsiteX79" fmla="*/ 8046900 w 12192000"/>
              <a:gd name="connsiteY79" fmla="*/ 1634483 h 1791309"/>
              <a:gd name="connsiteX80" fmla="*/ 8034634 w 12192000"/>
              <a:gd name="connsiteY80" fmla="*/ 1637466 h 1791309"/>
              <a:gd name="connsiteX81" fmla="*/ 8029700 w 12192000"/>
              <a:gd name="connsiteY81" fmla="*/ 1638364 h 1791309"/>
              <a:gd name="connsiteX82" fmla="*/ 7987514 w 12192000"/>
              <a:gd name="connsiteY82" fmla="*/ 1638160 h 1791309"/>
              <a:gd name="connsiteX83" fmla="*/ 7960991 w 12192000"/>
              <a:gd name="connsiteY83" fmla="*/ 1648892 h 1791309"/>
              <a:gd name="connsiteX84" fmla="*/ 7937606 w 12192000"/>
              <a:gd name="connsiteY84" fmla="*/ 1650659 h 1791309"/>
              <a:gd name="connsiteX85" fmla="*/ 7931522 w 12192000"/>
              <a:gd name="connsiteY85" fmla="*/ 1653082 h 1791309"/>
              <a:gd name="connsiteX86" fmla="*/ 7872444 w 12192000"/>
              <a:gd name="connsiteY86" fmla="*/ 1652202 h 1791309"/>
              <a:gd name="connsiteX87" fmla="*/ 7832232 w 12192000"/>
              <a:gd name="connsiteY87" fmla="*/ 1658594 h 1791309"/>
              <a:gd name="connsiteX88" fmla="*/ 7744332 w 12192000"/>
              <a:gd name="connsiteY88" fmla="*/ 1657695 h 1791309"/>
              <a:gd name="connsiteX89" fmla="*/ 7723062 w 12192000"/>
              <a:gd name="connsiteY89" fmla="*/ 1658222 h 1791309"/>
              <a:gd name="connsiteX90" fmla="*/ 7705682 w 12192000"/>
              <a:gd name="connsiteY90" fmla="*/ 1664606 h 1791309"/>
              <a:gd name="connsiteX91" fmla="*/ 7702441 w 12192000"/>
              <a:gd name="connsiteY91" fmla="*/ 1671260 h 1791309"/>
              <a:gd name="connsiteX92" fmla="*/ 7690889 w 12192000"/>
              <a:gd name="connsiteY92" fmla="*/ 1672499 h 1791309"/>
              <a:gd name="connsiteX93" fmla="*/ 7688002 w 12192000"/>
              <a:gd name="connsiteY93" fmla="*/ 1674071 h 1791309"/>
              <a:gd name="connsiteX94" fmla="*/ 7671275 w 12192000"/>
              <a:gd name="connsiteY94" fmla="*/ 1681835 h 1791309"/>
              <a:gd name="connsiteX95" fmla="*/ 7585018 w 12192000"/>
              <a:gd name="connsiteY95" fmla="*/ 1675431 h 1791309"/>
              <a:gd name="connsiteX96" fmla="*/ 7471472 w 12192000"/>
              <a:gd name="connsiteY96" fmla="*/ 1682487 h 1791309"/>
              <a:gd name="connsiteX97" fmla="*/ 7381391 w 12192000"/>
              <a:gd name="connsiteY97" fmla="*/ 1689122 h 1791309"/>
              <a:gd name="connsiteX98" fmla="*/ 7292528 w 12192000"/>
              <a:gd name="connsiteY98" fmla="*/ 1689863 h 1791309"/>
              <a:gd name="connsiteX99" fmla="*/ 7226210 w 12192000"/>
              <a:gd name="connsiteY99" fmla="*/ 1684783 h 1791309"/>
              <a:gd name="connsiteX100" fmla="*/ 7179107 w 12192000"/>
              <a:gd name="connsiteY100" fmla="*/ 1664705 h 1791309"/>
              <a:gd name="connsiteX101" fmla="*/ 7176110 w 12192000"/>
              <a:gd name="connsiteY101" fmla="*/ 1667956 h 1791309"/>
              <a:gd name="connsiteX102" fmla="*/ 7149935 w 12192000"/>
              <a:gd name="connsiteY102" fmla="*/ 1671723 h 1791309"/>
              <a:gd name="connsiteX103" fmla="*/ 7076173 w 12192000"/>
              <a:gd name="connsiteY103" fmla="*/ 1681613 h 1791309"/>
              <a:gd name="connsiteX104" fmla="*/ 7002038 w 12192000"/>
              <a:gd name="connsiteY104" fmla="*/ 1684528 h 1791309"/>
              <a:gd name="connsiteX105" fmla="*/ 6883473 w 12192000"/>
              <a:gd name="connsiteY105" fmla="*/ 1705122 h 1791309"/>
              <a:gd name="connsiteX106" fmla="*/ 6692022 w 12192000"/>
              <a:gd name="connsiteY106" fmla="*/ 1713707 h 1791309"/>
              <a:gd name="connsiteX107" fmla="*/ 6589722 w 12192000"/>
              <a:gd name="connsiteY107" fmla="*/ 1723098 h 1791309"/>
              <a:gd name="connsiteX108" fmla="*/ 6301694 w 12192000"/>
              <a:gd name="connsiteY108" fmla="*/ 1743703 h 1791309"/>
              <a:gd name="connsiteX109" fmla="*/ 6183195 w 12192000"/>
              <a:gd name="connsiteY109" fmla="*/ 1758873 h 1791309"/>
              <a:gd name="connsiteX110" fmla="*/ 6123126 w 12192000"/>
              <a:gd name="connsiteY110" fmla="*/ 1768552 h 1791309"/>
              <a:gd name="connsiteX111" fmla="*/ 6096136 w 12192000"/>
              <a:gd name="connsiteY111" fmla="*/ 1767260 h 1791309"/>
              <a:gd name="connsiteX112" fmla="*/ 6032917 w 12192000"/>
              <a:gd name="connsiteY112" fmla="*/ 1781697 h 1791309"/>
              <a:gd name="connsiteX113" fmla="*/ 5977870 w 12192000"/>
              <a:gd name="connsiteY113" fmla="*/ 1771268 h 1791309"/>
              <a:gd name="connsiteX114" fmla="*/ 5916336 w 12192000"/>
              <a:gd name="connsiteY114" fmla="*/ 1780879 h 1791309"/>
              <a:gd name="connsiteX115" fmla="*/ 5867980 w 12192000"/>
              <a:gd name="connsiteY115" fmla="*/ 1783724 h 1791309"/>
              <a:gd name="connsiteX116" fmla="*/ 5743302 w 12192000"/>
              <a:gd name="connsiteY116" fmla="*/ 1782136 h 1791309"/>
              <a:gd name="connsiteX117" fmla="*/ 5607054 w 12192000"/>
              <a:gd name="connsiteY117" fmla="*/ 1775578 h 1791309"/>
              <a:gd name="connsiteX118" fmla="*/ 5507342 w 12192000"/>
              <a:gd name="connsiteY118" fmla="*/ 1791309 h 1791309"/>
              <a:gd name="connsiteX119" fmla="*/ 5421508 w 12192000"/>
              <a:gd name="connsiteY119" fmla="*/ 1781856 h 1791309"/>
              <a:gd name="connsiteX120" fmla="*/ 5361713 w 12192000"/>
              <a:gd name="connsiteY120" fmla="*/ 1773980 h 1791309"/>
              <a:gd name="connsiteX121" fmla="*/ 5241786 w 12192000"/>
              <a:gd name="connsiteY121" fmla="*/ 1756656 h 1791309"/>
              <a:gd name="connsiteX122" fmla="*/ 5202963 w 12192000"/>
              <a:gd name="connsiteY122" fmla="*/ 1747306 h 1791309"/>
              <a:gd name="connsiteX123" fmla="*/ 5154668 w 12192000"/>
              <a:gd name="connsiteY123" fmla="*/ 1744668 h 1791309"/>
              <a:gd name="connsiteX124" fmla="*/ 5136547 w 12192000"/>
              <a:gd name="connsiteY124" fmla="*/ 1738620 h 1791309"/>
              <a:gd name="connsiteX125" fmla="*/ 5122587 w 12192000"/>
              <a:gd name="connsiteY125" fmla="*/ 1735756 h 1791309"/>
              <a:gd name="connsiteX126" fmla="*/ 5119579 w 12192000"/>
              <a:gd name="connsiteY126" fmla="*/ 1734004 h 1791309"/>
              <a:gd name="connsiteX127" fmla="*/ 5101616 w 12192000"/>
              <a:gd name="connsiteY127" fmla="*/ 1724948 h 1791309"/>
              <a:gd name="connsiteX128" fmla="*/ 5045783 w 12192000"/>
              <a:gd name="connsiteY128" fmla="*/ 1730209 h 1791309"/>
              <a:gd name="connsiteX129" fmla="*/ 4991477 w 12192000"/>
              <a:gd name="connsiteY129" fmla="*/ 1716450 h 1791309"/>
              <a:gd name="connsiteX130" fmla="*/ 4820387 w 12192000"/>
              <a:gd name="connsiteY130" fmla="*/ 1695973 h 1791309"/>
              <a:gd name="connsiteX131" fmla="*/ 4755339 w 12192000"/>
              <a:gd name="connsiteY131" fmla="*/ 1700569 h 1791309"/>
              <a:gd name="connsiteX132" fmla="*/ 4714053 w 12192000"/>
              <a:gd name="connsiteY132" fmla="*/ 1695822 h 1791309"/>
              <a:gd name="connsiteX133" fmla="*/ 4691073 w 12192000"/>
              <a:gd name="connsiteY133" fmla="*/ 1693377 h 1791309"/>
              <a:gd name="connsiteX134" fmla="*/ 4495727 w 12192000"/>
              <a:gd name="connsiteY134" fmla="*/ 1656633 h 1791309"/>
              <a:gd name="connsiteX135" fmla="*/ 4428317 w 12192000"/>
              <a:gd name="connsiteY135" fmla="*/ 1646311 h 1791309"/>
              <a:gd name="connsiteX136" fmla="*/ 4424455 w 12192000"/>
              <a:gd name="connsiteY136" fmla="*/ 1646545 h 1791309"/>
              <a:gd name="connsiteX137" fmla="*/ 4418141 w 12192000"/>
              <a:gd name="connsiteY137" fmla="*/ 1643457 h 1791309"/>
              <a:gd name="connsiteX138" fmla="*/ 4389054 w 12192000"/>
              <a:gd name="connsiteY138" fmla="*/ 1635100 h 1791309"/>
              <a:gd name="connsiteX139" fmla="*/ 4243963 w 12192000"/>
              <a:gd name="connsiteY139" fmla="*/ 1600547 h 1791309"/>
              <a:gd name="connsiteX140" fmla="*/ 4230390 w 12192000"/>
              <a:gd name="connsiteY140" fmla="*/ 1596782 h 1791309"/>
              <a:gd name="connsiteX141" fmla="*/ 4151096 w 12192000"/>
              <a:gd name="connsiteY141" fmla="*/ 1589415 h 1791309"/>
              <a:gd name="connsiteX142" fmla="*/ 4091729 w 12192000"/>
              <a:gd name="connsiteY142" fmla="*/ 1565484 h 1791309"/>
              <a:gd name="connsiteX143" fmla="*/ 3994992 w 12192000"/>
              <a:gd name="connsiteY143" fmla="*/ 1554250 h 1791309"/>
              <a:gd name="connsiteX144" fmla="*/ 3898778 w 12192000"/>
              <a:gd name="connsiteY144" fmla="*/ 1546088 h 1791309"/>
              <a:gd name="connsiteX145" fmla="*/ 3863728 w 12192000"/>
              <a:gd name="connsiteY145" fmla="*/ 1544567 h 1791309"/>
              <a:gd name="connsiteX146" fmla="*/ 3729252 w 12192000"/>
              <a:gd name="connsiteY146" fmla="*/ 1544592 h 1791309"/>
              <a:gd name="connsiteX147" fmla="*/ 3716543 w 12192000"/>
              <a:gd name="connsiteY147" fmla="*/ 1541771 h 1791309"/>
              <a:gd name="connsiteX148" fmla="*/ 3715389 w 12192000"/>
              <a:gd name="connsiteY148" fmla="*/ 1538406 h 1791309"/>
              <a:gd name="connsiteX149" fmla="*/ 3682391 w 12192000"/>
              <a:gd name="connsiteY149" fmla="*/ 1529372 h 1791309"/>
              <a:gd name="connsiteX150" fmla="*/ 3669607 w 12192000"/>
              <a:gd name="connsiteY150" fmla="*/ 1534463 h 1791309"/>
              <a:gd name="connsiteX151" fmla="*/ 3669577 w 12192000"/>
              <a:gd name="connsiteY151" fmla="*/ 1534458 h 1791309"/>
              <a:gd name="connsiteX152" fmla="*/ 3660365 w 12192000"/>
              <a:gd name="connsiteY152" fmla="*/ 1531370 h 1791309"/>
              <a:gd name="connsiteX153" fmla="*/ 3637171 w 12192000"/>
              <a:gd name="connsiteY153" fmla="*/ 1523813 h 1791309"/>
              <a:gd name="connsiteX154" fmla="*/ 3636519 w 12192000"/>
              <a:gd name="connsiteY154" fmla="*/ 1523773 h 1791309"/>
              <a:gd name="connsiteX155" fmla="*/ 3589716 w 12192000"/>
              <a:gd name="connsiteY155" fmla="*/ 1506360 h 1791309"/>
              <a:gd name="connsiteX156" fmla="*/ 3583541 w 12192000"/>
              <a:gd name="connsiteY156" fmla="*/ 1507469 h 1791309"/>
              <a:gd name="connsiteX157" fmla="*/ 3574426 w 12192000"/>
              <a:gd name="connsiteY157" fmla="*/ 1507574 h 1791309"/>
              <a:gd name="connsiteX158" fmla="*/ 3574190 w 12192000"/>
              <a:gd name="connsiteY158" fmla="*/ 1507350 h 1791309"/>
              <a:gd name="connsiteX159" fmla="*/ 3565671 w 12192000"/>
              <a:gd name="connsiteY159" fmla="*/ 1507894 h 1791309"/>
              <a:gd name="connsiteX160" fmla="*/ 3515816 w 12192000"/>
              <a:gd name="connsiteY160" fmla="*/ 1499688 h 1791309"/>
              <a:gd name="connsiteX161" fmla="*/ 3452912 w 12192000"/>
              <a:gd name="connsiteY161" fmla="*/ 1496444 h 1791309"/>
              <a:gd name="connsiteX162" fmla="*/ 3380405 w 12192000"/>
              <a:gd name="connsiteY162" fmla="*/ 1486216 h 1791309"/>
              <a:gd name="connsiteX163" fmla="*/ 3343625 w 12192000"/>
              <a:gd name="connsiteY163" fmla="*/ 1500147 h 1791309"/>
              <a:gd name="connsiteX164" fmla="*/ 3323774 w 12192000"/>
              <a:gd name="connsiteY164" fmla="*/ 1501476 h 1791309"/>
              <a:gd name="connsiteX165" fmla="*/ 3321444 w 12192000"/>
              <a:gd name="connsiteY165" fmla="*/ 1500659 h 1791309"/>
              <a:gd name="connsiteX166" fmla="*/ 3242143 w 12192000"/>
              <a:gd name="connsiteY166" fmla="*/ 1505268 h 1791309"/>
              <a:gd name="connsiteX167" fmla="*/ 3122401 w 12192000"/>
              <a:gd name="connsiteY167" fmla="*/ 1511314 h 1791309"/>
              <a:gd name="connsiteX168" fmla="*/ 3010177 w 12192000"/>
              <a:gd name="connsiteY168" fmla="*/ 1513132 h 1791309"/>
              <a:gd name="connsiteX169" fmla="*/ 2782615 w 12192000"/>
              <a:gd name="connsiteY169" fmla="*/ 1509375 h 1791309"/>
              <a:gd name="connsiteX170" fmla="*/ 2668665 w 12192000"/>
              <a:gd name="connsiteY170" fmla="*/ 1517660 h 1791309"/>
              <a:gd name="connsiteX171" fmla="*/ 2548073 w 12192000"/>
              <a:gd name="connsiteY171" fmla="*/ 1516667 h 1791309"/>
              <a:gd name="connsiteX172" fmla="*/ 2423377 w 12192000"/>
              <a:gd name="connsiteY172" fmla="*/ 1527776 h 1791309"/>
              <a:gd name="connsiteX173" fmla="*/ 2295298 w 12192000"/>
              <a:gd name="connsiteY173" fmla="*/ 1534368 h 1791309"/>
              <a:gd name="connsiteX174" fmla="*/ 2188781 w 12192000"/>
              <a:gd name="connsiteY174" fmla="*/ 1529677 h 1791309"/>
              <a:gd name="connsiteX175" fmla="*/ 2074855 w 12192000"/>
              <a:gd name="connsiteY175" fmla="*/ 1515446 h 1791309"/>
              <a:gd name="connsiteX176" fmla="*/ 2012587 w 12192000"/>
              <a:gd name="connsiteY176" fmla="*/ 1522487 h 1791309"/>
              <a:gd name="connsiteX177" fmla="*/ 1932075 w 12192000"/>
              <a:gd name="connsiteY177" fmla="*/ 1517914 h 1791309"/>
              <a:gd name="connsiteX178" fmla="*/ 1908490 w 12192000"/>
              <a:gd name="connsiteY178" fmla="*/ 1526423 h 1791309"/>
              <a:gd name="connsiteX179" fmla="*/ 1908410 w 12192000"/>
              <a:gd name="connsiteY179" fmla="*/ 1526410 h 1791309"/>
              <a:gd name="connsiteX180" fmla="*/ 1901918 w 12192000"/>
              <a:gd name="connsiteY180" fmla="*/ 1522410 h 1791309"/>
              <a:gd name="connsiteX181" fmla="*/ 1876753 w 12192000"/>
              <a:gd name="connsiteY181" fmla="*/ 1517619 h 1791309"/>
              <a:gd name="connsiteX182" fmla="*/ 1858194 w 12192000"/>
              <a:gd name="connsiteY182" fmla="*/ 1522343 h 1791309"/>
              <a:gd name="connsiteX183" fmla="*/ 1702657 w 12192000"/>
              <a:gd name="connsiteY183" fmla="*/ 1510562 h 1791309"/>
              <a:gd name="connsiteX184" fmla="*/ 1701421 w 12192000"/>
              <a:gd name="connsiteY184" fmla="*/ 1510775 h 1791309"/>
              <a:gd name="connsiteX185" fmla="*/ 1699973 w 12192000"/>
              <a:gd name="connsiteY185" fmla="*/ 1507739 h 1791309"/>
              <a:gd name="connsiteX186" fmla="*/ 1682526 w 12192000"/>
              <a:gd name="connsiteY186" fmla="*/ 1504598 h 1791309"/>
              <a:gd name="connsiteX187" fmla="*/ 1677380 w 12192000"/>
              <a:gd name="connsiteY187" fmla="*/ 1504851 h 1791309"/>
              <a:gd name="connsiteX188" fmla="*/ 1670304 w 12192000"/>
              <a:gd name="connsiteY188" fmla="*/ 1503744 h 1791309"/>
              <a:gd name="connsiteX189" fmla="*/ 1670197 w 12192000"/>
              <a:gd name="connsiteY189" fmla="*/ 1503497 h 1791309"/>
              <a:gd name="connsiteX190" fmla="*/ 1626301 w 12192000"/>
              <a:gd name="connsiteY190" fmla="*/ 1474931 h 1791309"/>
              <a:gd name="connsiteX191" fmla="*/ 1535119 w 12192000"/>
              <a:gd name="connsiteY191" fmla="*/ 1463075 h 1791309"/>
              <a:gd name="connsiteX192" fmla="*/ 1531340 w 12192000"/>
              <a:gd name="connsiteY192" fmla="*/ 1461293 h 1791309"/>
              <a:gd name="connsiteX193" fmla="*/ 1498454 w 12192000"/>
              <a:gd name="connsiteY193" fmla="*/ 1463478 h 1791309"/>
              <a:gd name="connsiteX194" fmla="*/ 1478806 w 12192000"/>
              <a:gd name="connsiteY194" fmla="*/ 1464611 h 1791309"/>
              <a:gd name="connsiteX195" fmla="*/ 1358081 w 12192000"/>
              <a:gd name="connsiteY195" fmla="*/ 1455545 h 1791309"/>
              <a:gd name="connsiteX196" fmla="*/ 1222449 w 12192000"/>
              <a:gd name="connsiteY196" fmla="*/ 1455454 h 1791309"/>
              <a:gd name="connsiteX197" fmla="*/ 1180983 w 12192000"/>
              <a:gd name="connsiteY197" fmla="*/ 1440557 h 1791309"/>
              <a:gd name="connsiteX198" fmla="*/ 1018426 w 12192000"/>
              <a:gd name="connsiteY198" fmla="*/ 1400226 h 1791309"/>
              <a:gd name="connsiteX199" fmla="*/ 940021 w 12192000"/>
              <a:gd name="connsiteY199" fmla="*/ 1409452 h 1791309"/>
              <a:gd name="connsiteX200" fmla="*/ 940362 w 12192000"/>
              <a:gd name="connsiteY200" fmla="*/ 1408090 h 1791309"/>
              <a:gd name="connsiteX201" fmla="*/ 927147 w 12192000"/>
              <a:gd name="connsiteY201" fmla="*/ 1407436 h 1791309"/>
              <a:gd name="connsiteX202" fmla="*/ 915481 w 12192000"/>
              <a:gd name="connsiteY202" fmla="*/ 1395526 h 1791309"/>
              <a:gd name="connsiteX203" fmla="*/ 884363 w 12192000"/>
              <a:gd name="connsiteY203" fmla="*/ 1395024 h 1791309"/>
              <a:gd name="connsiteX204" fmla="*/ 883522 w 12192000"/>
              <a:gd name="connsiteY204" fmla="*/ 1400267 h 1791309"/>
              <a:gd name="connsiteX205" fmla="*/ 865903 w 12192000"/>
              <a:gd name="connsiteY205" fmla="*/ 1394324 h 1791309"/>
              <a:gd name="connsiteX206" fmla="*/ 790832 w 12192000"/>
              <a:gd name="connsiteY206" fmla="*/ 1370999 h 1791309"/>
              <a:gd name="connsiteX207" fmla="*/ 749766 w 12192000"/>
              <a:gd name="connsiteY207" fmla="*/ 1353216 h 1791309"/>
              <a:gd name="connsiteX208" fmla="*/ 705470 w 12192000"/>
              <a:gd name="connsiteY208" fmla="*/ 1354328 h 1791309"/>
              <a:gd name="connsiteX209" fmla="*/ 692371 w 12192000"/>
              <a:gd name="connsiteY209" fmla="*/ 1343942 h 1791309"/>
              <a:gd name="connsiteX210" fmla="*/ 690203 w 12192000"/>
              <a:gd name="connsiteY210" fmla="*/ 1341970 h 1791309"/>
              <a:gd name="connsiteX211" fmla="*/ 679574 w 12192000"/>
              <a:gd name="connsiteY211" fmla="*/ 1338069 h 1791309"/>
              <a:gd name="connsiteX212" fmla="*/ 679009 w 12192000"/>
              <a:gd name="connsiteY212" fmla="*/ 1331966 h 1791309"/>
              <a:gd name="connsiteX213" fmla="*/ 664756 w 12192000"/>
              <a:gd name="connsiteY213" fmla="*/ 1322509 h 1791309"/>
              <a:gd name="connsiteX214" fmla="*/ 644515 w 12192000"/>
              <a:gd name="connsiteY214" fmla="*/ 1316732 h 1791309"/>
              <a:gd name="connsiteX215" fmla="*/ 545716 w 12192000"/>
              <a:gd name="connsiteY215" fmla="*/ 1294878 h 1791309"/>
              <a:gd name="connsiteX216" fmla="*/ 488094 w 12192000"/>
              <a:gd name="connsiteY216" fmla="*/ 1278596 h 1791309"/>
              <a:gd name="connsiteX217" fmla="*/ 468538 w 12192000"/>
              <a:gd name="connsiteY217" fmla="*/ 1267376 h 1791309"/>
              <a:gd name="connsiteX218" fmla="*/ 439655 w 12192000"/>
              <a:gd name="connsiteY218" fmla="*/ 1255090 h 1791309"/>
              <a:gd name="connsiteX219" fmla="*/ 390496 w 12192000"/>
              <a:gd name="connsiteY219" fmla="*/ 1229512 h 1791309"/>
              <a:gd name="connsiteX220" fmla="*/ 362616 w 12192000"/>
              <a:gd name="connsiteY220" fmla="*/ 1221981 h 1791309"/>
              <a:gd name="connsiteX221" fmla="*/ 348184 w 12192000"/>
              <a:gd name="connsiteY221" fmla="*/ 1213437 h 1791309"/>
              <a:gd name="connsiteX222" fmla="*/ 341576 w 12192000"/>
              <a:gd name="connsiteY222" fmla="*/ 1212583 h 1791309"/>
              <a:gd name="connsiteX223" fmla="*/ 320370 w 12192000"/>
              <a:gd name="connsiteY223" fmla="*/ 1206827 h 1791309"/>
              <a:gd name="connsiteX224" fmla="*/ 308082 w 12192000"/>
              <a:gd name="connsiteY224" fmla="*/ 1204195 h 1791309"/>
              <a:gd name="connsiteX225" fmla="*/ 303141 w 12192000"/>
              <a:gd name="connsiteY225" fmla="*/ 1203396 h 1791309"/>
              <a:gd name="connsiteX226" fmla="*/ 260955 w 12192000"/>
              <a:gd name="connsiteY226" fmla="*/ 1203345 h 1791309"/>
              <a:gd name="connsiteX227" fmla="*/ 234352 w 12192000"/>
              <a:gd name="connsiteY227" fmla="*/ 1193972 h 1791309"/>
              <a:gd name="connsiteX228" fmla="*/ 210954 w 12192000"/>
              <a:gd name="connsiteY228" fmla="*/ 1192326 h 1791309"/>
              <a:gd name="connsiteX229" fmla="*/ 204851 w 12192000"/>
              <a:gd name="connsiteY229" fmla="*/ 1190210 h 1791309"/>
              <a:gd name="connsiteX230" fmla="*/ 145778 w 12192000"/>
              <a:gd name="connsiteY230" fmla="*/ 1190651 h 1791309"/>
              <a:gd name="connsiteX231" fmla="*/ 105518 w 12192000"/>
              <a:gd name="connsiteY231" fmla="*/ 1184937 h 1791309"/>
              <a:gd name="connsiteX232" fmla="*/ 17623 w 12192000"/>
              <a:gd name="connsiteY232" fmla="*/ 1185238 h 1791309"/>
              <a:gd name="connsiteX233" fmla="*/ 0 w 12192000"/>
              <a:gd name="connsiteY233" fmla="*/ 1184768 h 1791309"/>
              <a:gd name="connsiteX234" fmla="*/ 0 w 12192000"/>
              <a:gd name="connsiteY234" fmla="*/ 0 h 1791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</a:cxnLst>
            <a:rect l="l" t="t" r="r" b="b"/>
            <a:pathLst>
              <a:path w="12192000" h="1791309">
                <a:moveTo>
                  <a:pt x="0" y="0"/>
                </a:moveTo>
                <a:lnTo>
                  <a:pt x="12192000" y="0"/>
                </a:lnTo>
                <a:lnTo>
                  <a:pt x="12192000" y="1129867"/>
                </a:lnTo>
                <a:lnTo>
                  <a:pt x="12174158" y="1133797"/>
                </a:lnTo>
                <a:cubicBezTo>
                  <a:pt x="12157454" y="1140721"/>
                  <a:pt x="12149351" y="1153443"/>
                  <a:pt x="12111983" y="1161939"/>
                </a:cubicBezTo>
                <a:cubicBezTo>
                  <a:pt x="12087726" y="1155702"/>
                  <a:pt x="11984402" y="1203449"/>
                  <a:pt x="11967186" y="1201206"/>
                </a:cubicBezTo>
                <a:cubicBezTo>
                  <a:pt x="11967750" y="1205818"/>
                  <a:pt x="11957788" y="1208973"/>
                  <a:pt x="11953646" y="1205499"/>
                </a:cubicBezTo>
                <a:cubicBezTo>
                  <a:pt x="11874988" y="1196071"/>
                  <a:pt x="11923725" y="1235156"/>
                  <a:pt x="11874413" y="1213569"/>
                </a:cubicBezTo>
                <a:cubicBezTo>
                  <a:pt x="11842982" y="1211016"/>
                  <a:pt x="11850046" y="1264113"/>
                  <a:pt x="11815251" y="1241020"/>
                </a:cubicBezTo>
                <a:cubicBezTo>
                  <a:pt x="11777292" y="1243792"/>
                  <a:pt x="11755474" y="1265077"/>
                  <a:pt x="11718610" y="1253479"/>
                </a:cubicBezTo>
                <a:cubicBezTo>
                  <a:pt x="11683080" y="1256158"/>
                  <a:pt x="11653383" y="1266402"/>
                  <a:pt x="11622463" y="1262368"/>
                </a:cubicBezTo>
                <a:cubicBezTo>
                  <a:pt x="11611100" y="1269615"/>
                  <a:pt x="11599917" y="1272947"/>
                  <a:pt x="11587426" y="1263916"/>
                </a:cubicBezTo>
                <a:lnTo>
                  <a:pt x="11471543" y="1280394"/>
                </a:lnTo>
                <a:cubicBezTo>
                  <a:pt x="11480443" y="1295700"/>
                  <a:pt x="11403671" y="1266178"/>
                  <a:pt x="11406215" y="1280453"/>
                </a:cubicBezTo>
                <a:cubicBezTo>
                  <a:pt x="11384948" y="1263081"/>
                  <a:pt x="11383757" y="1289202"/>
                  <a:pt x="11361043" y="1286632"/>
                </a:cubicBezTo>
                <a:cubicBezTo>
                  <a:pt x="11336582" y="1287680"/>
                  <a:pt x="11298132" y="1293514"/>
                  <a:pt x="11259450" y="1286738"/>
                </a:cubicBezTo>
                <a:cubicBezTo>
                  <a:pt x="11218591" y="1278110"/>
                  <a:pt x="11200256" y="1320872"/>
                  <a:pt x="11154950" y="1291274"/>
                </a:cubicBezTo>
                <a:cubicBezTo>
                  <a:pt x="11111513" y="1290650"/>
                  <a:pt x="11088472" y="1292909"/>
                  <a:pt x="11055163" y="1282991"/>
                </a:cubicBezTo>
                <a:cubicBezTo>
                  <a:pt x="11032544" y="1281021"/>
                  <a:pt x="10996199" y="1284394"/>
                  <a:pt x="10959430" y="1284028"/>
                </a:cubicBezTo>
                <a:cubicBezTo>
                  <a:pt x="10931591" y="1287404"/>
                  <a:pt x="10905508" y="1291463"/>
                  <a:pt x="10886552" y="1294734"/>
                </a:cubicBezTo>
                <a:cubicBezTo>
                  <a:pt x="10880420" y="1303453"/>
                  <a:pt x="10841339" y="1295806"/>
                  <a:pt x="10832696" y="1296692"/>
                </a:cubicBezTo>
                <a:cubicBezTo>
                  <a:pt x="10823079" y="1304372"/>
                  <a:pt x="10783778" y="1279364"/>
                  <a:pt x="10772242" y="1273555"/>
                </a:cubicBezTo>
                <a:lnTo>
                  <a:pt x="10696254" y="1259247"/>
                </a:lnTo>
                <a:lnTo>
                  <a:pt x="10577832" y="1255994"/>
                </a:lnTo>
                <a:cubicBezTo>
                  <a:pt x="10578169" y="1226829"/>
                  <a:pt x="10521442" y="1275048"/>
                  <a:pt x="10531976" y="1249692"/>
                </a:cubicBezTo>
                <a:cubicBezTo>
                  <a:pt x="10499819" y="1253413"/>
                  <a:pt x="10485745" y="1214474"/>
                  <a:pt x="10453101" y="1241000"/>
                </a:cubicBezTo>
                <a:cubicBezTo>
                  <a:pt x="10439254" y="1237435"/>
                  <a:pt x="10423820" y="1236093"/>
                  <a:pt x="10407706" y="1235650"/>
                </a:cubicBezTo>
                <a:lnTo>
                  <a:pt x="10368559" y="1235686"/>
                </a:lnTo>
                <a:lnTo>
                  <a:pt x="10352542" y="1245817"/>
                </a:lnTo>
                <a:cubicBezTo>
                  <a:pt x="10342771" y="1253838"/>
                  <a:pt x="10305910" y="1267651"/>
                  <a:pt x="10294918" y="1263549"/>
                </a:cubicBezTo>
                <a:cubicBezTo>
                  <a:pt x="10286400" y="1265045"/>
                  <a:pt x="10278941" y="1270917"/>
                  <a:pt x="10271059" y="1265010"/>
                </a:cubicBezTo>
                <a:cubicBezTo>
                  <a:pt x="10259993" y="1258516"/>
                  <a:pt x="10241455" y="1282408"/>
                  <a:pt x="10239064" y="1270598"/>
                </a:cubicBezTo>
                <a:lnTo>
                  <a:pt x="10181078" y="1276374"/>
                </a:lnTo>
                <a:cubicBezTo>
                  <a:pt x="10176383" y="1283869"/>
                  <a:pt x="10166588" y="1284786"/>
                  <a:pt x="10153458" y="1285229"/>
                </a:cubicBezTo>
                <a:lnTo>
                  <a:pt x="10140775" y="1285847"/>
                </a:lnTo>
                <a:lnTo>
                  <a:pt x="10132055" y="1297214"/>
                </a:lnTo>
                <a:cubicBezTo>
                  <a:pt x="10121112" y="1284388"/>
                  <a:pt x="10112812" y="1319799"/>
                  <a:pt x="10094093" y="1316697"/>
                </a:cubicBezTo>
                <a:lnTo>
                  <a:pt x="10054855" y="1316203"/>
                </a:lnTo>
                <a:cubicBezTo>
                  <a:pt x="10047253" y="1314463"/>
                  <a:pt x="10023891" y="1325924"/>
                  <a:pt x="10016268" y="1325133"/>
                </a:cubicBezTo>
                <a:cubicBezTo>
                  <a:pt x="9975530" y="1333371"/>
                  <a:pt x="9961472" y="1333730"/>
                  <a:pt x="9937115" y="1337731"/>
                </a:cubicBezTo>
                <a:cubicBezTo>
                  <a:pt x="9896092" y="1337713"/>
                  <a:pt x="9865853" y="1334961"/>
                  <a:pt x="9824942" y="1342969"/>
                </a:cubicBezTo>
                <a:lnTo>
                  <a:pt x="9705553" y="1359323"/>
                </a:lnTo>
                <a:cubicBezTo>
                  <a:pt x="9652292" y="1351199"/>
                  <a:pt x="9607405" y="1371958"/>
                  <a:pt x="9589915" y="1382355"/>
                </a:cubicBezTo>
                <a:cubicBezTo>
                  <a:pt x="9524425" y="1393971"/>
                  <a:pt x="9387390" y="1424473"/>
                  <a:pt x="9315048" y="1428626"/>
                </a:cubicBezTo>
                <a:lnTo>
                  <a:pt x="9209077" y="1448049"/>
                </a:lnTo>
                <a:lnTo>
                  <a:pt x="9133300" y="1456152"/>
                </a:lnTo>
                <a:lnTo>
                  <a:pt x="9031264" y="1462053"/>
                </a:lnTo>
                <a:lnTo>
                  <a:pt x="8983321" y="1464616"/>
                </a:lnTo>
                <a:lnTo>
                  <a:pt x="8983035" y="1464417"/>
                </a:lnTo>
                <a:cubicBezTo>
                  <a:pt x="8980980" y="1464226"/>
                  <a:pt x="8978163" y="1464489"/>
                  <a:pt x="8974072" y="1465390"/>
                </a:cubicBezTo>
                <a:lnTo>
                  <a:pt x="8968242" y="1467079"/>
                </a:lnTo>
                <a:lnTo>
                  <a:pt x="8952199" y="1469700"/>
                </a:lnTo>
                <a:lnTo>
                  <a:pt x="8945873" y="1469099"/>
                </a:lnTo>
                <a:lnTo>
                  <a:pt x="8940905" y="1467238"/>
                </a:lnTo>
                <a:cubicBezTo>
                  <a:pt x="8932575" y="1473801"/>
                  <a:pt x="8933428" y="1481221"/>
                  <a:pt x="8906846" y="1464481"/>
                </a:cubicBezTo>
                <a:cubicBezTo>
                  <a:pt x="8875905" y="1465225"/>
                  <a:pt x="8767249" y="1477012"/>
                  <a:pt x="8730411" y="1479838"/>
                </a:cubicBezTo>
                <a:cubicBezTo>
                  <a:pt x="8697830" y="1488616"/>
                  <a:pt x="8726157" y="1477386"/>
                  <a:pt x="8685834" y="1481431"/>
                </a:cubicBezTo>
                <a:cubicBezTo>
                  <a:pt x="8649663" y="1497505"/>
                  <a:pt x="8617161" y="1483769"/>
                  <a:pt x="8574116" y="1488166"/>
                </a:cubicBezTo>
                <a:lnTo>
                  <a:pt x="8503254" y="1475627"/>
                </a:lnTo>
                <a:lnTo>
                  <a:pt x="8489028" y="1480483"/>
                </a:lnTo>
                <a:lnTo>
                  <a:pt x="8484222" y="1482955"/>
                </a:lnTo>
                <a:cubicBezTo>
                  <a:pt x="8480710" y="1484416"/>
                  <a:pt x="8478112" y="1485080"/>
                  <a:pt x="8476034" y="1485197"/>
                </a:cubicBezTo>
                <a:lnTo>
                  <a:pt x="8475659" y="1485048"/>
                </a:lnTo>
                <a:lnTo>
                  <a:pt x="8468325" y="1487552"/>
                </a:lnTo>
                <a:lnTo>
                  <a:pt x="8401298" y="1493672"/>
                </a:lnTo>
                <a:lnTo>
                  <a:pt x="8390295" y="1502138"/>
                </a:lnTo>
                <a:cubicBezTo>
                  <a:pt x="8384606" y="1505321"/>
                  <a:pt x="8378033" y="1507689"/>
                  <a:pt x="8370102" y="1508730"/>
                </a:cubicBezTo>
                <a:cubicBezTo>
                  <a:pt x="8346527" y="1514550"/>
                  <a:pt x="8269793" y="1532082"/>
                  <a:pt x="8248843" y="1537060"/>
                </a:cubicBezTo>
                <a:lnTo>
                  <a:pt x="8244399" y="1538596"/>
                </a:lnTo>
                <a:lnTo>
                  <a:pt x="8241700" y="1538396"/>
                </a:lnTo>
                <a:lnTo>
                  <a:pt x="8230388" y="1546517"/>
                </a:lnTo>
                <a:cubicBezTo>
                  <a:pt x="8227226" y="1549698"/>
                  <a:pt x="8225026" y="1553241"/>
                  <a:pt x="8224228" y="1557267"/>
                </a:cubicBezTo>
                <a:lnTo>
                  <a:pt x="8199666" y="1559012"/>
                </a:lnTo>
                <a:lnTo>
                  <a:pt x="8194548" y="1565013"/>
                </a:lnTo>
                <a:cubicBezTo>
                  <a:pt x="8190810" y="1577396"/>
                  <a:pt x="8158901" y="1567171"/>
                  <a:pt x="8165771" y="1579116"/>
                </a:cubicBezTo>
                <a:cubicBezTo>
                  <a:pt x="8143208" y="1572277"/>
                  <a:pt x="8132387" y="1598919"/>
                  <a:pt x="8116832" y="1608547"/>
                </a:cubicBezTo>
                <a:cubicBezTo>
                  <a:pt x="8107684" y="1604668"/>
                  <a:pt x="8099460" y="1609694"/>
                  <a:pt x="8089016" y="1617129"/>
                </a:cubicBezTo>
                <a:lnTo>
                  <a:pt x="8074658" y="1626971"/>
                </a:lnTo>
                <a:lnTo>
                  <a:pt x="8068056" y="1627924"/>
                </a:lnTo>
                <a:cubicBezTo>
                  <a:pt x="8060220" y="1629936"/>
                  <a:pt x="8053184" y="1632419"/>
                  <a:pt x="8046900" y="1634483"/>
                </a:cubicBezTo>
                <a:lnTo>
                  <a:pt x="8034634" y="1637466"/>
                </a:lnTo>
                <a:lnTo>
                  <a:pt x="8029700" y="1638364"/>
                </a:lnTo>
                <a:lnTo>
                  <a:pt x="7987514" y="1638160"/>
                </a:lnTo>
                <a:cubicBezTo>
                  <a:pt x="7980319" y="1639536"/>
                  <a:pt x="7969308" y="1646808"/>
                  <a:pt x="7960991" y="1648892"/>
                </a:cubicBezTo>
                <a:cubicBezTo>
                  <a:pt x="7962266" y="1658962"/>
                  <a:pt x="7948210" y="1650809"/>
                  <a:pt x="7937606" y="1650659"/>
                </a:cubicBezTo>
                <a:lnTo>
                  <a:pt x="7931522" y="1653082"/>
                </a:lnTo>
                <a:cubicBezTo>
                  <a:pt x="7920662" y="1653340"/>
                  <a:pt x="7888992" y="1651284"/>
                  <a:pt x="7872444" y="1652202"/>
                </a:cubicBezTo>
                <a:lnTo>
                  <a:pt x="7832232" y="1658594"/>
                </a:lnTo>
                <a:lnTo>
                  <a:pt x="7744332" y="1657695"/>
                </a:lnTo>
                <a:cubicBezTo>
                  <a:pt x="7736583" y="1656418"/>
                  <a:pt x="7729572" y="1656803"/>
                  <a:pt x="7723062" y="1658222"/>
                </a:cubicBezTo>
                <a:lnTo>
                  <a:pt x="7705682" y="1664606"/>
                </a:lnTo>
                <a:lnTo>
                  <a:pt x="7702441" y="1671260"/>
                </a:lnTo>
                <a:lnTo>
                  <a:pt x="7690889" y="1672499"/>
                </a:lnTo>
                <a:lnTo>
                  <a:pt x="7688002" y="1674071"/>
                </a:lnTo>
                <a:cubicBezTo>
                  <a:pt x="7682503" y="1677097"/>
                  <a:pt x="7677007" y="1679895"/>
                  <a:pt x="7671275" y="1681835"/>
                </a:cubicBezTo>
                <a:cubicBezTo>
                  <a:pt x="7654111" y="1682062"/>
                  <a:pt x="7618318" y="1675322"/>
                  <a:pt x="7585018" y="1675431"/>
                </a:cubicBezTo>
                <a:cubicBezTo>
                  <a:pt x="7528719" y="1664428"/>
                  <a:pt x="7521329" y="1707497"/>
                  <a:pt x="7471472" y="1682487"/>
                </a:cubicBezTo>
                <a:cubicBezTo>
                  <a:pt x="7480732" y="1694322"/>
                  <a:pt x="7397792" y="1692238"/>
                  <a:pt x="7381391" y="1689122"/>
                </a:cubicBezTo>
                <a:cubicBezTo>
                  <a:pt x="7341128" y="1711132"/>
                  <a:pt x="7346708" y="1685490"/>
                  <a:pt x="7292528" y="1689863"/>
                </a:cubicBezTo>
                <a:cubicBezTo>
                  <a:pt x="7237308" y="1683875"/>
                  <a:pt x="7271540" y="1692433"/>
                  <a:pt x="7226210" y="1684783"/>
                </a:cubicBezTo>
                <a:lnTo>
                  <a:pt x="7179107" y="1664705"/>
                </a:lnTo>
                <a:lnTo>
                  <a:pt x="7176110" y="1667956"/>
                </a:lnTo>
                <a:cubicBezTo>
                  <a:pt x="7171229" y="1670861"/>
                  <a:pt x="7163632" y="1672608"/>
                  <a:pt x="7149935" y="1671723"/>
                </a:cubicBezTo>
                <a:lnTo>
                  <a:pt x="7076173" y="1681613"/>
                </a:lnTo>
                <a:cubicBezTo>
                  <a:pt x="7040346" y="1682305"/>
                  <a:pt x="7033727" y="1686564"/>
                  <a:pt x="7002038" y="1684528"/>
                </a:cubicBezTo>
                <a:cubicBezTo>
                  <a:pt x="6921124" y="1693326"/>
                  <a:pt x="6935142" y="1700259"/>
                  <a:pt x="6883473" y="1705122"/>
                </a:cubicBezTo>
                <a:cubicBezTo>
                  <a:pt x="6831804" y="1709985"/>
                  <a:pt x="6740980" y="1710711"/>
                  <a:pt x="6692022" y="1713707"/>
                </a:cubicBezTo>
                <a:cubicBezTo>
                  <a:pt x="6643064" y="1716703"/>
                  <a:pt x="6668333" y="1719031"/>
                  <a:pt x="6589722" y="1723098"/>
                </a:cubicBezTo>
                <a:cubicBezTo>
                  <a:pt x="6512571" y="1759389"/>
                  <a:pt x="6380724" y="1753453"/>
                  <a:pt x="6301694" y="1743703"/>
                </a:cubicBezTo>
                <a:cubicBezTo>
                  <a:pt x="6281734" y="1756503"/>
                  <a:pt x="6212956" y="1754732"/>
                  <a:pt x="6183195" y="1758873"/>
                </a:cubicBezTo>
                <a:cubicBezTo>
                  <a:pt x="6153434" y="1763014"/>
                  <a:pt x="6131593" y="1775778"/>
                  <a:pt x="6123126" y="1768552"/>
                </a:cubicBezTo>
                <a:lnTo>
                  <a:pt x="6096136" y="1767260"/>
                </a:lnTo>
                <a:lnTo>
                  <a:pt x="6032917" y="1781697"/>
                </a:lnTo>
                <a:lnTo>
                  <a:pt x="5977870" y="1771268"/>
                </a:lnTo>
                <a:lnTo>
                  <a:pt x="5916336" y="1780879"/>
                </a:lnTo>
                <a:cubicBezTo>
                  <a:pt x="5904930" y="1780355"/>
                  <a:pt x="5880720" y="1781016"/>
                  <a:pt x="5867980" y="1783724"/>
                </a:cubicBezTo>
                <a:lnTo>
                  <a:pt x="5743302" y="1782136"/>
                </a:lnTo>
                <a:lnTo>
                  <a:pt x="5607054" y="1775578"/>
                </a:lnTo>
                <a:lnTo>
                  <a:pt x="5507342" y="1791309"/>
                </a:lnTo>
                <a:cubicBezTo>
                  <a:pt x="5514534" y="1780535"/>
                  <a:pt x="5427790" y="1792064"/>
                  <a:pt x="5421508" y="1781856"/>
                </a:cubicBezTo>
                <a:cubicBezTo>
                  <a:pt x="5418089" y="1773527"/>
                  <a:pt x="5371877" y="1776489"/>
                  <a:pt x="5361713" y="1773980"/>
                </a:cubicBezTo>
                <a:lnTo>
                  <a:pt x="5241786" y="1756656"/>
                </a:lnTo>
                <a:cubicBezTo>
                  <a:pt x="5231623" y="1756470"/>
                  <a:pt x="5210558" y="1749512"/>
                  <a:pt x="5202963" y="1747306"/>
                </a:cubicBezTo>
                <a:lnTo>
                  <a:pt x="5154668" y="1744668"/>
                </a:lnTo>
                <a:lnTo>
                  <a:pt x="5136547" y="1738620"/>
                </a:lnTo>
                <a:lnTo>
                  <a:pt x="5122587" y="1735756"/>
                </a:lnTo>
                <a:lnTo>
                  <a:pt x="5119579" y="1734004"/>
                </a:lnTo>
                <a:cubicBezTo>
                  <a:pt x="5113851" y="1730636"/>
                  <a:pt x="5108044" y="1727458"/>
                  <a:pt x="5101616" y="1724948"/>
                </a:cubicBezTo>
                <a:cubicBezTo>
                  <a:pt x="5088362" y="1748626"/>
                  <a:pt x="5044771" y="1707503"/>
                  <a:pt x="5045783" y="1730209"/>
                </a:cubicBezTo>
                <a:cubicBezTo>
                  <a:pt x="5008168" y="1720538"/>
                  <a:pt x="5019000" y="1744687"/>
                  <a:pt x="4991477" y="1716450"/>
                </a:cubicBezTo>
                <a:cubicBezTo>
                  <a:pt x="4917012" y="1716520"/>
                  <a:pt x="4859743" y="1698620"/>
                  <a:pt x="4820387" y="1695973"/>
                </a:cubicBezTo>
                <a:cubicBezTo>
                  <a:pt x="4781031" y="1693326"/>
                  <a:pt x="4776995" y="1700624"/>
                  <a:pt x="4755339" y="1700569"/>
                </a:cubicBezTo>
                <a:cubicBezTo>
                  <a:pt x="4737617" y="1700544"/>
                  <a:pt x="4724764" y="1697021"/>
                  <a:pt x="4714053" y="1695822"/>
                </a:cubicBezTo>
                <a:lnTo>
                  <a:pt x="4691073" y="1693377"/>
                </a:lnTo>
                <a:cubicBezTo>
                  <a:pt x="4655690" y="1687493"/>
                  <a:pt x="4539520" y="1664477"/>
                  <a:pt x="4495727" y="1656633"/>
                </a:cubicBezTo>
                <a:cubicBezTo>
                  <a:pt x="4451934" y="1648789"/>
                  <a:pt x="4444062" y="1645926"/>
                  <a:pt x="4428317" y="1646311"/>
                </a:cubicBezTo>
                <a:lnTo>
                  <a:pt x="4424455" y="1646545"/>
                </a:lnTo>
                <a:lnTo>
                  <a:pt x="4418141" y="1643457"/>
                </a:lnTo>
                <a:cubicBezTo>
                  <a:pt x="4410761" y="1640493"/>
                  <a:pt x="4401533" y="1637604"/>
                  <a:pt x="4389054" y="1635100"/>
                </a:cubicBezTo>
                <a:cubicBezTo>
                  <a:pt x="4364845" y="1640335"/>
                  <a:pt x="4261162" y="1598709"/>
                  <a:pt x="4243963" y="1600547"/>
                </a:cubicBezTo>
                <a:cubicBezTo>
                  <a:pt x="4244492" y="1596582"/>
                  <a:pt x="4234508" y="1593814"/>
                  <a:pt x="4230390" y="1596782"/>
                </a:cubicBezTo>
                <a:cubicBezTo>
                  <a:pt x="4151802" y="1604469"/>
                  <a:pt x="4200248" y="1571110"/>
                  <a:pt x="4151096" y="1589415"/>
                </a:cubicBezTo>
                <a:cubicBezTo>
                  <a:pt x="4119683" y="1591443"/>
                  <a:pt x="4113911" y="1574835"/>
                  <a:pt x="4091729" y="1565484"/>
                </a:cubicBezTo>
                <a:cubicBezTo>
                  <a:pt x="4053748" y="1562897"/>
                  <a:pt x="4031770" y="1544470"/>
                  <a:pt x="3994992" y="1554250"/>
                </a:cubicBezTo>
                <a:cubicBezTo>
                  <a:pt x="3959443" y="1551755"/>
                  <a:pt x="3929669" y="1542783"/>
                  <a:pt x="3898778" y="1546088"/>
                </a:cubicBezTo>
                <a:cubicBezTo>
                  <a:pt x="3887360" y="1539793"/>
                  <a:pt x="3876153" y="1536867"/>
                  <a:pt x="3863728" y="1544567"/>
                </a:cubicBezTo>
                <a:lnTo>
                  <a:pt x="3729252" y="1544592"/>
                </a:lnTo>
                <a:lnTo>
                  <a:pt x="3716543" y="1541771"/>
                </a:lnTo>
                <a:lnTo>
                  <a:pt x="3715389" y="1538406"/>
                </a:lnTo>
                <a:cubicBezTo>
                  <a:pt x="3706175" y="1535154"/>
                  <a:pt x="3680562" y="1538571"/>
                  <a:pt x="3682391" y="1529372"/>
                </a:cubicBezTo>
                <a:lnTo>
                  <a:pt x="3669607" y="1534463"/>
                </a:lnTo>
                <a:cubicBezTo>
                  <a:pt x="3669597" y="1534461"/>
                  <a:pt x="3669587" y="1534460"/>
                  <a:pt x="3669577" y="1534458"/>
                </a:cubicBezTo>
                <a:lnTo>
                  <a:pt x="3660365" y="1531370"/>
                </a:lnTo>
                <a:cubicBezTo>
                  <a:pt x="3654539" y="1527865"/>
                  <a:pt x="3648520" y="1522770"/>
                  <a:pt x="3637171" y="1523813"/>
                </a:cubicBezTo>
                <a:lnTo>
                  <a:pt x="3636519" y="1523773"/>
                </a:lnTo>
                <a:lnTo>
                  <a:pt x="3589716" y="1506360"/>
                </a:lnTo>
                <a:lnTo>
                  <a:pt x="3583541" y="1507469"/>
                </a:lnTo>
                <a:cubicBezTo>
                  <a:pt x="3579272" y="1507967"/>
                  <a:pt x="3576419" y="1507958"/>
                  <a:pt x="3574426" y="1507574"/>
                </a:cubicBezTo>
                <a:lnTo>
                  <a:pt x="3574190" y="1507350"/>
                </a:lnTo>
                <a:lnTo>
                  <a:pt x="3565671" y="1507894"/>
                </a:lnTo>
                <a:cubicBezTo>
                  <a:pt x="3551329" y="1509331"/>
                  <a:pt x="3529061" y="1497487"/>
                  <a:pt x="3515816" y="1499688"/>
                </a:cubicBezTo>
                <a:cubicBezTo>
                  <a:pt x="3493619" y="1496054"/>
                  <a:pt x="3468326" y="1501164"/>
                  <a:pt x="3452912" y="1496444"/>
                </a:cubicBezTo>
                <a:lnTo>
                  <a:pt x="3380405" y="1486216"/>
                </a:lnTo>
                <a:lnTo>
                  <a:pt x="3343625" y="1500147"/>
                </a:lnTo>
                <a:cubicBezTo>
                  <a:pt x="3339603" y="1502039"/>
                  <a:pt x="3333747" y="1502912"/>
                  <a:pt x="3323774" y="1501476"/>
                </a:cubicBezTo>
                <a:lnTo>
                  <a:pt x="3321444" y="1500659"/>
                </a:lnTo>
                <a:cubicBezTo>
                  <a:pt x="3316135" y="1502690"/>
                  <a:pt x="3275316" y="1503491"/>
                  <a:pt x="3242143" y="1505268"/>
                </a:cubicBezTo>
                <a:cubicBezTo>
                  <a:pt x="3189534" y="1507034"/>
                  <a:pt x="3183224" y="1513621"/>
                  <a:pt x="3122401" y="1511314"/>
                </a:cubicBezTo>
                <a:cubicBezTo>
                  <a:pt x="3062558" y="1512135"/>
                  <a:pt x="3052178" y="1517079"/>
                  <a:pt x="3010177" y="1513132"/>
                </a:cubicBezTo>
                <a:lnTo>
                  <a:pt x="2782615" y="1509375"/>
                </a:lnTo>
                <a:cubicBezTo>
                  <a:pt x="2720443" y="1532093"/>
                  <a:pt x="2739680" y="1506747"/>
                  <a:pt x="2668665" y="1517660"/>
                </a:cubicBezTo>
                <a:cubicBezTo>
                  <a:pt x="2637679" y="1529969"/>
                  <a:pt x="2588747" y="1520593"/>
                  <a:pt x="2548073" y="1516667"/>
                </a:cubicBezTo>
                <a:lnTo>
                  <a:pt x="2423377" y="1527776"/>
                </a:lnTo>
                <a:cubicBezTo>
                  <a:pt x="2391762" y="1541398"/>
                  <a:pt x="2334138" y="1516264"/>
                  <a:pt x="2295298" y="1534368"/>
                </a:cubicBezTo>
                <a:cubicBezTo>
                  <a:pt x="2256198" y="1534684"/>
                  <a:pt x="2213382" y="1531065"/>
                  <a:pt x="2188781" y="1529677"/>
                </a:cubicBezTo>
                <a:cubicBezTo>
                  <a:pt x="2152040" y="1526523"/>
                  <a:pt x="2110059" y="1518979"/>
                  <a:pt x="2074855" y="1515446"/>
                </a:cubicBezTo>
                <a:cubicBezTo>
                  <a:pt x="2057773" y="1526670"/>
                  <a:pt x="2060765" y="1522088"/>
                  <a:pt x="2012587" y="1522487"/>
                </a:cubicBezTo>
                <a:cubicBezTo>
                  <a:pt x="1998635" y="1532169"/>
                  <a:pt x="1952297" y="1513377"/>
                  <a:pt x="1932075" y="1517914"/>
                </a:cubicBezTo>
                <a:lnTo>
                  <a:pt x="1908490" y="1526423"/>
                </a:lnTo>
                <a:cubicBezTo>
                  <a:pt x="1908463" y="1526419"/>
                  <a:pt x="1908437" y="1526414"/>
                  <a:pt x="1908410" y="1526410"/>
                </a:cubicBezTo>
                <a:lnTo>
                  <a:pt x="1901918" y="1522410"/>
                </a:lnTo>
                <a:cubicBezTo>
                  <a:pt x="1894621" y="1518990"/>
                  <a:pt x="1885539" y="1517409"/>
                  <a:pt x="1876753" y="1517619"/>
                </a:cubicBezTo>
                <a:lnTo>
                  <a:pt x="1858194" y="1522343"/>
                </a:lnTo>
                <a:lnTo>
                  <a:pt x="1702657" y="1510562"/>
                </a:lnTo>
                <a:lnTo>
                  <a:pt x="1701421" y="1510775"/>
                </a:lnTo>
                <a:lnTo>
                  <a:pt x="1699973" y="1507739"/>
                </a:lnTo>
                <a:lnTo>
                  <a:pt x="1682526" y="1504598"/>
                </a:lnTo>
                <a:lnTo>
                  <a:pt x="1677380" y="1504851"/>
                </a:lnTo>
                <a:cubicBezTo>
                  <a:pt x="1673914" y="1504766"/>
                  <a:pt x="1671712" y="1504379"/>
                  <a:pt x="1670304" y="1503744"/>
                </a:cubicBezTo>
                <a:cubicBezTo>
                  <a:pt x="1670268" y="1503662"/>
                  <a:pt x="1670233" y="1503579"/>
                  <a:pt x="1670197" y="1503497"/>
                </a:cubicBezTo>
                <a:lnTo>
                  <a:pt x="1626301" y="1474931"/>
                </a:lnTo>
                <a:cubicBezTo>
                  <a:pt x="1604915" y="1468296"/>
                  <a:pt x="1551479" y="1469979"/>
                  <a:pt x="1535119" y="1463075"/>
                </a:cubicBezTo>
                <a:lnTo>
                  <a:pt x="1531340" y="1461293"/>
                </a:lnTo>
                <a:cubicBezTo>
                  <a:pt x="1525230" y="1461360"/>
                  <a:pt x="1504579" y="1462700"/>
                  <a:pt x="1498454" y="1463478"/>
                </a:cubicBezTo>
                <a:lnTo>
                  <a:pt x="1478806" y="1464611"/>
                </a:lnTo>
                <a:cubicBezTo>
                  <a:pt x="1448580" y="1467082"/>
                  <a:pt x="1388307" y="1453074"/>
                  <a:pt x="1358081" y="1455545"/>
                </a:cubicBezTo>
                <a:cubicBezTo>
                  <a:pt x="1299271" y="1452863"/>
                  <a:pt x="1273552" y="1462767"/>
                  <a:pt x="1222449" y="1455454"/>
                </a:cubicBezTo>
                <a:cubicBezTo>
                  <a:pt x="1205416" y="1455703"/>
                  <a:pt x="1168801" y="1449081"/>
                  <a:pt x="1180983" y="1440557"/>
                </a:cubicBezTo>
                <a:cubicBezTo>
                  <a:pt x="1023068" y="1409358"/>
                  <a:pt x="1056832" y="1408921"/>
                  <a:pt x="1018426" y="1400226"/>
                </a:cubicBezTo>
                <a:lnTo>
                  <a:pt x="940021" y="1409452"/>
                </a:lnTo>
                <a:cubicBezTo>
                  <a:pt x="940135" y="1408998"/>
                  <a:pt x="940248" y="1408544"/>
                  <a:pt x="940362" y="1408090"/>
                </a:cubicBezTo>
                <a:lnTo>
                  <a:pt x="927147" y="1407436"/>
                </a:lnTo>
                <a:lnTo>
                  <a:pt x="915481" y="1395526"/>
                </a:lnTo>
                <a:cubicBezTo>
                  <a:pt x="907071" y="1390072"/>
                  <a:pt x="906923" y="1401911"/>
                  <a:pt x="884363" y="1395024"/>
                </a:cubicBezTo>
                <a:lnTo>
                  <a:pt x="883522" y="1400267"/>
                </a:lnTo>
                <a:lnTo>
                  <a:pt x="865903" y="1394324"/>
                </a:lnTo>
                <a:cubicBezTo>
                  <a:pt x="843001" y="1384824"/>
                  <a:pt x="819998" y="1373730"/>
                  <a:pt x="790832" y="1370999"/>
                </a:cubicBezTo>
                <a:cubicBezTo>
                  <a:pt x="772294" y="1340731"/>
                  <a:pt x="778197" y="1365674"/>
                  <a:pt x="749766" y="1353216"/>
                </a:cubicBezTo>
                <a:cubicBezTo>
                  <a:pt x="748128" y="1375985"/>
                  <a:pt x="718385" y="1331645"/>
                  <a:pt x="705470" y="1354328"/>
                </a:cubicBezTo>
                <a:cubicBezTo>
                  <a:pt x="700707" y="1351342"/>
                  <a:pt x="696499" y="1347733"/>
                  <a:pt x="692371" y="1343942"/>
                </a:cubicBezTo>
                <a:lnTo>
                  <a:pt x="690203" y="1341970"/>
                </a:lnTo>
                <a:lnTo>
                  <a:pt x="679574" y="1338069"/>
                </a:lnTo>
                <a:cubicBezTo>
                  <a:pt x="679386" y="1336035"/>
                  <a:pt x="679197" y="1334000"/>
                  <a:pt x="679009" y="1331966"/>
                </a:cubicBezTo>
                <a:lnTo>
                  <a:pt x="664756" y="1322509"/>
                </a:lnTo>
                <a:cubicBezTo>
                  <a:pt x="659043" y="1319741"/>
                  <a:pt x="652454" y="1317669"/>
                  <a:pt x="644515" y="1316732"/>
                </a:cubicBezTo>
                <a:cubicBezTo>
                  <a:pt x="614253" y="1322334"/>
                  <a:pt x="583561" y="1286736"/>
                  <a:pt x="545716" y="1294878"/>
                </a:cubicBezTo>
                <a:cubicBezTo>
                  <a:pt x="532281" y="1295942"/>
                  <a:pt x="493615" y="1287410"/>
                  <a:pt x="488094" y="1278596"/>
                </a:cubicBezTo>
                <a:cubicBezTo>
                  <a:pt x="480401" y="1275336"/>
                  <a:pt x="470327" y="1275952"/>
                  <a:pt x="468538" y="1267376"/>
                </a:cubicBezTo>
                <a:cubicBezTo>
                  <a:pt x="464708" y="1256704"/>
                  <a:pt x="432874" y="1265329"/>
                  <a:pt x="439655" y="1255090"/>
                </a:cubicBezTo>
                <a:cubicBezTo>
                  <a:pt x="417143" y="1260853"/>
                  <a:pt x="406123" y="1237878"/>
                  <a:pt x="390496" y="1229512"/>
                </a:cubicBezTo>
                <a:cubicBezTo>
                  <a:pt x="381377" y="1232799"/>
                  <a:pt x="373115" y="1228433"/>
                  <a:pt x="362616" y="1221981"/>
                </a:cubicBezTo>
                <a:lnTo>
                  <a:pt x="348184" y="1213437"/>
                </a:lnTo>
                <a:lnTo>
                  <a:pt x="341576" y="1212583"/>
                </a:lnTo>
                <a:cubicBezTo>
                  <a:pt x="333723" y="1210810"/>
                  <a:pt x="326669" y="1208637"/>
                  <a:pt x="320370" y="1206827"/>
                </a:cubicBezTo>
                <a:lnTo>
                  <a:pt x="308082" y="1204195"/>
                </a:lnTo>
                <a:lnTo>
                  <a:pt x="303141" y="1203396"/>
                </a:lnTo>
                <a:lnTo>
                  <a:pt x="260955" y="1203345"/>
                </a:lnTo>
                <a:cubicBezTo>
                  <a:pt x="253750" y="1202123"/>
                  <a:pt x="242684" y="1195808"/>
                  <a:pt x="234352" y="1193972"/>
                </a:cubicBezTo>
                <a:cubicBezTo>
                  <a:pt x="235552" y="1185317"/>
                  <a:pt x="221556" y="1192255"/>
                  <a:pt x="210954" y="1192326"/>
                </a:cubicBezTo>
                <a:lnTo>
                  <a:pt x="204851" y="1190210"/>
                </a:lnTo>
                <a:cubicBezTo>
                  <a:pt x="193989" y="1189929"/>
                  <a:pt x="162334" y="1191528"/>
                  <a:pt x="145778" y="1190651"/>
                </a:cubicBezTo>
                <a:lnTo>
                  <a:pt x="105518" y="1184937"/>
                </a:lnTo>
                <a:lnTo>
                  <a:pt x="17623" y="1185238"/>
                </a:lnTo>
                <a:lnTo>
                  <a:pt x="0" y="1184768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E10253-49C8-451D-AEED-5D233866A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065" y="741082"/>
            <a:ext cx="7503870" cy="9496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Activity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4367D7C-EB78-454E-91EE-5203208B06A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88193" y="2861458"/>
          <a:ext cx="7548752" cy="3099717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433444">
                  <a:extLst>
                    <a:ext uri="{9D8B030D-6E8A-4147-A177-3AD203B41FA5}">
                      <a16:colId xmlns:a16="http://schemas.microsoft.com/office/drawing/2014/main" val="1345708966"/>
                    </a:ext>
                  </a:extLst>
                </a:gridCol>
                <a:gridCol w="1742455">
                  <a:extLst>
                    <a:ext uri="{9D8B030D-6E8A-4147-A177-3AD203B41FA5}">
                      <a16:colId xmlns:a16="http://schemas.microsoft.com/office/drawing/2014/main" val="2184502527"/>
                    </a:ext>
                  </a:extLst>
                </a:gridCol>
                <a:gridCol w="1669933">
                  <a:extLst>
                    <a:ext uri="{9D8B030D-6E8A-4147-A177-3AD203B41FA5}">
                      <a16:colId xmlns:a16="http://schemas.microsoft.com/office/drawing/2014/main" val="402119668"/>
                    </a:ext>
                  </a:extLst>
                </a:gridCol>
                <a:gridCol w="1285243">
                  <a:extLst>
                    <a:ext uri="{9D8B030D-6E8A-4147-A177-3AD203B41FA5}">
                      <a16:colId xmlns:a16="http://schemas.microsoft.com/office/drawing/2014/main" val="1345956154"/>
                    </a:ext>
                  </a:extLst>
                </a:gridCol>
                <a:gridCol w="1417677">
                  <a:extLst>
                    <a:ext uri="{9D8B030D-6E8A-4147-A177-3AD203B41FA5}">
                      <a16:colId xmlns:a16="http://schemas.microsoft.com/office/drawing/2014/main" val="3917069491"/>
                    </a:ext>
                  </a:extLst>
                </a:gridCol>
              </a:tblGrid>
              <a:tr h="1071582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2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Product</a:t>
                      </a:r>
                    </a:p>
                  </a:txBody>
                  <a:tcPr marL="136218" marR="136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2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Variable cost/item $</a:t>
                      </a:r>
                    </a:p>
                  </a:txBody>
                  <a:tcPr marL="136218" marR="136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2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Fixed cost $</a:t>
                      </a:r>
                    </a:p>
                  </a:txBody>
                  <a:tcPr marL="136218" marR="136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2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Selling price $</a:t>
                      </a:r>
                    </a:p>
                  </a:txBody>
                  <a:tcPr marL="136218" marR="136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2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Break-even number</a:t>
                      </a:r>
                    </a:p>
                  </a:txBody>
                  <a:tcPr marL="136218" marR="136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2237322"/>
                  </a:ext>
                </a:extLst>
              </a:tr>
              <a:tr h="405627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136218" marR="136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tabLst>
                          <a:tab pos="602615" algn="dec"/>
                        </a:tabLst>
                      </a:pPr>
                      <a:r>
                        <a:rPr lang="en-GB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36218" marR="136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tabLst>
                          <a:tab pos="652145" algn="dec"/>
                        </a:tabLst>
                      </a:pPr>
                      <a:r>
                        <a:rPr lang="en-GB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800,000</a:t>
                      </a:r>
                    </a:p>
                  </a:txBody>
                  <a:tcPr marL="136218" marR="136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tabLst>
                          <a:tab pos="522605" algn="dec"/>
                        </a:tabLst>
                      </a:pPr>
                      <a:r>
                        <a:rPr lang="en-GB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136218" marR="136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tabLst>
                          <a:tab pos="607060" algn="dec"/>
                        </a:tabLst>
                      </a:pPr>
                      <a:r>
                        <a:rPr lang="en-GB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36218" marR="136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0788256"/>
                  </a:ext>
                </a:extLst>
              </a:tr>
              <a:tr h="405627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136218" marR="136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tabLst>
                          <a:tab pos="602615" algn="dec"/>
                        </a:tabLst>
                      </a:pPr>
                      <a:r>
                        <a:rPr lang="en-GB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136218" marR="136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tabLst>
                          <a:tab pos="652145" algn="dec"/>
                        </a:tabLst>
                      </a:pPr>
                      <a:r>
                        <a:rPr lang="en-GB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2,100,000</a:t>
                      </a:r>
                    </a:p>
                  </a:txBody>
                  <a:tcPr marL="136218" marR="136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tabLst>
                          <a:tab pos="522605" algn="dec"/>
                        </a:tabLst>
                      </a:pPr>
                      <a:r>
                        <a:rPr lang="en-GB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 marL="136218" marR="136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tabLst>
                          <a:tab pos="607060" algn="dec"/>
                        </a:tabLst>
                      </a:pPr>
                      <a:r>
                        <a:rPr lang="en-GB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36218" marR="136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276920"/>
                  </a:ext>
                </a:extLst>
              </a:tr>
              <a:tr h="405627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136218" marR="136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tabLst>
                          <a:tab pos="602615" algn="dec"/>
                        </a:tabLst>
                      </a:pPr>
                      <a:r>
                        <a:rPr lang="en-GB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136218" marR="136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tabLst>
                          <a:tab pos="652145" algn="dec"/>
                        </a:tabLst>
                      </a:pPr>
                      <a:r>
                        <a:rPr lang="en-GB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3,888</a:t>
                      </a:r>
                    </a:p>
                  </a:txBody>
                  <a:tcPr marL="136218" marR="136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tabLst>
                          <a:tab pos="522605" algn="dec"/>
                        </a:tabLst>
                      </a:pPr>
                      <a:r>
                        <a:rPr lang="en-GB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 marL="136218" marR="136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tabLst>
                          <a:tab pos="607060" algn="dec"/>
                        </a:tabLst>
                      </a:pPr>
                      <a:r>
                        <a:rPr lang="en-GB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36218" marR="136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5379895"/>
                  </a:ext>
                </a:extLst>
              </a:tr>
              <a:tr h="405627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marL="136218" marR="136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tabLst>
                          <a:tab pos="602615" algn="dec"/>
                        </a:tabLst>
                      </a:pPr>
                      <a:r>
                        <a:rPr lang="en-GB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136218" marR="136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tabLst>
                          <a:tab pos="652145" algn="dec"/>
                        </a:tabLst>
                      </a:pPr>
                      <a:r>
                        <a:rPr lang="en-GB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440,900</a:t>
                      </a:r>
                    </a:p>
                  </a:txBody>
                  <a:tcPr marL="136218" marR="136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tabLst>
                          <a:tab pos="522605" algn="dec"/>
                        </a:tabLst>
                      </a:pPr>
                      <a:r>
                        <a:rPr lang="en-GB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136218" marR="136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tabLst>
                          <a:tab pos="607060" algn="dec"/>
                        </a:tabLst>
                      </a:pPr>
                      <a:r>
                        <a:rPr lang="en-GB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36218" marR="136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777083"/>
                  </a:ext>
                </a:extLst>
              </a:tr>
              <a:tr h="405627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marL="136218" marR="136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tabLst>
                          <a:tab pos="602615" algn="dec"/>
                        </a:tabLst>
                      </a:pPr>
                      <a:r>
                        <a:rPr lang="en-GB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1.25</a:t>
                      </a:r>
                    </a:p>
                  </a:txBody>
                  <a:tcPr marL="136218" marR="136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tabLst>
                          <a:tab pos="652145" algn="dec"/>
                        </a:tabLst>
                      </a:pPr>
                      <a:r>
                        <a:rPr lang="en-GB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923</a:t>
                      </a:r>
                    </a:p>
                  </a:txBody>
                  <a:tcPr marL="136218" marR="136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tabLst>
                          <a:tab pos="522605" algn="dec"/>
                        </a:tabLst>
                      </a:pPr>
                      <a:r>
                        <a:rPr lang="en-GB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3.99</a:t>
                      </a:r>
                    </a:p>
                  </a:txBody>
                  <a:tcPr marL="136218" marR="136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tabLst>
                          <a:tab pos="607060" algn="dec"/>
                        </a:tabLst>
                      </a:pPr>
                      <a:r>
                        <a:rPr lang="en-GB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36218" marR="136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5984511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4934BFF1-FDA5-F794-6328-F8DCD8368B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8" y="1663184"/>
            <a:ext cx="8888898" cy="35787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2BAEDF-492B-7C37-0CC1-AF82355436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94" y="52559"/>
            <a:ext cx="933411" cy="3757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70768F-9038-9B32-787F-323FDAB136A8}"/>
              </a:ext>
            </a:extLst>
          </p:cNvPr>
          <p:cNvSpPr txBox="1"/>
          <p:nvPr/>
        </p:nvSpPr>
        <p:spPr>
          <a:xfrm>
            <a:off x="5824347" y="6476741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gg sans"/>
              </a:rPr>
              <a:t>© 2025 Exams Papers Practice. All Rights Reserved</a:t>
            </a:r>
            <a:endParaRPr lang="en-PH" sz="900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F451250C-3075-2E50-DB47-3794CF6B94C2}"/>
              </a:ext>
            </a:extLst>
          </p:cNvPr>
          <p:cNvSpPr txBox="1">
            <a:spLocks/>
          </p:cNvSpPr>
          <p:nvPr/>
        </p:nvSpPr>
        <p:spPr>
          <a:xfrm>
            <a:off x="503272" y="6444496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466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16" name="Rectangle 17415">
            <a:extLst>
              <a:ext uri="{FF2B5EF4-FFF2-40B4-BE49-F238E27FC236}">
                <a16:creationId xmlns:a16="http://schemas.microsoft.com/office/drawing/2014/main" id="{F0DCC097-1DB8-4B6D-85D0-6FBA0E1C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8" name="Freeform: Shape 17417">
            <a:extLst>
              <a:ext uri="{FF2B5EF4-FFF2-40B4-BE49-F238E27FC236}">
                <a16:creationId xmlns:a16="http://schemas.microsoft.com/office/drawing/2014/main" id="{E0B58608-23C8-4441-994D-C6823EEE1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083506"/>
          </a:xfrm>
          <a:custGeom>
            <a:avLst/>
            <a:gdLst>
              <a:gd name="connsiteX0" fmla="*/ 0 w 12191999"/>
              <a:gd name="connsiteY0" fmla="*/ 0 h 2083506"/>
              <a:gd name="connsiteX1" fmla="*/ 9429748 w 12191999"/>
              <a:gd name="connsiteY1" fmla="*/ 0 h 2083506"/>
              <a:gd name="connsiteX2" fmla="*/ 9429748 w 12191999"/>
              <a:gd name="connsiteY2" fmla="*/ 1 h 2083506"/>
              <a:gd name="connsiteX3" fmla="*/ 12191999 w 12191999"/>
              <a:gd name="connsiteY3" fmla="*/ 1 h 2083506"/>
              <a:gd name="connsiteX4" fmla="*/ 12191999 w 12191999"/>
              <a:gd name="connsiteY4" fmla="*/ 1164372 h 2083506"/>
              <a:gd name="connsiteX5" fmla="*/ 12147852 w 12191999"/>
              <a:gd name="connsiteY5" fmla="*/ 1163783 h 2083506"/>
              <a:gd name="connsiteX6" fmla="*/ 11993604 w 12191999"/>
              <a:gd name="connsiteY6" fmla="*/ 1153496 h 2083506"/>
              <a:gd name="connsiteX7" fmla="*/ 11865319 w 12191999"/>
              <a:gd name="connsiteY7" fmla="*/ 1176624 h 2083506"/>
              <a:gd name="connsiteX8" fmla="*/ 11718353 w 12191999"/>
              <a:gd name="connsiteY8" fmla="*/ 1209136 h 2083506"/>
              <a:gd name="connsiteX9" fmla="*/ 11609067 w 12191999"/>
              <a:gd name="connsiteY9" fmla="*/ 1218512 h 2083506"/>
              <a:gd name="connsiteX10" fmla="*/ 11545958 w 12191999"/>
              <a:gd name="connsiteY10" fmla="*/ 1240430 h 2083506"/>
              <a:gd name="connsiteX11" fmla="*/ 11445770 w 12191999"/>
              <a:gd name="connsiteY11" fmla="*/ 1225780 h 2083506"/>
              <a:gd name="connsiteX12" fmla="*/ 11398842 w 12191999"/>
              <a:gd name="connsiteY12" fmla="*/ 1227250 h 2083506"/>
              <a:gd name="connsiteX13" fmla="*/ 11240093 w 12191999"/>
              <a:gd name="connsiteY13" fmla="*/ 1266797 h 2083506"/>
              <a:gd name="connsiteX14" fmla="*/ 11141364 w 12191999"/>
              <a:gd name="connsiteY14" fmla="*/ 1288059 h 2083506"/>
              <a:gd name="connsiteX15" fmla="*/ 11015396 w 12191999"/>
              <a:gd name="connsiteY15" fmla="*/ 1353104 h 2083506"/>
              <a:gd name="connsiteX16" fmla="*/ 10973905 w 12191999"/>
              <a:gd name="connsiteY16" fmla="*/ 1365109 h 2083506"/>
              <a:gd name="connsiteX17" fmla="*/ 10904858 w 12191999"/>
              <a:gd name="connsiteY17" fmla="*/ 1371966 h 2083506"/>
              <a:gd name="connsiteX18" fmla="*/ 10827883 w 12191999"/>
              <a:gd name="connsiteY18" fmla="*/ 1410270 h 2083506"/>
              <a:gd name="connsiteX19" fmla="*/ 10690996 w 12191999"/>
              <a:gd name="connsiteY19" fmla="*/ 1426394 h 2083506"/>
              <a:gd name="connsiteX20" fmla="*/ 10624461 w 12191999"/>
              <a:gd name="connsiteY20" fmla="*/ 1444283 h 2083506"/>
              <a:gd name="connsiteX21" fmla="*/ 10517208 w 12191999"/>
              <a:gd name="connsiteY21" fmla="*/ 1478947 h 2083506"/>
              <a:gd name="connsiteX22" fmla="*/ 10497937 w 12191999"/>
              <a:gd name="connsiteY22" fmla="*/ 1469831 h 2083506"/>
              <a:gd name="connsiteX23" fmla="*/ 10471201 w 12191999"/>
              <a:gd name="connsiteY23" fmla="*/ 1486037 h 2083506"/>
              <a:gd name="connsiteX24" fmla="*/ 10448263 w 12191999"/>
              <a:gd name="connsiteY24" fmla="*/ 1478223 h 2083506"/>
              <a:gd name="connsiteX25" fmla="*/ 10388089 w 12191999"/>
              <a:gd name="connsiteY25" fmla="*/ 1507175 h 2083506"/>
              <a:gd name="connsiteX26" fmla="*/ 10333720 w 12191999"/>
              <a:gd name="connsiteY26" fmla="*/ 1515848 h 2083506"/>
              <a:gd name="connsiteX27" fmla="*/ 10104338 w 12191999"/>
              <a:gd name="connsiteY27" fmla="*/ 1569424 h 2083506"/>
              <a:gd name="connsiteX28" fmla="*/ 9910445 w 12191999"/>
              <a:gd name="connsiteY28" fmla="*/ 1632275 h 2083506"/>
              <a:gd name="connsiteX29" fmla="*/ 9770872 w 12191999"/>
              <a:gd name="connsiteY29" fmla="*/ 1688088 h 2083506"/>
              <a:gd name="connsiteX30" fmla="*/ 9733849 w 12191999"/>
              <a:gd name="connsiteY30" fmla="*/ 1700034 h 2083506"/>
              <a:gd name="connsiteX31" fmla="*/ 9703714 w 12191999"/>
              <a:gd name="connsiteY31" fmla="*/ 1730093 h 2083506"/>
              <a:gd name="connsiteX32" fmla="*/ 9698351 w 12191999"/>
              <a:gd name="connsiteY32" fmla="*/ 1730377 h 2083506"/>
              <a:gd name="connsiteX33" fmla="*/ 9632895 w 12191999"/>
              <a:gd name="connsiteY33" fmla="*/ 1736363 h 2083506"/>
              <a:gd name="connsiteX34" fmla="*/ 9569107 w 12191999"/>
              <a:gd name="connsiteY34" fmla="*/ 1741010 h 2083506"/>
              <a:gd name="connsiteX35" fmla="*/ 9536451 w 12191999"/>
              <a:gd name="connsiteY35" fmla="*/ 1755120 h 2083506"/>
              <a:gd name="connsiteX36" fmla="*/ 9529385 w 12191999"/>
              <a:gd name="connsiteY36" fmla="*/ 1757515 h 2083506"/>
              <a:gd name="connsiteX37" fmla="*/ 9498527 w 12191999"/>
              <a:gd name="connsiteY37" fmla="*/ 1753117 h 2083506"/>
              <a:gd name="connsiteX38" fmla="*/ 9436642 w 12191999"/>
              <a:gd name="connsiteY38" fmla="*/ 1755478 h 2083506"/>
              <a:gd name="connsiteX39" fmla="*/ 9429748 w 12191999"/>
              <a:gd name="connsiteY39" fmla="*/ 1756317 h 2083506"/>
              <a:gd name="connsiteX40" fmla="*/ 9429748 w 12191999"/>
              <a:gd name="connsiteY40" fmla="*/ 1768745 h 2083506"/>
              <a:gd name="connsiteX41" fmla="*/ 9425802 w 12191999"/>
              <a:gd name="connsiteY41" fmla="*/ 1769273 h 2083506"/>
              <a:gd name="connsiteX42" fmla="*/ 9349763 w 12191999"/>
              <a:gd name="connsiteY42" fmla="*/ 1776107 h 2083506"/>
              <a:gd name="connsiteX43" fmla="*/ 9256503 w 12191999"/>
              <a:gd name="connsiteY43" fmla="*/ 1800699 h 2083506"/>
              <a:gd name="connsiteX44" fmla="*/ 9222873 w 12191999"/>
              <a:gd name="connsiteY44" fmla="*/ 1803003 h 2083506"/>
              <a:gd name="connsiteX45" fmla="*/ 9224095 w 12191999"/>
              <a:gd name="connsiteY45" fmla="*/ 1807355 h 2083506"/>
              <a:gd name="connsiteX46" fmla="*/ 9211603 w 12191999"/>
              <a:gd name="connsiteY46" fmla="*/ 1807675 h 2083506"/>
              <a:gd name="connsiteX47" fmla="*/ 9183719 w 12191999"/>
              <a:gd name="connsiteY47" fmla="*/ 1807781 h 2083506"/>
              <a:gd name="connsiteX48" fmla="*/ 9100221 w 12191999"/>
              <a:gd name="connsiteY48" fmla="*/ 1808989 h 2083506"/>
              <a:gd name="connsiteX49" fmla="*/ 9077439 w 12191999"/>
              <a:gd name="connsiteY49" fmla="*/ 1817333 h 2083506"/>
              <a:gd name="connsiteX50" fmla="*/ 9055889 w 12191999"/>
              <a:gd name="connsiteY50" fmla="*/ 1817464 h 2083506"/>
              <a:gd name="connsiteX51" fmla="*/ 8930912 w 12191999"/>
              <a:gd name="connsiteY51" fmla="*/ 1828648 h 2083506"/>
              <a:gd name="connsiteX52" fmla="*/ 8913729 w 12191999"/>
              <a:gd name="connsiteY52" fmla="*/ 1829483 h 2083506"/>
              <a:gd name="connsiteX53" fmla="*/ 8904423 w 12191999"/>
              <a:gd name="connsiteY53" fmla="*/ 1833234 h 2083506"/>
              <a:gd name="connsiteX54" fmla="*/ 8871099 w 12191999"/>
              <a:gd name="connsiteY54" fmla="*/ 1833979 h 2083506"/>
              <a:gd name="connsiteX55" fmla="*/ 8869557 w 12191999"/>
              <a:gd name="connsiteY55" fmla="*/ 1836113 h 2083506"/>
              <a:gd name="connsiteX56" fmla="*/ 8760021 w 12191999"/>
              <a:gd name="connsiteY56" fmla="*/ 1854442 h 2083506"/>
              <a:gd name="connsiteX57" fmla="*/ 8741254 w 12191999"/>
              <a:gd name="connsiteY57" fmla="*/ 1857469 h 2083506"/>
              <a:gd name="connsiteX58" fmla="*/ 8725039 w 12191999"/>
              <a:gd name="connsiteY58" fmla="*/ 1856552 h 2083506"/>
              <a:gd name="connsiteX59" fmla="*/ 8635265 w 12191999"/>
              <a:gd name="connsiteY59" fmla="*/ 1859168 h 2083506"/>
              <a:gd name="connsiteX60" fmla="*/ 8613911 w 12191999"/>
              <a:gd name="connsiteY60" fmla="*/ 1857561 h 2083506"/>
              <a:gd name="connsiteX61" fmla="*/ 8604931 w 12191999"/>
              <a:gd name="connsiteY61" fmla="*/ 1854170 h 2083506"/>
              <a:gd name="connsiteX62" fmla="*/ 8570171 w 12191999"/>
              <a:gd name="connsiteY62" fmla="*/ 1860579 h 2083506"/>
              <a:gd name="connsiteX63" fmla="*/ 8516537 w 12191999"/>
              <a:gd name="connsiteY63" fmla="*/ 1864971 h 2083506"/>
              <a:gd name="connsiteX64" fmla="*/ 8491046 w 12191999"/>
              <a:gd name="connsiteY64" fmla="*/ 1868141 h 2083506"/>
              <a:gd name="connsiteX65" fmla="*/ 8470478 w 12191999"/>
              <a:gd name="connsiteY65" fmla="*/ 1866216 h 2083506"/>
              <a:gd name="connsiteX66" fmla="*/ 8353433 w 12191999"/>
              <a:gd name="connsiteY66" fmla="*/ 1865729 h 2083506"/>
              <a:gd name="connsiteX67" fmla="*/ 8347675 w 12191999"/>
              <a:gd name="connsiteY67" fmla="*/ 1865075 h 2083506"/>
              <a:gd name="connsiteX68" fmla="*/ 8343939 w 12191999"/>
              <a:gd name="connsiteY68" fmla="*/ 1865677 h 2083506"/>
              <a:gd name="connsiteX69" fmla="*/ 8221566 w 12191999"/>
              <a:gd name="connsiteY69" fmla="*/ 1881148 h 2083506"/>
              <a:gd name="connsiteX70" fmla="*/ 8066095 w 12191999"/>
              <a:gd name="connsiteY70" fmla="*/ 1919902 h 2083506"/>
              <a:gd name="connsiteX71" fmla="*/ 8044849 w 12191999"/>
              <a:gd name="connsiteY71" fmla="*/ 1916308 h 2083506"/>
              <a:gd name="connsiteX72" fmla="*/ 8041142 w 12191999"/>
              <a:gd name="connsiteY72" fmla="*/ 1915506 h 2083506"/>
              <a:gd name="connsiteX73" fmla="*/ 8022159 w 12191999"/>
              <a:gd name="connsiteY73" fmla="*/ 1911521 h 2083506"/>
              <a:gd name="connsiteX74" fmla="*/ 7944932 w 12191999"/>
              <a:gd name="connsiteY74" fmla="*/ 1917265 h 2083506"/>
              <a:gd name="connsiteX75" fmla="*/ 7879011 w 12191999"/>
              <a:gd name="connsiteY75" fmla="*/ 1928570 h 2083506"/>
              <a:gd name="connsiteX76" fmla="*/ 7865529 w 12191999"/>
              <a:gd name="connsiteY76" fmla="*/ 1934399 h 2083506"/>
              <a:gd name="connsiteX77" fmla="*/ 7774801 w 12191999"/>
              <a:gd name="connsiteY77" fmla="*/ 1947969 h 2083506"/>
              <a:gd name="connsiteX78" fmla="*/ 7748398 w 12191999"/>
              <a:gd name="connsiteY78" fmla="*/ 1955982 h 2083506"/>
              <a:gd name="connsiteX79" fmla="*/ 7740684 w 12191999"/>
              <a:gd name="connsiteY79" fmla="*/ 1955717 h 2083506"/>
              <a:gd name="connsiteX80" fmla="*/ 7712976 w 12191999"/>
              <a:gd name="connsiteY80" fmla="*/ 1960442 h 2083506"/>
              <a:gd name="connsiteX81" fmla="*/ 7699956 w 12191999"/>
              <a:gd name="connsiteY81" fmla="*/ 1966104 h 2083506"/>
              <a:gd name="connsiteX82" fmla="*/ 7684158 w 12191999"/>
              <a:gd name="connsiteY82" fmla="*/ 1962927 h 2083506"/>
              <a:gd name="connsiteX83" fmla="*/ 7643109 w 12191999"/>
              <a:gd name="connsiteY83" fmla="*/ 1964400 h 2083506"/>
              <a:gd name="connsiteX84" fmla="*/ 7630180 w 12191999"/>
              <a:gd name="connsiteY84" fmla="*/ 1970266 h 2083506"/>
              <a:gd name="connsiteX85" fmla="*/ 7609131 w 12191999"/>
              <a:gd name="connsiteY85" fmla="*/ 1971774 h 2083506"/>
              <a:gd name="connsiteX86" fmla="*/ 7555555 w 12191999"/>
              <a:gd name="connsiteY86" fmla="*/ 1969491 h 2083506"/>
              <a:gd name="connsiteX87" fmla="*/ 7520919 w 12191999"/>
              <a:gd name="connsiteY87" fmla="*/ 1970177 h 2083506"/>
              <a:gd name="connsiteX88" fmla="*/ 7456258 w 12191999"/>
              <a:gd name="connsiteY88" fmla="*/ 1960468 h 2083506"/>
              <a:gd name="connsiteX89" fmla="*/ 7393047 w 12191999"/>
              <a:gd name="connsiteY89" fmla="*/ 1952408 h 2083506"/>
              <a:gd name="connsiteX90" fmla="*/ 7199912 w 12191999"/>
              <a:gd name="connsiteY90" fmla="*/ 1959913 h 2083506"/>
              <a:gd name="connsiteX91" fmla="*/ 7146774 w 12191999"/>
              <a:gd name="connsiteY91" fmla="*/ 1956641 h 2083506"/>
              <a:gd name="connsiteX92" fmla="*/ 7122244 w 12191999"/>
              <a:gd name="connsiteY92" fmla="*/ 1953891 h 2083506"/>
              <a:gd name="connsiteX93" fmla="*/ 7032241 w 12191999"/>
              <a:gd name="connsiteY93" fmla="*/ 1962723 h 2083506"/>
              <a:gd name="connsiteX94" fmla="*/ 6941492 w 12191999"/>
              <a:gd name="connsiteY94" fmla="*/ 1976868 h 2083506"/>
              <a:gd name="connsiteX95" fmla="*/ 6906514 w 12191999"/>
              <a:gd name="connsiteY95" fmla="*/ 1968589 h 2083506"/>
              <a:gd name="connsiteX96" fmla="*/ 6826395 w 12191999"/>
              <a:gd name="connsiteY96" fmla="*/ 1974141 h 2083506"/>
              <a:gd name="connsiteX97" fmla="*/ 6716431 w 12191999"/>
              <a:gd name="connsiteY97" fmla="*/ 2004297 h 2083506"/>
              <a:gd name="connsiteX98" fmla="*/ 6569607 w 12191999"/>
              <a:gd name="connsiteY98" fmla="*/ 2015496 h 2083506"/>
              <a:gd name="connsiteX99" fmla="*/ 6561430 w 12191999"/>
              <a:gd name="connsiteY99" fmla="*/ 2020996 h 2083506"/>
              <a:gd name="connsiteX100" fmla="*/ 6549371 w 12191999"/>
              <a:gd name="connsiteY100" fmla="*/ 2024747 h 2083506"/>
              <a:gd name="connsiteX101" fmla="*/ 6547040 w 12191999"/>
              <a:gd name="connsiteY101" fmla="*/ 2024474 h 2083506"/>
              <a:gd name="connsiteX102" fmla="*/ 6530482 w 12191999"/>
              <a:gd name="connsiteY102" fmla="*/ 2026659 h 2083506"/>
              <a:gd name="connsiteX103" fmla="*/ 6528565 w 12191999"/>
              <a:gd name="connsiteY103" fmla="*/ 2028600 h 2083506"/>
              <a:gd name="connsiteX104" fmla="*/ 6517741 w 12191999"/>
              <a:gd name="connsiteY104" fmla="*/ 2030558 h 2083506"/>
              <a:gd name="connsiteX105" fmla="*/ 6497855 w 12191999"/>
              <a:gd name="connsiteY105" fmla="*/ 2035650 h 2083506"/>
              <a:gd name="connsiteX106" fmla="*/ 6492785 w 12191999"/>
              <a:gd name="connsiteY106" fmla="*/ 2035444 h 2083506"/>
              <a:gd name="connsiteX107" fmla="*/ 6460692 w 12191999"/>
              <a:gd name="connsiteY107" fmla="*/ 2041321 h 2083506"/>
              <a:gd name="connsiteX108" fmla="*/ 6459609 w 12191999"/>
              <a:gd name="connsiteY108" fmla="*/ 2040851 h 2083506"/>
              <a:gd name="connsiteX109" fmla="*/ 6447765 w 12191999"/>
              <a:gd name="connsiteY109" fmla="*/ 2040102 h 2083506"/>
              <a:gd name="connsiteX110" fmla="*/ 6426590 w 12191999"/>
              <a:gd name="connsiteY110" fmla="*/ 2039928 h 2083506"/>
              <a:gd name="connsiteX111" fmla="*/ 6401693 w 12191999"/>
              <a:gd name="connsiteY111" fmla="*/ 2033537 h 2083506"/>
              <a:gd name="connsiteX112" fmla="*/ 6387141 w 12191999"/>
              <a:gd name="connsiteY112" fmla="*/ 2033161 h 2083506"/>
              <a:gd name="connsiteX113" fmla="*/ 6357846 w 12191999"/>
              <a:gd name="connsiteY113" fmla="*/ 2036782 h 2083506"/>
              <a:gd name="connsiteX114" fmla="*/ 6342914 w 12191999"/>
              <a:gd name="connsiteY114" fmla="*/ 2037585 h 2083506"/>
              <a:gd name="connsiteX115" fmla="*/ 6336300 w 12191999"/>
              <a:gd name="connsiteY115" fmla="*/ 2038781 h 2083506"/>
              <a:gd name="connsiteX116" fmla="*/ 6317178 w 12191999"/>
              <a:gd name="connsiteY116" fmla="*/ 2038968 h 2083506"/>
              <a:gd name="connsiteX117" fmla="*/ 6161427 w 12191999"/>
              <a:gd name="connsiteY117" fmla="*/ 2047338 h 2083506"/>
              <a:gd name="connsiteX118" fmla="*/ 6097339 w 12191999"/>
              <a:gd name="connsiteY118" fmla="*/ 2082438 h 2083506"/>
              <a:gd name="connsiteX119" fmla="*/ 6079059 w 12191999"/>
              <a:gd name="connsiteY119" fmla="*/ 2081299 h 2083506"/>
              <a:gd name="connsiteX120" fmla="*/ 5998439 w 12191999"/>
              <a:gd name="connsiteY120" fmla="*/ 2070958 h 2083506"/>
              <a:gd name="connsiteX121" fmla="*/ 5904290 w 12191999"/>
              <a:gd name="connsiteY121" fmla="*/ 2070255 h 2083506"/>
              <a:gd name="connsiteX122" fmla="*/ 5814867 w 12191999"/>
              <a:gd name="connsiteY122" fmla="*/ 2079032 h 2083506"/>
              <a:gd name="connsiteX123" fmla="*/ 5725743 w 12191999"/>
              <a:gd name="connsiteY123" fmla="*/ 2070558 h 2083506"/>
              <a:gd name="connsiteX124" fmla="*/ 5650546 w 12191999"/>
              <a:gd name="connsiteY124" fmla="*/ 2052412 h 2083506"/>
              <a:gd name="connsiteX125" fmla="*/ 5581284 w 12191999"/>
              <a:gd name="connsiteY125" fmla="*/ 2023175 h 2083506"/>
              <a:gd name="connsiteX126" fmla="*/ 5572593 w 12191999"/>
              <a:gd name="connsiteY126" fmla="*/ 2018391 h 2083506"/>
              <a:gd name="connsiteX127" fmla="*/ 5548580 w 12191999"/>
              <a:gd name="connsiteY127" fmla="*/ 2016951 h 2083506"/>
              <a:gd name="connsiteX128" fmla="*/ 5471173 w 12191999"/>
              <a:gd name="connsiteY128" fmla="*/ 2018786 h 2083506"/>
              <a:gd name="connsiteX129" fmla="*/ 5340320 w 12191999"/>
              <a:gd name="connsiteY129" fmla="*/ 2037611 h 2083506"/>
              <a:gd name="connsiteX130" fmla="*/ 5254376 w 12191999"/>
              <a:gd name="connsiteY130" fmla="*/ 2042928 h 2083506"/>
              <a:gd name="connsiteX131" fmla="*/ 5258035 w 12191999"/>
              <a:gd name="connsiteY131" fmla="*/ 2035649 h 2083506"/>
              <a:gd name="connsiteX132" fmla="*/ 5230622 w 12191999"/>
              <a:gd name="connsiteY132" fmla="*/ 2024576 h 2083506"/>
              <a:gd name="connsiteX133" fmla="*/ 5026203 w 12191999"/>
              <a:gd name="connsiteY133" fmla="*/ 2030162 h 2083506"/>
              <a:gd name="connsiteX134" fmla="*/ 4973988 w 12191999"/>
              <a:gd name="connsiteY134" fmla="*/ 2026668 h 2083506"/>
              <a:gd name="connsiteX135" fmla="*/ 4928030 w 12191999"/>
              <a:gd name="connsiteY135" fmla="*/ 2033642 h 2083506"/>
              <a:gd name="connsiteX136" fmla="*/ 4908970 w 12191999"/>
              <a:gd name="connsiteY136" fmla="*/ 2030033 h 2083506"/>
              <a:gd name="connsiteX137" fmla="*/ 4905679 w 12191999"/>
              <a:gd name="connsiteY137" fmla="*/ 2029300 h 2083506"/>
              <a:gd name="connsiteX138" fmla="*/ 4892525 w 12191999"/>
              <a:gd name="connsiteY138" fmla="*/ 2028768 h 2083506"/>
              <a:gd name="connsiteX139" fmla="*/ 4888818 w 12191999"/>
              <a:gd name="connsiteY139" fmla="*/ 2025619 h 2083506"/>
              <a:gd name="connsiteX140" fmla="*/ 4869018 w 12191999"/>
              <a:gd name="connsiteY140" fmla="*/ 2022668 h 2083506"/>
              <a:gd name="connsiteX141" fmla="*/ 4844804 w 12191999"/>
              <a:gd name="connsiteY141" fmla="*/ 2022527 h 2083506"/>
              <a:gd name="connsiteX142" fmla="*/ 4758778 w 12191999"/>
              <a:gd name="connsiteY142" fmla="*/ 2021694 h 2083506"/>
              <a:gd name="connsiteX143" fmla="*/ 4744748 w 12191999"/>
              <a:gd name="connsiteY143" fmla="*/ 2023396 h 2083506"/>
              <a:gd name="connsiteX144" fmla="*/ 4698956 w 12191999"/>
              <a:gd name="connsiteY144" fmla="*/ 2020558 h 2083506"/>
              <a:gd name="connsiteX145" fmla="*/ 4658147 w 12191999"/>
              <a:gd name="connsiteY145" fmla="*/ 2019920 h 2083506"/>
              <a:gd name="connsiteX146" fmla="*/ 4631706 w 12191999"/>
              <a:gd name="connsiteY146" fmla="*/ 2021274 h 2083506"/>
              <a:gd name="connsiteX147" fmla="*/ 4624776 w 12191999"/>
              <a:gd name="connsiteY147" fmla="*/ 2020152 h 2083506"/>
              <a:gd name="connsiteX148" fmla="*/ 4598150 w 12191999"/>
              <a:gd name="connsiteY148" fmla="*/ 2019429 h 2083506"/>
              <a:gd name="connsiteX149" fmla="*/ 4584588 w 12191999"/>
              <a:gd name="connsiteY149" fmla="*/ 2021092 h 2083506"/>
              <a:gd name="connsiteX150" fmla="*/ 4571203 w 12191999"/>
              <a:gd name="connsiteY150" fmla="*/ 2017263 h 2083506"/>
              <a:gd name="connsiteX151" fmla="*/ 4567930 w 12191999"/>
              <a:gd name="connsiteY151" fmla="*/ 2014458 h 2083506"/>
              <a:gd name="connsiteX152" fmla="*/ 4548984 w 12191999"/>
              <a:gd name="connsiteY152" fmla="*/ 2015717 h 2083506"/>
              <a:gd name="connsiteX153" fmla="*/ 4533451 w 12191999"/>
              <a:gd name="connsiteY153" fmla="*/ 2012976 h 2083506"/>
              <a:gd name="connsiteX154" fmla="*/ 4519910 w 12191999"/>
              <a:gd name="connsiteY154" fmla="*/ 2014768 h 2083506"/>
              <a:gd name="connsiteX155" fmla="*/ 4514290 w 12191999"/>
              <a:gd name="connsiteY155" fmla="*/ 2014364 h 2083506"/>
              <a:gd name="connsiteX156" fmla="*/ 4500320 w 12191999"/>
              <a:gd name="connsiteY156" fmla="*/ 2013007 h 2083506"/>
              <a:gd name="connsiteX157" fmla="*/ 4476219 w 12191999"/>
              <a:gd name="connsiteY157" fmla="*/ 2009993 h 2083506"/>
              <a:gd name="connsiteX158" fmla="*/ 4468701 w 12191999"/>
              <a:gd name="connsiteY158" fmla="*/ 2009574 h 2083506"/>
              <a:gd name="connsiteX159" fmla="*/ 4452333 w 12191999"/>
              <a:gd name="connsiteY159" fmla="*/ 2004964 h 2083506"/>
              <a:gd name="connsiteX160" fmla="*/ 4420644 w 12191999"/>
              <a:gd name="connsiteY160" fmla="*/ 2001021 h 2083506"/>
              <a:gd name="connsiteX161" fmla="*/ 4364856 w 12191999"/>
              <a:gd name="connsiteY161" fmla="*/ 1987267 h 2083506"/>
              <a:gd name="connsiteX162" fmla="*/ 4332062 w 12191999"/>
              <a:gd name="connsiteY162" fmla="*/ 1980703 h 2083506"/>
              <a:gd name="connsiteX163" fmla="*/ 4309876 w 12191999"/>
              <a:gd name="connsiteY163" fmla="*/ 1974653 h 2083506"/>
              <a:gd name="connsiteX164" fmla="*/ 4244391 w 12191999"/>
              <a:gd name="connsiteY164" fmla="*/ 1966109 h 2083506"/>
              <a:gd name="connsiteX165" fmla="*/ 4132071 w 12191999"/>
              <a:gd name="connsiteY165" fmla="*/ 1954813 h 2083506"/>
              <a:gd name="connsiteX166" fmla="*/ 4109069 w 12191999"/>
              <a:gd name="connsiteY166" fmla="*/ 1951778 h 2083506"/>
              <a:gd name="connsiteX167" fmla="*/ 4092908 w 12191999"/>
              <a:gd name="connsiteY167" fmla="*/ 1946662 h 2083506"/>
              <a:gd name="connsiteX168" fmla="*/ 4092306 w 12191999"/>
              <a:gd name="connsiteY168" fmla="*/ 1943291 h 2083506"/>
              <a:gd name="connsiteX169" fmla="*/ 4080234 w 12191999"/>
              <a:gd name="connsiteY169" fmla="*/ 1941219 h 2083506"/>
              <a:gd name="connsiteX170" fmla="*/ 4077778 w 12191999"/>
              <a:gd name="connsiteY170" fmla="*/ 1940145 h 2083506"/>
              <a:gd name="connsiteX171" fmla="*/ 4062936 w 12191999"/>
              <a:gd name="connsiteY171" fmla="*/ 1934506 h 2083506"/>
              <a:gd name="connsiteX172" fmla="*/ 4012506 w 12191999"/>
              <a:gd name="connsiteY172" fmla="*/ 1935475 h 2083506"/>
              <a:gd name="connsiteX173" fmla="*/ 3965880 w 12191999"/>
              <a:gd name="connsiteY173" fmla="*/ 1925968 h 2083506"/>
              <a:gd name="connsiteX174" fmla="*/ 3765338 w 12191999"/>
              <a:gd name="connsiteY174" fmla="*/ 1906649 h 2083506"/>
              <a:gd name="connsiteX175" fmla="*/ 3749493 w 12191999"/>
              <a:gd name="connsiteY175" fmla="*/ 1893071 h 2083506"/>
              <a:gd name="connsiteX176" fmla="*/ 3672704 w 12191999"/>
              <a:gd name="connsiteY176" fmla="*/ 1881383 h 2083506"/>
              <a:gd name="connsiteX177" fmla="*/ 3530082 w 12191999"/>
              <a:gd name="connsiteY177" fmla="*/ 1883187 h 2083506"/>
              <a:gd name="connsiteX178" fmla="*/ 3387664 w 12191999"/>
              <a:gd name="connsiteY178" fmla="*/ 1862579 h 2083506"/>
              <a:gd name="connsiteX179" fmla="*/ 3371681 w 12191999"/>
              <a:gd name="connsiteY179" fmla="*/ 1865293 h 2083506"/>
              <a:gd name="connsiteX180" fmla="*/ 3355305 w 12191999"/>
              <a:gd name="connsiteY180" fmla="*/ 1865842 h 2083506"/>
              <a:gd name="connsiteX181" fmla="*/ 3353790 w 12191999"/>
              <a:gd name="connsiteY181" fmla="*/ 1865158 h 2083506"/>
              <a:gd name="connsiteX182" fmla="*/ 3336210 w 12191999"/>
              <a:gd name="connsiteY182" fmla="*/ 1863564 h 2083506"/>
              <a:gd name="connsiteX183" fmla="*/ 3331381 w 12191999"/>
              <a:gd name="connsiteY183" fmla="*/ 1864716 h 2083506"/>
              <a:gd name="connsiteX184" fmla="*/ 3319012 w 12191999"/>
              <a:gd name="connsiteY184" fmla="*/ 1864093 h 2083506"/>
              <a:gd name="connsiteX185" fmla="*/ 3293818 w 12191999"/>
              <a:gd name="connsiteY185" fmla="*/ 1864135 h 2083506"/>
              <a:gd name="connsiteX186" fmla="*/ 3289881 w 12191999"/>
              <a:gd name="connsiteY186" fmla="*/ 1862954 h 2083506"/>
              <a:gd name="connsiteX187" fmla="*/ 3253090 w 12191999"/>
              <a:gd name="connsiteY187" fmla="*/ 1861164 h 2083506"/>
              <a:gd name="connsiteX188" fmla="*/ 3252949 w 12191999"/>
              <a:gd name="connsiteY188" fmla="*/ 1860574 h 2083506"/>
              <a:gd name="connsiteX189" fmla="*/ 3244187 w 12191999"/>
              <a:gd name="connsiteY189" fmla="*/ 1857604 h 2083506"/>
              <a:gd name="connsiteX190" fmla="*/ 3246570 w 12191999"/>
              <a:gd name="connsiteY190" fmla="*/ 1852946 h 2083506"/>
              <a:gd name="connsiteX191" fmla="*/ 3237810 w 12191999"/>
              <a:gd name="connsiteY191" fmla="*/ 1853064 h 2083506"/>
              <a:gd name="connsiteX192" fmla="*/ 3230822 w 12191999"/>
              <a:gd name="connsiteY192" fmla="*/ 1855474 h 2083506"/>
              <a:gd name="connsiteX193" fmla="*/ 3136549 w 12191999"/>
              <a:gd name="connsiteY193" fmla="*/ 1874037 h 2083506"/>
              <a:gd name="connsiteX194" fmla="*/ 2845754 w 12191999"/>
              <a:gd name="connsiteY194" fmla="*/ 1910932 h 2083506"/>
              <a:gd name="connsiteX195" fmla="*/ 2786878 w 12191999"/>
              <a:gd name="connsiteY195" fmla="*/ 1917162 h 2083506"/>
              <a:gd name="connsiteX196" fmla="*/ 2725298 w 12191999"/>
              <a:gd name="connsiteY196" fmla="*/ 1912340 h 2083506"/>
              <a:gd name="connsiteX197" fmla="*/ 2697754 w 12191999"/>
              <a:gd name="connsiteY197" fmla="*/ 1914863 h 2083506"/>
              <a:gd name="connsiteX198" fmla="*/ 2568063 w 12191999"/>
              <a:gd name="connsiteY198" fmla="*/ 1936283 h 2083506"/>
              <a:gd name="connsiteX199" fmla="*/ 2489784 w 12191999"/>
              <a:gd name="connsiteY199" fmla="*/ 1943720 h 2083506"/>
              <a:gd name="connsiteX200" fmla="*/ 2458978 w 12191999"/>
              <a:gd name="connsiteY200" fmla="*/ 1938095 h 2083506"/>
              <a:gd name="connsiteX201" fmla="*/ 2318712 w 12191999"/>
              <a:gd name="connsiteY201" fmla="*/ 1934474 h 2083506"/>
              <a:gd name="connsiteX202" fmla="*/ 2268709 w 12191999"/>
              <a:gd name="connsiteY202" fmla="*/ 1940521 h 2083506"/>
              <a:gd name="connsiteX203" fmla="*/ 2264080 w 12191999"/>
              <a:gd name="connsiteY203" fmla="*/ 1941232 h 2083506"/>
              <a:gd name="connsiteX204" fmla="*/ 2254684 w 12191999"/>
              <a:gd name="connsiteY204" fmla="*/ 1943524 h 2083506"/>
              <a:gd name="connsiteX205" fmla="*/ 2252523 w 12191999"/>
              <a:gd name="connsiteY205" fmla="*/ 1943004 h 2083506"/>
              <a:gd name="connsiteX206" fmla="*/ 2173350 w 12191999"/>
              <a:gd name="connsiteY206" fmla="*/ 1929202 h 2083506"/>
              <a:gd name="connsiteX207" fmla="*/ 2155266 w 12191999"/>
              <a:gd name="connsiteY207" fmla="*/ 1920267 h 2083506"/>
              <a:gd name="connsiteX208" fmla="*/ 2091013 w 12191999"/>
              <a:gd name="connsiteY208" fmla="*/ 1914631 h 2083506"/>
              <a:gd name="connsiteX209" fmla="*/ 2030712 w 12191999"/>
              <a:gd name="connsiteY209" fmla="*/ 1897690 h 2083506"/>
              <a:gd name="connsiteX210" fmla="*/ 1908838 w 12191999"/>
              <a:gd name="connsiteY210" fmla="*/ 1892222 h 2083506"/>
              <a:gd name="connsiteX211" fmla="*/ 1877796 w 12191999"/>
              <a:gd name="connsiteY211" fmla="*/ 1883887 h 2083506"/>
              <a:gd name="connsiteX212" fmla="*/ 1875824 w 12191999"/>
              <a:gd name="connsiteY212" fmla="*/ 1879265 h 2083506"/>
              <a:gd name="connsiteX213" fmla="*/ 1823048 w 12191999"/>
              <a:gd name="connsiteY213" fmla="*/ 1881064 h 2083506"/>
              <a:gd name="connsiteX214" fmla="*/ 1765736 w 12191999"/>
              <a:gd name="connsiteY214" fmla="*/ 1856578 h 2083506"/>
              <a:gd name="connsiteX215" fmla="*/ 1725669 w 12191999"/>
              <a:gd name="connsiteY215" fmla="*/ 1833744 h 2083506"/>
              <a:gd name="connsiteX216" fmla="*/ 1725216 w 12191999"/>
              <a:gd name="connsiteY216" fmla="*/ 1829447 h 2083506"/>
              <a:gd name="connsiteX217" fmla="*/ 1721485 w 12191999"/>
              <a:gd name="connsiteY217" fmla="*/ 1828960 h 2083506"/>
              <a:gd name="connsiteX218" fmla="*/ 1717786 w 12191999"/>
              <a:gd name="connsiteY218" fmla="*/ 1832224 h 2083506"/>
              <a:gd name="connsiteX219" fmla="*/ 1689907 w 12191999"/>
              <a:gd name="connsiteY219" fmla="*/ 1825425 h 2083506"/>
              <a:gd name="connsiteX220" fmla="*/ 1688093 w 12191999"/>
              <a:gd name="connsiteY220" fmla="*/ 1817391 h 2083506"/>
              <a:gd name="connsiteX221" fmla="*/ 1496789 w 12191999"/>
              <a:gd name="connsiteY221" fmla="*/ 1805297 h 2083506"/>
              <a:gd name="connsiteX222" fmla="*/ 1392839 w 12191999"/>
              <a:gd name="connsiteY222" fmla="*/ 1758649 h 2083506"/>
              <a:gd name="connsiteX223" fmla="*/ 1360872 w 12191999"/>
              <a:gd name="connsiteY223" fmla="*/ 1752441 h 2083506"/>
              <a:gd name="connsiteX224" fmla="*/ 1313885 w 12191999"/>
              <a:gd name="connsiteY224" fmla="*/ 1731785 h 2083506"/>
              <a:gd name="connsiteX225" fmla="*/ 1247665 w 12191999"/>
              <a:gd name="connsiteY225" fmla="*/ 1727765 h 2083506"/>
              <a:gd name="connsiteX226" fmla="*/ 1196850 w 12191999"/>
              <a:gd name="connsiteY226" fmla="*/ 1729622 h 2083506"/>
              <a:gd name="connsiteX227" fmla="*/ 1168728 w 12191999"/>
              <a:gd name="connsiteY227" fmla="*/ 1728550 h 2083506"/>
              <a:gd name="connsiteX228" fmla="*/ 1096918 w 12191999"/>
              <a:gd name="connsiteY228" fmla="*/ 1721485 h 2083506"/>
              <a:gd name="connsiteX229" fmla="*/ 1094082 w 12191999"/>
              <a:gd name="connsiteY229" fmla="*/ 1720113 h 2083506"/>
              <a:gd name="connsiteX230" fmla="*/ 1040782 w 12191999"/>
              <a:gd name="connsiteY230" fmla="*/ 1721762 h 2083506"/>
              <a:gd name="connsiteX231" fmla="*/ 955980 w 12191999"/>
              <a:gd name="connsiteY231" fmla="*/ 1719289 h 2083506"/>
              <a:gd name="connsiteX232" fmla="*/ 926108 w 12191999"/>
              <a:gd name="connsiteY232" fmla="*/ 1715917 h 2083506"/>
              <a:gd name="connsiteX233" fmla="*/ 876049 w 12191999"/>
              <a:gd name="connsiteY233" fmla="*/ 1710422 h 2083506"/>
              <a:gd name="connsiteX234" fmla="*/ 839194 w 12191999"/>
              <a:gd name="connsiteY234" fmla="*/ 1700176 h 2083506"/>
              <a:gd name="connsiteX235" fmla="*/ 797112 w 12191999"/>
              <a:gd name="connsiteY235" fmla="*/ 1698014 h 2083506"/>
              <a:gd name="connsiteX236" fmla="*/ 786610 w 12191999"/>
              <a:gd name="connsiteY236" fmla="*/ 1705455 h 2083506"/>
              <a:gd name="connsiteX237" fmla="*/ 741833 w 12191999"/>
              <a:gd name="connsiteY237" fmla="*/ 1700566 h 2083506"/>
              <a:gd name="connsiteX238" fmla="*/ 673985 w 12191999"/>
              <a:gd name="connsiteY238" fmla="*/ 1692278 h 2083506"/>
              <a:gd name="connsiteX239" fmla="*/ 634665 w 12191999"/>
              <a:gd name="connsiteY239" fmla="*/ 1689550 h 2083506"/>
              <a:gd name="connsiteX240" fmla="*/ 527471 w 12191999"/>
              <a:gd name="connsiteY240" fmla="*/ 1679869 h 2083506"/>
              <a:gd name="connsiteX241" fmla="*/ 420260 w 12191999"/>
              <a:gd name="connsiteY241" fmla="*/ 1668475 h 2083506"/>
              <a:gd name="connsiteX242" fmla="*/ 357630 w 12191999"/>
              <a:gd name="connsiteY242" fmla="*/ 1652142 h 2083506"/>
              <a:gd name="connsiteX243" fmla="*/ 269407 w 12191999"/>
              <a:gd name="connsiteY243" fmla="*/ 1643812 h 2083506"/>
              <a:gd name="connsiteX244" fmla="*/ 254769 w 12191999"/>
              <a:gd name="connsiteY244" fmla="*/ 1641013 h 2083506"/>
              <a:gd name="connsiteX245" fmla="*/ 150763 w 12191999"/>
              <a:gd name="connsiteY245" fmla="*/ 1628143 h 2083506"/>
              <a:gd name="connsiteX246" fmla="*/ 29133 w 12191999"/>
              <a:gd name="connsiteY246" fmla="*/ 1626172 h 2083506"/>
              <a:gd name="connsiteX247" fmla="*/ 0 w 12191999"/>
              <a:gd name="connsiteY247" fmla="*/ 1619589 h 208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1999" h="2083506">
                <a:moveTo>
                  <a:pt x="0" y="0"/>
                </a:moveTo>
                <a:lnTo>
                  <a:pt x="9429748" y="0"/>
                </a:lnTo>
                <a:lnTo>
                  <a:pt x="9429748" y="1"/>
                </a:lnTo>
                <a:lnTo>
                  <a:pt x="12191999" y="1"/>
                </a:lnTo>
                <a:lnTo>
                  <a:pt x="12191999" y="1164372"/>
                </a:lnTo>
                <a:lnTo>
                  <a:pt x="12147852" y="1163783"/>
                </a:lnTo>
                <a:cubicBezTo>
                  <a:pt x="12063101" y="1189107"/>
                  <a:pt x="12045020" y="1156925"/>
                  <a:pt x="11993604" y="1153496"/>
                </a:cubicBezTo>
                <a:cubicBezTo>
                  <a:pt x="11954216" y="1165241"/>
                  <a:pt x="11911195" y="1167350"/>
                  <a:pt x="11865319" y="1176624"/>
                </a:cubicBezTo>
                <a:cubicBezTo>
                  <a:pt x="11822513" y="1184682"/>
                  <a:pt x="11766915" y="1201558"/>
                  <a:pt x="11718353" y="1209136"/>
                </a:cubicBezTo>
                <a:cubicBezTo>
                  <a:pt x="11675379" y="1217463"/>
                  <a:pt x="11638007" y="1216639"/>
                  <a:pt x="11609067" y="1218512"/>
                </a:cubicBezTo>
                <a:cubicBezTo>
                  <a:pt x="11597582" y="1221322"/>
                  <a:pt x="11554280" y="1243577"/>
                  <a:pt x="11545958" y="1240430"/>
                </a:cubicBezTo>
                <a:lnTo>
                  <a:pt x="11445770" y="1225780"/>
                </a:lnTo>
                <a:cubicBezTo>
                  <a:pt x="11425543" y="1230782"/>
                  <a:pt x="11413740" y="1222096"/>
                  <a:pt x="11398842" y="1227250"/>
                </a:cubicBezTo>
                <a:cubicBezTo>
                  <a:pt x="11367060" y="1233093"/>
                  <a:pt x="11269285" y="1263712"/>
                  <a:pt x="11240093" y="1266797"/>
                </a:cubicBezTo>
                <a:cubicBezTo>
                  <a:pt x="11197297" y="1273685"/>
                  <a:pt x="11181311" y="1272682"/>
                  <a:pt x="11141364" y="1288059"/>
                </a:cubicBezTo>
                <a:cubicBezTo>
                  <a:pt x="11099891" y="1305386"/>
                  <a:pt x="11051533" y="1319157"/>
                  <a:pt x="11015396" y="1353104"/>
                </a:cubicBezTo>
                <a:cubicBezTo>
                  <a:pt x="11009424" y="1362217"/>
                  <a:pt x="10992328" y="1361966"/>
                  <a:pt x="10973905" y="1365109"/>
                </a:cubicBezTo>
                <a:cubicBezTo>
                  <a:pt x="10955482" y="1368254"/>
                  <a:pt x="10907369" y="1372817"/>
                  <a:pt x="10904858" y="1371966"/>
                </a:cubicBezTo>
                <a:cubicBezTo>
                  <a:pt x="10880521" y="1379494"/>
                  <a:pt x="10873670" y="1399734"/>
                  <a:pt x="10827883" y="1410270"/>
                </a:cubicBezTo>
                <a:cubicBezTo>
                  <a:pt x="10790248" y="1415655"/>
                  <a:pt x="10724899" y="1420726"/>
                  <a:pt x="10690996" y="1426394"/>
                </a:cubicBezTo>
                <a:cubicBezTo>
                  <a:pt x="10676463" y="1423331"/>
                  <a:pt x="10634514" y="1436908"/>
                  <a:pt x="10624461" y="1444283"/>
                </a:cubicBezTo>
                <a:cubicBezTo>
                  <a:pt x="10601952" y="1468442"/>
                  <a:pt x="10536224" y="1460228"/>
                  <a:pt x="10517208" y="1478947"/>
                </a:cubicBezTo>
                <a:cubicBezTo>
                  <a:pt x="10509508" y="1482271"/>
                  <a:pt x="10505833" y="1468818"/>
                  <a:pt x="10497937" y="1469831"/>
                </a:cubicBezTo>
                <a:lnTo>
                  <a:pt x="10471201" y="1486037"/>
                </a:lnTo>
                <a:lnTo>
                  <a:pt x="10448263" y="1478223"/>
                </a:lnTo>
                <a:lnTo>
                  <a:pt x="10388089" y="1507175"/>
                </a:lnTo>
                <a:cubicBezTo>
                  <a:pt x="10350285" y="1513081"/>
                  <a:pt x="10383281" y="1526586"/>
                  <a:pt x="10333720" y="1515848"/>
                </a:cubicBezTo>
                <a:cubicBezTo>
                  <a:pt x="10286428" y="1526223"/>
                  <a:pt x="10174884" y="1550019"/>
                  <a:pt x="10104338" y="1569424"/>
                </a:cubicBezTo>
                <a:cubicBezTo>
                  <a:pt x="10066963" y="1581564"/>
                  <a:pt x="9967395" y="1605712"/>
                  <a:pt x="9910445" y="1632275"/>
                </a:cubicBezTo>
                <a:cubicBezTo>
                  <a:pt x="9856131" y="1644130"/>
                  <a:pt x="9831118" y="1689967"/>
                  <a:pt x="9770872" y="1688088"/>
                </a:cubicBezTo>
                <a:cubicBezTo>
                  <a:pt x="9769882" y="1691843"/>
                  <a:pt x="9737016" y="1697044"/>
                  <a:pt x="9733849" y="1700034"/>
                </a:cubicBezTo>
                <a:lnTo>
                  <a:pt x="9703714" y="1730093"/>
                </a:lnTo>
                <a:lnTo>
                  <a:pt x="9698351" y="1730377"/>
                </a:lnTo>
                <a:lnTo>
                  <a:pt x="9632895" y="1736363"/>
                </a:lnTo>
                <a:lnTo>
                  <a:pt x="9569107" y="1741010"/>
                </a:lnTo>
                <a:cubicBezTo>
                  <a:pt x="9558961" y="1745882"/>
                  <a:pt x="9548028" y="1750646"/>
                  <a:pt x="9536451" y="1755120"/>
                </a:cubicBezTo>
                <a:lnTo>
                  <a:pt x="9529385" y="1757515"/>
                </a:lnTo>
                <a:lnTo>
                  <a:pt x="9498527" y="1753117"/>
                </a:lnTo>
                <a:lnTo>
                  <a:pt x="9436642" y="1755478"/>
                </a:lnTo>
                <a:lnTo>
                  <a:pt x="9429748" y="1756317"/>
                </a:lnTo>
                <a:lnTo>
                  <a:pt x="9429748" y="1768745"/>
                </a:lnTo>
                <a:lnTo>
                  <a:pt x="9425802" y="1769273"/>
                </a:lnTo>
                <a:cubicBezTo>
                  <a:pt x="9390751" y="1773262"/>
                  <a:pt x="9371406" y="1773457"/>
                  <a:pt x="9349763" y="1776107"/>
                </a:cubicBezTo>
                <a:cubicBezTo>
                  <a:pt x="9314721" y="1782260"/>
                  <a:pt x="9277650" y="1796217"/>
                  <a:pt x="9256503" y="1800699"/>
                </a:cubicBezTo>
                <a:lnTo>
                  <a:pt x="9222873" y="1803003"/>
                </a:lnTo>
                <a:lnTo>
                  <a:pt x="9224095" y="1807355"/>
                </a:lnTo>
                <a:lnTo>
                  <a:pt x="9211603" y="1807675"/>
                </a:lnTo>
                <a:lnTo>
                  <a:pt x="9183719" y="1807781"/>
                </a:lnTo>
                <a:cubicBezTo>
                  <a:pt x="9166319" y="1808439"/>
                  <a:pt x="9117935" y="1807396"/>
                  <a:pt x="9100221" y="1808989"/>
                </a:cubicBezTo>
                <a:cubicBezTo>
                  <a:pt x="9095111" y="1813630"/>
                  <a:pt x="9087224" y="1816160"/>
                  <a:pt x="9077439" y="1817333"/>
                </a:cubicBezTo>
                <a:lnTo>
                  <a:pt x="9055889" y="1817464"/>
                </a:lnTo>
                <a:lnTo>
                  <a:pt x="8930912" y="1828648"/>
                </a:lnTo>
                <a:lnTo>
                  <a:pt x="8913729" y="1829483"/>
                </a:lnTo>
                <a:lnTo>
                  <a:pt x="8904423" y="1833234"/>
                </a:lnTo>
                <a:cubicBezTo>
                  <a:pt x="8897319" y="1833982"/>
                  <a:pt x="8876911" y="1833498"/>
                  <a:pt x="8871099" y="1833979"/>
                </a:cubicBezTo>
                <a:lnTo>
                  <a:pt x="8869557" y="1836113"/>
                </a:lnTo>
                <a:cubicBezTo>
                  <a:pt x="8851043" y="1839524"/>
                  <a:pt x="8781405" y="1850882"/>
                  <a:pt x="8760021" y="1854442"/>
                </a:cubicBezTo>
                <a:cubicBezTo>
                  <a:pt x="8755749" y="1851161"/>
                  <a:pt x="8746183" y="1856343"/>
                  <a:pt x="8741254" y="1857469"/>
                </a:cubicBezTo>
                <a:cubicBezTo>
                  <a:pt x="8740491" y="1855259"/>
                  <a:pt x="8728559" y="1854585"/>
                  <a:pt x="8725039" y="1856552"/>
                </a:cubicBezTo>
                <a:cubicBezTo>
                  <a:pt x="8641157" y="1867333"/>
                  <a:pt x="8683145" y="1845054"/>
                  <a:pt x="8635265" y="1859168"/>
                </a:cubicBezTo>
                <a:cubicBezTo>
                  <a:pt x="8626795" y="1860103"/>
                  <a:pt x="8619931" y="1859212"/>
                  <a:pt x="8613911" y="1857561"/>
                </a:cubicBezTo>
                <a:lnTo>
                  <a:pt x="8604931" y="1854170"/>
                </a:lnTo>
                <a:lnTo>
                  <a:pt x="8570171" y="1860579"/>
                </a:lnTo>
                <a:cubicBezTo>
                  <a:pt x="8553049" y="1862813"/>
                  <a:pt x="8535028" y="1864294"/>
                  <a:pt x="8516537" y="1864971"/>
                </a:cubicBezTo>
                <a:cubicBezTo>
                  <a:pt x="8512388" y="1860455"/>
                  <a:pt x="8497874" y="1866870"/>
                  <a:pt x="8491046" y="1868141"/>
                </a:cubicBezTo>
                <a:cubicBezTo>
                  <a:pt x="8490975" y="1865191"/>
                  <a:pt x="8475847" y="1863778"/>
                  <a:pt x="8470478" y="1866216"/>
                </a:cubicBezTo>
                <a:cubicBezTo>
                  <a:pt x="8357654" y="1876758"/>
                  <a:pt x="8421139" y="1849210"/>
                  <a:pt x="8353433" y="1865729"/>
                </a:cubicBezTo>
                <a:lnTo>
                  <a:pt x="8347675" y="1865075"/>
                </a:lnTo>
                <a:lnTo>
                  <a:pt x="8343939" y="1865677"/>
                </a:lnTo>
                <a:cubicBezTo>
                  <a:pt x="8309852" y="1870841"/>
                  <a:pt x="8272587" y="1875809"/>
                  <a:pt x="8221566" y="1881148"/>
                </a:cubicBezTo>
                <a:cubicBezTo>
                  <a:pt x="8158043" y="1892960"/>
                  <a:pt x="8095547" y="1914042"/>
                  <a:pt x="8066095" y="1919902"/>
                </a:cubicBezTo>
                <a:cubicBezTo>
                  <a:pt x="8058949" y="1919234"/>
                  <a:pt x="8051921" y="1917862"/>
                  <a:pt x="8044849" y="1916308"/>
                </a:cubicBezTo>
                <a:lnTo>
                  <a:pt x="8041142" y="1915506"/>
                </a:lnTo>
                <a:lnTo>
                  <a:pt x="8022159" y="1911521"/>
                </a:lnTo>
                <a:lnTo>
                  <a:pt x="7944932" y="1917265"/>
                </a:lnTo>
                <a:lnTo>
                  <a:pt x="7879011" y="1928570"/>
                </a:lnTo>
                <a:lnTo>
                  <a:pt x="7865529" y="1934399"/>
                </a:lnTo>
                <a:lnTo>
                  <a:pt x="7774801" y="1947969"/>
                </a:lnTo>
                <a:lnTo>
                  <a:pt x="7748398" y="1955982"/>
                </a:lnTo>
                <a:lnTo>
                  <a:pt x="7740684" y="1955717"/>
                </a:lnTo>
                <a:cubicBezTo>
                  <a:pt x="7728362" y="1958584"/>
                  <a:pt x="7714099" y="1968442"/>
                  <a:pt x="7712976" y="1960442"/>
                </a:cubicBezTo>
                <a:lnTo>
                  <a:pt x="7699956" y="1966104"/>
                </a:lnTo>
                <a:lnTo>
                  <a:pt x="7684158" y="1962927"/>
                </a:lnTo>
                <a:cubicBezTo>
                  <a:pt x="7674684" y="1962643"/>
                  <a:pt x="7652105" y="1963177"/>
                  <a:pt x="7643109" y="1964400"/>
                </a:cubicBezTo>
                <a:lnTo>
                  <a:pt x="7630180" y="1970266"/>
                </a:lnTo>
                <a:lnTo>
                  <a:pt x="7609131" y="1971774"/>
                </a:lnTo>
                <a:cubicBezTo>
                  <a:pt x="7596694" y="1971644"/>
                  <a:pt x="7570258" y="1969757"/>
                  <a:pt x="7555555" y="1969491"/>
                </a:cubicBezTo>
                <a:cubicBezTo>
                  <a:pt x="7541460" y="1966540"/>
                  <a:pt x="7530571" y="1964848"/>
                  <a:pt x="7520919" y="1970177"/>
                </a:cubicBezTo>
                <a:cubicBezTo>
                  <a:pt x="7500295" y="1966884"/>
                  <a:pt x="7480780" y="1949401"/>
                  <a:pt x="7456258" y="1960468"/>
                </a:cubicBezTo>
                <a:cubicBezTo>
                  <a:pt x="7434946" y="1957506"/>
                  <a:pt x="7435772" y="1952500"/>
                  <a:pt x="7393047" y="1952408"/>
                </a:cubicBezTo>
                <a:cubicBezTo>
                  <a:pt x="7356520" y="1952860"/>
                  <a:pt x="7236307" y="1958626"/>
                  <a:pt x="7199912" y="1959913"/>
                </a:cubicBezTo>
                <a:cubicBezTo>
                  <a:pt x="7176501" y="1959942"/>
                  <a:pt x="7160098" y="1958343"/>
                  <a:pt x="7146774" y="1956641"/>
                </a:cubicBezTo>
                <a:lnTo>
                  <a:pt x="7122244" y="1953891"/>
                </a:lnTo>
                <a:lnTo>
                  <a:pt x="7032241" y="1962723"/>
                </a:lnTo>
                <a:cubicBezTo>
                  <a:pt x="6997214" y="1965198"/>
                  <a:pt x="6963725" y="1968396"/>
                  <a:pt x="6941492" y="1976868"/>
                </a:cubicBezTo>
                <a:cubicBezTo>
                  <a:pt x="6947015" y="1970398"/>
                  <a:pt x="6923088" y="1965379"/>
                  <a:pt x="6906514" y="1968589"/>
                </a:cubicBezTo>
                <a:cubicBezTo>
                  <a:pt x="6925890" y="1943204"/>
                  <a:pt x="6840983" y="1991464"/>
                  <a:pt x="6826395" y="1974141"/>
                </a:cubicBezTo>
                <a:cubicBezTo>
                  <a:pt x="6825676" y="1990223"/>
                  <a:pt x="6751393" y="2017492"/>
                  <a:pt x="6716431" y="2004297"/>
                </a:cubicBezTo>
                <a:cubicBezTo>
                  <a:pt x="6663167" y="2007518"/>
                  <a:pt x="6625450" y="2020811"/>
                  <a:pt x="6569607" y="2015496"/>
                </a:cubicBezTo>
                <a:cubicBezTo>
                  <a:pt x="6567874" y="2017648"/>
                  <a:pt x="6565034" y="2019449"/>
                  <a:pt x="6561430" y="2020996"/>
                </a:cubicBezTo>
                <a:lnTo>
                  <a:pt x="6549371" y="2024747"/>
                </a:lnTo>
                <a:lnTo>
                  <a:pt x="6547040" y="2024474"/>
                </a:lnTo>
                <a:cubicBezTo>
                  <a:pt x="6537882" y="2024425"/>
                  <a:pt x="6533193" y="2025332"/>
                  <a:pt x="6530482" y="2026659"/>
                </a:cubicBezTo>
                <a:lnTo>
                  <a:pt x="6528565" y="2028600"/>
                </a:lnTo>
                <a:lnTo>
                  <a:pt x="6517741" y="2030558"/>
                </a:lnTo>
                <a:lnTo>
                  <a:pt x="6497855" y="2035650"/>
                </a:lnTo>
                <a:lnTo>
                  <a:pt x="6492785" y="2035444"/>
                </a:lnTo>
                <a:lnTo>
                  <a:pt x="6460692" y="2041321"/>
                </a:lnTo>
                <a:lnTo>
                  <a:pt x="6459609" y="2040851"/>
                </a:lnTo>
                <a:cubicBezTo>
                  <a:pt x="6456451" y="2039933"/>
                  <a:pt x="6452734" y="2039508"/>
                  <a:pt x="6447765" y="2040102"/>
                </a:cubicBezTo>
                <a:cubicBezTo>
                  <a:pt x="6446007" y="2031126"/>
                  <a:pt x="6441093" y="2037380"/>
                  <a:pt x="6426590" y="2039928"/>
                </a:cubicBezTo>
                <a:cubicBezTo>
                  <a:pt x="6423606" y="2033241"/>
                  <a:pt x="6413230" y="2032925"/>
                  <a:pt x="6401693" y="2033537"/>
                </a:cubicBezTo>
                <a:lnTo>
                  <a:pt x="6387141" y="2033161"/>
                </a:lnTo>
                <a:lnTo>
                  <a:pt x="6357846" y="2036782"/>
                </a:lnTo>
                <a:lnTo>
                  <a:pt x="6342914" y="2037585"/>
                </a:lnTo>
                <a:lnTo>
                  <a:pt x="6336300" y="2038781"/>
                </a:lnTo>
                <a:lnTo>
                  <a:pt x="6317178" y="2038968"/>
                </a:lnTo>
                <a:lnTo>
                  <a:pt x="6161427" y="2047338"/>
                </a:lnTo>
                <a:cubicBezTo>
                  <a:pt x="6147824" y="2057658"/>
                  <a:pt x="6118908" y="2077615"/>
                  <a:pt x="6097339" y="2082438"/>
                </a:cubicBezTo>
                <a:cubicBezTo>
                  <a:pt x="6090149" y="2084046"/>
                  <a:pt x="6083776" y="2083972"/>
                  <a:pt x="6079059" y="2081299"/>
                </a:cubicBezTo>
                <a:cubicBezTo>
                  <a:pt x="6063900" y="2082334"/>
                  <a:pt x="6011621" y="2084537"/>
                  <a:pt x="5998439" y="2070958"/>
                </a:cubicBezTo>
                <a:cubicBezTo>
                  <a:pt x="5976443" y="2071759"/>
                  <a:pt x="5925514" y="2069780"/>
                  <a:pt x="5904290" y="2070255"/>
                </a:cubicBezTo>
                <a:cubicBezTo>
                  <a:pt x="5871515" y="2066244"/>
                  <a:pt x="5843986" y="2088249"/>
                  <a:pt x="5814867" y="2079032"/>
                </a:cubicBezTo>
                <a:cubicBezTo>
                  <a:pt x="5792003" y="2070559"/>
                  <a:pt x="5750009" y="2076273"/>
                  <a:pt x="5725743" y="2070558"/>
                </a:cubicBezTo>
                <a:cubicBezTo>
                  <a:pt x="5716432" y="2058355"/>
                  <a:pt x="5667424" y="2047322"/>
                  <a:pt x="5650546" y="2052412"/>
                </a:cubicBezTo>
                <a:cubicBezTo>
                  <a:pt x="5614627" y="2046084"/>
                  <a:pt x="5608108" y="2028306"/>
                  <a:pt x="5581284" y="2023175"/>
                </a:cubicBezTo>
                <a:lnTo>
                  <a:pt x="5572593" y="2018391"/>
                </a:lnTo>
                <a:lnTo>
                  <a:pt x="5548580" y="2016951"/>
                </a:lnTo>
                <a:cubicBezTo>
                  <a:pt x="5523726" y="2017783"/>
                  <a:pt x="5498337" y="2019663"/>
                  <a:pt x="5471173" y="2018786"/>
                </a:cubicBezTo>
                <a:cubicBezTo>
                  <a:pt x="5447687" y="2003020"/>
                  <a:pt x="5353807" y="2022324"/>
                  <a:pt x="5340320" y="2037611"/>
                </a:cubicBezTo>
                <a:cubicBezTo>
                  <a:pt x="5340015" y="2024215"/>
                  <a:pt x="5271937" y="2042455"/>
                  <a:pt x="5254376" y="2042928"/>
                </a:cubicBezTo>
                <a:cubicBezTo>
                  <a:pt x="5248522" y="2043086"/>
                  <a:pt x="5248281" y="2041270"/>
                  <a:pt x="5258035" y="2035649"/>
                </a:cubicBezTo>
                <a:cubicBezTo>
                  <a:pt x="5239374" y="2037214"/>
                  <a:pt x="5220112" y="2030252"/>
                  <a:pt x="5230622" y="2024576"/>
                </a:cubicBezTo>
                <a:cubicBezTo>
                  <a:pt x="5173932" y="2036724"/>
                  <a:pt x="5090262" y="2024645"/>
                  <a:pt x="5026203" y="2030162"/>
                </a:cubicBezTo>
                <a:cubicBezTo>
                  <a:pt x="4991280" y="2016814"/>
                  <a:pt x="5010212" y="2029164"/>
                  <a:pt x="4973988" y="2026668"/>
                </a:cubicBezTo>
                <a:cubicBezTo>
                  <a:pt x="4983896" y="2038955"/>
                  <a:pt x="4930012" y="2019774"/>
                  <a:pt x="4928030" y="2033642"/>
                </a:cubicBezTo>
                <a:cubicBezTo>
                  <a:pt x="4921501" y="2032748"/>
                  <a:pt x="4915238" y="2031445"/>
                  <a:pt x="4908970" y="2030033"/>
                </a:cubicBezTo>
                <a:lnTo>
                  <a:pt x="4905679" y="2029300"/>
                </a:lnTo>
                <a:lnTo>
                  <a:pt x="4892525" y="2028768"/>
                </a:lnTo>
                <a:lnTo>
                  <a:pt x="4888818" y="2025619"/>
                </a:lnTo>
                <a:lnTo>
                  <a:pt x="4869018" y="2022668"/>
                </a:lnTo>
                <a:cubicBezTo>
                  <a:pt x="4861602" y="2022028"/>
                  <a:pt x="4853622" y="2021880"/>
                  <a:pt x="4844804" y="2022527"/>
                </a:cubicBezTo>
                <a:cubicBezTo>
                  <a:pt x="4823110" y="2028022"/>
                  <a:pt x="4789330" y="2021287"/>
                  <a:pt x="4758778" y="2021694"/>
                </a:cubicBezTo>
                <a:lnTo>
                  <a:pt x="4744748" y="2023396"/>
                </a:lnTo>
                <a:lnTo>
                  <a:pt x="4698956" y="2020558"/>
                </a:lnTo>
                <a:cubicBezTo>
                  <a:pt x="4685921" y="2020008"/>
                  <a:pt x="4672392" y="2019718"/>
                  <a:pt x="4658147" y="2019920"/>
                </a:cubicBezTo>
                <a:lnTo>
                  <a:pt x="4631706" y="2021274"/>
                </a:lnTo>
                <a:lnTo>
                  <a:pt x="4624776" y="2020152"/>
                </a:lnTo>
                <a:cubicBezTo>
                  <a:pt x="4612703" y="2020277"/>
                  <a:pt x="4596727" y="2024226"/>
                  <a:pt x="4598150" y="2019429"/>
                </a:cubicBezTo>
                <a:lnTo>
                  <a:pt x="4584588" y="2021092"/>
                </a:lnTo>
                <a:lnTo>
                  <a:pt x="4571203" y="2017263"/>
                </a:lnTo>
                <a:cubicBezTo>
                  <a:pt x="4569736" y="2016374"/>
                  <a:pt x="4568633" y="2015427"/>
                  <a:pt x="4567930" y="2014458"/>
                </a:cubicBezTo>
                <a:lnTo>
                  <a:pt x="4548984" y="2015717"/>
                </a:lnTo>
                <a:lnTo>
                  <a:pt x="4533451" y="2012976"/>
                </a:lnTo>
                <a:lnTo>
                  <a:pt x="4519910" y="2014768"/>
                </a:lnTo>
                <a:lnTo>
                  <a:pt x="4514290" y="2014364"/>
                </a:lnTo>
                <a:lnTo>
                  <a:pt x="4500320" y="2013007"/>
                </a:lnTo>
                <a:cubicBezTo>
                  <a:pt x="4493159" y="2012056"/>
                  <a:pt x="4485144" y="2010910"/>
                  <a:pt x="4476219" y="2009993"/>
                </a:cubicBezTo>
                <a:lnTo>
                  <a:pt x="4468701" y="2009574"/>
                </a:lnTo>
                <a:lnTo>
                  <a:pt x="4452333" y="2004964"/>
                </a:lnTo>
                <a:cubicBezTo>
                  <a:pt x="4440422" y="2001479"/>
                  <a:pt x="4431048" y="1999130"/>
                  <a:pt x="4420644" y="2001021"/>
                </a:cubicBezTo>
                <a:cubicBezTo>
                  <a:pt x="4402911" y="1996519"/>
                  <a:pt x="4390524" y="1983900"/>
                  <a:pt x="4364856" y="1987267"/>
                </a:cubicBezTo>
                <a:cubicBezTo>
                  <a:pt x="4372645" y="1981550"/>
                  <a:pt x="4336350" y="1986575"/>
                  <a:pt x="4332062" y="1980703"/>
                </a:cubicBezTo>
                <a:cubicBezTo>
                  <a:pt x="4330083" y="1975974"/>
                  <a:pt x="4318612" y="1976397"/>
                  <a:pt x="4309876" y="1974653"/>
                </a:cubicBezTo>
                <a:cubicBezTo>
                  <a:pt x="4303650" y="1969824"/>
                  <a:pt x="4259693" y="1965414"/>
                  <a:pt x="4244391" y="1966109"/>
                </a:cubicBezTo>
                <a:cubicBezTo>
                  <a:pt x="4201255" y="1970914"/>
                  <a:pt x="4166558" y="1951471"/>
                  <a:pt x="4132071" y="1954813"/>
                </a:cubicBezTo>
                <a:cubicBezTo>
                  <a:pt x="4123041" y="1954358"/>
                  <a:pt x="4115554" y="1953263"/>
                  <a:pt x="4109069" y="1951778"/>
                </a:cubicBezTo>
                <a:lnTo>
                  <a:pt x="4092908" y="1946662"/>
                </a:lnTo>
                <a:cubicBezTo>
                  <a:pt x="4092707" y="1945539"/>
                  <a:pt x="4092506" y="1944415"/>
                  <a:pt x="4092306" y="1943291"/>
                </a:cubicBezTo>
                <a:lnTo>
                  <a:pt x="4080234" y="1941219"/>
                </a:lnTo>
                <a:lnTo>
                  <a:pt x="4077778" y="1940145"/>
                </a:lnTo>
                <a:cubicBezTo>
                  <a:pt x="4073105" y="1938081"/>
                  <a:pt x="4068339" y="1936119"/>
                  <a:pt x="4062936" y="1934506"/>
                </a:cubicBezTo>
                <a:cubicBezTo>
                  <a:pt x="4048082" y="1947155"/>
                  <a:pt x="4014523" y="1922869"/>
                  <a:pt x="4012506" y="1935475"/>
                </a:cubicBezTo>
                <a:cubicBezTo>
                  <a:pt x="3980228" y="1928812"/>
                  <a:pt x="3986775" y="1942559"/>
                  <a:pt x="3965880" y="1925968"/>
                </a:cubicBezTo>
                <a:cubicBezTo>
                  <a:pt x="3899515" y="1923414"/>
                  <a:pt x="3830855" y="1902158"/>
                  <a:pt x="3765338" y="1906649"/>
                </a:cubicBezTo>
                <a:cubicBezTo>
                  <a:pt x="3780686" y="1902635"/>
                  <a:pt x="3768784" y="1893856"/>
                  <a:pt x="3749493" y="1893071"/>
                </a:cubicBezTo>
                <a:cubicBezTo>
                  <a:pt x="3807776" y="1876857"/>
                  <a:pt x="3656400" y="1898030"/>
                  <a:pt x="3672704" y="1881383"/>
                </a:cubicBezTo>
                <a:cubicBezTo>
                  <a:pt x="3645532" y="1893973"/>
                  <a:pt x="3537791" y="1900656"/>
                  <a:pt x="3530082" y="1883187"/>
                </a:cubicBezTo>
                <a:cubicBezTo>
                  <a:pt x="3479808" y="1875044"/>
                  <a:pt x="3426017" y="1877998"/>
                  <a:pt x="3387664" y="1862579"/>
                </a:cubicBezTo>
                <a:cubicBezTo>
                  <a:pt x="3382649" y="1863935"/>
                  <a:pt x="3377277" y="1864791"/>
                  <a:pt x="3371681" y="1865293"/>
                </a:cubicBezTo>
                <a:lnTo>
                  <a:pt x="3355305" y="1865842"/>
                </a:lnTo>
                <a:lnTo>
                  <a:pt x="3353790" y="1865158"/>
                </a:lnTo>
                <a:cubicBezTo>
                  <a:pt x="3346144" y="1863282"/>
                  <a:pt x="3340687" y="1863057"/>
                  <a:pt x="3336210" y="1863564"/>
                </a:cubicBezTo>
                <a:lnTo>
                  <a:pt x="3331381" y="1864716"/>
                </a:lnTo>
                <a:lnTo>
                  <a:pt x="3319012" y="1864093"/>
                </a:lnTo>
                <a:lnTo>
                  <a:pt x="3293818" y="1864135"/>
                </a:lnTo>
                <a:lnTo>
                  <a:pt x="3289881" y="1862954"/>
                </a:lnTo>
                <a:lnTo>
                  <a:pt x="3253090" y="1861164"/>
                </a:lnTo>
                <a:cubicBezTo>
                  <a:pt x="3253042" y="1860968"/>
                  <a:pt x="3252996" y="1860771"/>
                  <a:pt x="3252949" y="1860574"/>
                </a:cubicBezTo>
                <a:cubicBezTo>
                  <a:pt x="3251799" y="1859213"/>
                  <a:pt x="3249368" y="1858131"/>
                  <a:pt x="3244187" y="1857604"/>
                </a:cubicBezTo>
                <a:cubicBezTo>
                  <a:pt x="3250860" y="1853873"/>
                  <a:pt x="3250577" y="1852999"/>
                  <a:pt x="3246570" y="1852946"/>
                </a:cubicBezTo>
                <a:lnTo>
                  <a:pt x="3237810" y="1853064"/>
                </a:lnTo>
                <a:lnTo>
                  <a:pt x="3230822" y="1855474"/>
                </a:lnTo>
                <a:cubicBezTo>
                  <a:pt x="3206812" y="1862286"/>
                  <a:pt x="3176733" y="1868865"/>
                  <a:pt x="3136549" y="1874037"/>
                </a:cubicBezTo>
                <a:cubicBezTo>
                  <a:pt x="3081163" y="1880168"/>
                  <a:pt x="2902557" y="1900580"/>
                  <a:pt x="2845754" y="1910932"/>
                </a:cubicBezTo>
                <a:cubicBezTo>
                  <a:pt x="2860822" y="1944376"/>
                  <a:pt x="2813389" y="1905358"/>
                  <a:pt x="2786878" y="1917162"/>
                </a:cubicBezTo>
                <a:cubicBezTo>
                  <a:pt x="2766803" y="1917398"/>
                  <a:pt x="2741628" y="1915886"/>
                  <a:pt x="2725298" y="1912340"/>
                </a:cubicBezTo>
                <a:cubicBezTo>
                  <a:pt x="2716680" y="1911427"/>
                  <a:pt x="2707572" y="1911972"/>
                  <a:pt x="2697754" y="1914863"/>
                </a:cubicBezTo>
                <a:cubicBezTo>
                  <a:pt x="2667185" y="1939014"/>
                  <a:pt x="2622149" y="1926211"/>
                  <a:pt x="2568063" y="1936283"/>
                </a:cubicBezTo>
                <a:cubicBezTo>
                  <a:pt x="2552625" y="1932001"/>
                  <a:pt x="2502682" y="1953378"/>
                  <a:pt x="2489784" y="1943720"/>
                </a:cubicBezTo>
                <a:cubicBezTo>
                  <a:pt x="2478524" y="1943155"/>
                  <a:pt x="2467418" y="1949411"/>
                  <a:pt x="2458978" y="1938095"/>
                </a:cubicBezTo>
                <a:cubicBezTo>
                  <a:pt x="2417552" y="1934639"/>
                  <a:pt x="2366376" y="1931293"/>
                  <a:pt x="2318712" y="1934474"/>
                </a:cubicBezTo>
                <a:cubicBezTo>
                  <a:pt x="2296029" y="1936526"/>
                  <a:pt x="2282069" y="1938434"/>
                  <a:pt x="2268709" y="1940521"/>
                </a:cubicBezTo>
                <a:lnTo>
                  <a:pt x="2264080" y="1941232"/>
                </a:lnTo>
                <a:lnTo>
                  <a:pt x="2254684" y="1943524"/>
                </a:lnTo>
                <a:lnTo>
                  <a:pt x="2252523" y="1943004"/>
                </a:lnTo>
                <a:lnTo>
                  <a:pt x="2173350" y="1929202"/>
                </a:lnTo>
                <a:lnTo>
                  <a:pt x="2155266" y="1920267"/>
                </a:lnTo>
                <a:lnTo>
                  <a:pt x="2091013" y="1914631"/>
                </a:lnTo>
                <a:cubicBezTo>
                  <a:pt x="2033357" y="1920614"/>
                  <a:pt x="2070513" y="1905065"/>
                  <a:pt x="2030712" y="1897690"/>
                </a:cubicBezTo>
                <a:cubicBezTo>
                  <a:pt x="1994539" y="1893055"/>
                  <a:pt x="1958569" y="1883188"/>
                  <a:pt x="1908838" y="1892222"/>
                </a:cubicBezTo>
                <a:cubicBezTo>
                  <a:pt x="1897236" y="1896147"/>
                  <a:pt x="1883338" y="1892415"/>
                  <a:pt x="1877796" y="1883887"/>
                </a:cubicBezTo>
                <a:cubicBezTo>
                  <a:pt x="1876842" y="1882419"/>
                  <a:pt x="1876177" y="1880863"/>
                  <a:pt x="1875824" y="1879265"/>
                </a:cubicBezTo>
                <a:cubicBezTo>
                  <a:pt x="1843474" y="1887199"/>
                  <a:pt x="1841511" y="1873818"/>
                  <a:pt x="1823048" y="1881064"/>
                </a:cubicBezTo>
                <a:cubicBezTo>
                  <a:pt x="1792640" y="1872164"/>
                  <a:pt x="1782358" y="1850450"/>
                  <a:pt x="1765736" y="1856578"/>
                </a:cubicBezTo>
                <a:cubicBezTo>
                  <a:pt x="1753024" y="1849107"/>
                  <a:pt x="1745932" y="1828316"/>
                  <a:pt x="1725669" y="1833744"/>
                </a:cubicBezTo>
                <a:cubicBezTo>
                  <a:pt x="1727428" y="1831405"/>
                  <a:pt x="1726953" y="1830157"/>
                  <a:pt x="1725216" y="1829447"/>
                </a:cubicBezTo>
                <a:lnTo>
                  <a:pt x="1721485" y="1828960"/>
                </a:lnTo>
                <a:lnTo>
                  <a:pt x="1717786" y="1832224"/>
                </a:lnTo>
                <a:cubicBezTo>
                  <a:pt x="1703445" y="1843277"/>
                  <a:pt x="1706547" y="1827935"/>
                  <a:pt x="1689907" y="1825425"/>
                </a:cubicBezTo>
                <a:cubicBezTo>
                  <a:pt x="1682338" y="1823445"/>
                  <a:pt x="1685181" y="1820226"/>
                  <a:pt x="1688093" y="1817391"/>
                </a:cubicBezTo>
                <a:lnTo>
                  <a:pt x="1496789" y="1805297"/>
                </a:lnTo>
                <a:cubicBezTo>
                  <a:pt x="1463551" y="1793913"/>
                  <a:pt x="1426345" y="1786892"/>
                  <a:pt x="1392839" y="1758649"/>
                </a:cubicBezTo>
                <a:cubicBezTo>
                  <a:pt x="1386461" y="1750573"/>
                  <a:pt x="1374031" y="1756918"/>
                  <a:pt x="1360872" y="1752441"/>
                </a:cubicBezTo>
                <a:cubicBezTo>
                  <a:pt x="1347711" y="1747963"/>
                  <a:pt x="1332751" y="1735898"/>
                  <a:pt x="1313885" y="1731785"/>
                </a:cubicBezTo>
                <a:cubicBezTo>
                  <a:pt x="1281989" y="1726305"/>
                  <a:pt x="1256405" y="1739744"/>
                  <a:pt x="1247665" y="1727765"/>
                </a:cubicBezTo>
                <a:cubicBezTo>
                  <a:pt x="1231363" y="1728538"/>
                  <a:pt x="1209120" y="1742556"/>
                  <a:pt x="1196850" y="1729622"/>
                </a:cubicBezTo>
                <a:cubicBezTo>
                  <a:pt x="1195195" y="1740224"/>
                  <a:pt x="1178147" y="1721561"/>
                  <a:pt x="1168728" y="1728550"/>
                </a:cubicBezTo>
                <a:cubicBezTo>
                  <a:pt x="1152073" y="1727193"/>
                  <a:pt x="1122804" y="1725926"/>
                  <a:pt x="1096918" y="1721485"/>
                </a:cubicBezTo>
                <a:lnTo>
                  <a:pt x="1094082" y="1720113"/>
                </a:lnTo>
                <a:lnTo>
                  <a:pt x="1040782" y="1721762"/>
                </a:lnTo>
                <a:cubicBezTo>
                  <a:pt x="987172" y="1722352"/>
                  <a:pt x="1023272" y="1708707"/>
                  <a:pt x="955980" y="1719289"/>
                </a:cubicBezTo>
                <a:cubicBezTo>
                  <a:pt x="948995" y="1714208"/>
                  <a:pt x="940521" y="1713816"/>
                  <a:pt x="926108" y="1715917"/>
                </a:cubicBezTo>
                <a:cubicBezTo>
                  <a:pt x="900077" y="1715834"/>
                  <a:pt x="902688" y="1703436"/>
                  <a:pt x="876049" y="1710422"/>
                </a:cubicBezTo>
                <a:cubicBezTo>
                  <a:pt x="881084" y="1703830"/>
                  <a:pt x="826830" y="1706893"/>
                  <a:pt x="839194" y="1700176"/>
                </a:cubicBezTo>
                <a:cubicBezTo>
                  <a:pt x="822548" y="1693764"/>
                  <a:pt x="813674" y="1703628"/>
                  <a:pt x="797112" y="1698014"/>
                </a:cubicBezTo>
                <a:cubicBezTo>
                  <a:pt x="778195" y="1696418"/>
                  <a:pt x="807647" y="1705364"/>
                  <a:pt x="786610" y="1705455"/>
                </a:cubicBezTo>
                <a:cubicBezTo>
                  <a:pt x="761170" y="1704357"/>
                  <a:pt x="760599" y="1716610"/>
                  <a:pt x="741833" y="1700566"/>
                </a:cubicBezTo>
                <a:lnTo>
                  <a:pt x="673985" y="1692278"/>
                </a:lnTo>
                <a:cubicBezTo>
                  <a:pt x="658515" y="1695829"/>
                  <a:pt x="646395" y="1693620"/>
                  <a:pt x="634665" y="1689550"/>
                </a:cubicBezTo>
                <a:cubicBezTo>
                  <a:pt x="599149" y="1689690"/>
                  <a:pt x="567176" y="1683160"/>
                  <a:pt x="527471" y="1679869"/>
                </a:cubicBezTo>
                <a:cubicBezTo>
                  <a:pt x="484099" y="1683240"/>
                  <a:pt x="462693" y="1671949"/>
                  <a:pt x="420260" y="1668475"/>
                </a:cubicBezTo>
                <a:cubicBezTo>
                  <a:pt x="377482" y="1677390"/>
                  <a:pt x="393500" y="1652730"/>
                  <a:pt x="357630" y="1652142"/>
                </a:cubicBezTo>
                <a:cubicBezTo>
                  <a:pt x="298692" y="1659518"/>
                  <a:pt x="359631" y="1643849"/>
                  <a:pt x="269407" y="1643812"/>
                </a:cubicBezTo>
                <a:cubicBezTo>
                  <a:pt x="264204" y="1645215"/>
                  <a:pt x="253436" y="1643159"/>
                  <a:pt x="254769" y="1641013"/>
                </a:cubicBezTo>
                <a:cubicBezTo>
                  <a:pt x="234996" y="1641090"/>
                  <a:pt x="179093" y="1626583"/>
                  <a:pt x="150763" y="1628143"/>
                </a:cubicBezTo>
                <a:cubicBezTo>
                  <a:pt x="96232" y="1619954"/>
                  <a:pt x="68845" y="1629422"/>
                  <a:pt x="29133" y="1626172"/>
                </a:cubicBezTo>
                <a:lnTo>
                  <a:pt x="0" y="16195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21506" y="494414"/>
            <a:ext cx="7900987" cy="8174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altLang="en-US" sz="3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Strengths and weaknesses of Break-even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57282"/>
              </p:ext>
            </p:extLst>
          </p:nvPr>
        </p:nvGraphicFramePr>
        <p:xfrm>
          <a:off x="929582" y="2354239"/>
          <a:ext cx="7284837" cy="3948086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{5C22544A-7EE6-4342-B048-85BDC9FD1C3A}</a:tableStyleId>
              </a:tblPr>
              <a:tblGrid>
                <a:gridCol w="3619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5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7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300" b="0" cap="none" spc="0">
                          <a:solidFill>
                            <a:schemeClr val="bg1"/>
                          </a:solidFill>
                        </a:rPr>
                        <a:t>Strengths</a:t>
                      </a:r>
                    </a:p>
                    <a:p>
                      <a:endParaRPr lang="en-GB" sz="1300" b="0" cap="none" spc="0">
                        <a:solidFill>
                          <a:schemeClr val="bg1"/>
                        </a:solidFill>
                      </a:endParaRPr>
                    </a:p>
                  </a:txBody>
                  <a:tcPr marL="113635" marR="87411" marT="87411" marB="87411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300" b="0" cap="none" spc="0">
                          <a:solidFill>
                            <a:schemeClr val="bg1"/>
                          </a:solidFill>
                        </a:rPr>
                        <a:t>Weaknesses</a:t>
                      </a:r>
                    </a:p>
                    <a:p>
                      <a:endParaRPr lang="en-GB" sz="1300" b="0" cap="none" spc="0">
                        <a:solidFill>
                          <a:schemeClr val="bg1"/>
                        </a:solidFill>
                      </a:endParaRPr>
                    </a:p>
                  </a:txBody>
                  <a:tcPr marL="113635" marR="87411" marT="87411" marB="8741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0378">
                <a:tc>
                  <a:txBody>
                    <a:bodyPr/>
                    <a:lstStyle/>
                    <a:p>
                      <a:pPr marL="285750" lvl="0" indent="-285750" eaLnBrk="1" hangingPunct="1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altLang="en-US" sz="1300" cap="none" spc="0">
                          <a:solidFill>
                            <a:schemeClr val="tx1"/>
                          </a:solidFill>
                        </a:rPr>
                        <a:t>Allows businesses to calculate the minimum number of sales needed before starting to make a profit and therefore for see if a venture is viable</a:t>
                      </a:r>
                    </a:p>
                    <a:p>
                      <a:pPr marL="285750" lvl="0" indent="-285750" eaLnBrk="1" hangingPunct="1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endParaRPr lang="en-GB" altLang="en-US" sz="1300" cap="none" spc="0">
                        <a:solidFill>
                          <a:schemeClr val="tx1"/>
                        </a:solidFill>
                      </a:endParaRPr>
                    </a:p>
                    <a:p>
                      <a:pPr marL="285750" lvl="0" indent="-285750" eaLnBrk="1" hangingPunct="1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altLang="en-US" sz="1300" cap="none" spc="0">
                          <a:solidFill>
                            <a:schemeClr val="tx1"/>
                          </a:solidFill>
                        </a:rPr>
                        <a:t>Can calculate</a:t>
                      </a:r>
                      <a:r>
                        <a:rPr lang="en-GB" altLang="en-US" sz="1300" cap="none" spc="0" baseline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altLang="en-US" sz="1300" cap="none" spc="0">
                          <a:solidFill>
                            <a:schemeClr val="tx1"/>
                          </a:solidFill>
                        </a:rPr>
                        <a:t>the level of profit or loss at different levels</a:t>
                      </a:r>
                    </a:p>
                    <a:p>
                      <a:pPr marL="285750" lvl="0" indent="-285750" eaLnBrk="1" hangingPunct="1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endParaRPr lang="en-GB" altLang="en-US" sz="1300" cap="none" spc="0">
                        <a:solidFill>
                          <a:schemeClr val="tx1"/>
                        </a:solidFill>
                      </a:endParaRPr>
                    </a:p>
                    <a:p>
                      <a:pPr marL="285750" lvl="0" indent="-285750" eaLnBrk="1" hangingPunct="1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altLang="en-US" sz="1300" cap="none" spc="0">
                          <a:solidFill>
                            <a:schemeClr val="tx1"/>
                          </a:solidFill>
                        </a:rPr>
                        <a:t>Can predict the outcome of changing variables</a:t>
                      </a:r>
                    </a:p>
                    <a:p>
                      <a:pPr marL="285750" lvl="0" indent="-285750" eaLnBrk="1" hangingPunct="1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endParaRPr lang="en-GB" altLang="en-US" sz="1300" cap="none" spc="0">
                        <a:solidFill>
                          <a:schemeClr val="tx1"/>
                        </a:solidFill>
                      </a:endParaRPr>
                    </a:p>
                    <a:p>
                      <a:pPr marL="285750" lvl="0" indent="-285750" eaLnBrk="1" hangingPunct="1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altLang="en-US" sz="1300" cap="none" spc="0">
                          <a:solidFill>
                            <a:schemeClr val="tx1"/>
                          </a:solidFill>
                        </a:rPr>
                        <a:t>Provides a target</a:t>
                      </a:r>
                    </a:p>
                    <a:p>
                      <a:pPr marL="285750" lvl="0" indent="-285750" eaLnBrk="1" hangingPunct="1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endParaRPr lang="en-GB" altLang="en-US" sz="1300" cap="none" spc="0">
                        <a:solidFill>
                          <a:schemeClr val="tx1"/>
                        </a:solidFill>
                      </a:endParaRPr>
                    </a:p>
                    <a:p>
                      <a:pPr marL="285750" lvl="0" indent="-285750" eaLnBrk="1" hangingPunct="1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altLang="en-US" sz="1300" cap="none" spc="0">
                          <a:solidFill>
                            <a:schemeClr val="tx1"/>
                          </a:solidFill>
                        </a:rPr>
                        <a:t>An integral part of a business plan when seeking to secure finance</a:t>
                      </a:r>
                    </a:p>
                    <a:p>
                      <a:pPr marL="285750" lvl="0" indent="-285750" eaLnBrk="1" hangingPunct="1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endParaRPr lang="en-GB" altLang="en-US" sz="1300" cap="none" spc="0">
                        <a:solidFill>
                          <a:schemeClr val="tx1"/>
                        </a:solidFill>
                      </a:endParaRPr>
                    </a:p>
                    <a:p>
                      <a:pPr marL="285750" lvl="0" indent="-285750" eaLnBrk="1" hangingPunct="1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altLang="en-US" sz="1300" cap="none" spc="0">
                          <a:solidFill>
                            <a:schemeClr val="tx1"/>
                          </a:solidFill>
                        </a:rPr>
                        <a:t>Aids decision making</a:t>
                      </a:r>
                    </a:p>
                  </a:txBody>
                  <a:tcPr marL="113635" marR="87411" marT="87411" marB="87411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lvl="0" indent="-285750" eaLnBrk="1" hangingPunct="1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altLang="en-US" sz="1300" cap="none" spc="0">
                          <a:solidFill>
                            <a:schemeClr val="tx1"/>
                          </a:solidFill>
                        </a:rPr>
                        <a:t>Is based on predicted costs and revenues</a:t>
                      </a:r>
                    </a:p>
                    <a:p>
                      <a:pPr marL="0" lvl="0" indent="0" eaLnBrk="1" hangingPunct="1">
                        <a:lnSpc>
                          <a:spcPct val="90000"/>
                        </a:lnSpc>
                        <a:buFont typeface="Arial" panose="020B0604020202020204" pitchFamily="34" charset="0"/>
                        <a:buNone/>
                      </a:pPr>
                      <a:endParaRPr lang="en-GB" altLang="en-US" sz="1300" cap="none" spc="0">
                        <a:solidFill>
                          <a:schemeClr val="tx1"/>
                        </a:solidFill>
                      </a:endParaRPr>
                    </a:p>
                    <a:p>
                      <a:pPr marL="285750" lvl="0" indent="-285750" eaLnBrk="1" hangingPunct="1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altLang="en-US" sz="1300" cap="none" spc="0">
                          <a:solidFill>
                            <a:schemeClr val="tx1"/>
                          </a:solidFill>
                        </a:rPr>
                        <a:t>Even fixed costs can vary in reality, especially in the long run</a:t>
                      </a:r>
                    </a:p>
                    <a:p>
                      <a:pPr marL="0" lvl="0" indent="0" eaLnBrk="1" hangingPunct="1">
                        <a:lnSpc>
                          <a:spcPct val="90000"/>
                        </a:lnSpc>
                        <a:buFont typeface="Arial" panose="020B0604020202020204" pitchFamily="34" charset="0"/>
                        <a:buNone/>
                      </a:pPr>
                      <a:endParaRPr lang="en-GB" altLang="en-US" sz="1300" cap="none" spc="0">
                        <a:solidFill>
                          <a:schemeClr val="tx1"/>
                        </a:solidFill>
                      </a:endParaRPr>
                    </a:p>
                    <a:p>
                      <a:pPr marL="285750" lvl="0" indent="-285750" eaLnBrk="1" hangingPunct="1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altLang="en-US" sz="1300" cap="none" spc="0">
                          <a:solidFill>
                            <a:schemeClr val="tx1"/>
                          </a:solidFill>
                        </a:rPr>
                        <a:t>Ignores changes in variable costs or selling price as items are bought or sold in larger quantities</a:t>
                      </a:r>
                    </a:p>
                    <a:p>
                      <a:pPr marL="0" lvl="0" indent="0" eaLnBrk="1" hangingPunct="1">
                        <a:lnSpc>
                          <a:spcPct val="90000"/>
                        </a:lnSpc>
                        <a:buFont typeface="Arial" panose="020B0604020202020204" pitchFamily="34" charset="0"/>
                        <a:buNone/>
                      </a:pPr>
                      <a:endParaRPr lang="en-GB" altLang="en-US" sz="1300" cap="none" spc="0">
                        <a:solidFill>
                          <a:schemeClr val="tx1"/>
                        </a:solidFill>
                      </a:endParaRPr>
                    </a:p>
                    <a:p>
                      <a:pPr marL="285750" lvl="0" indent="-285750" eaLnBrk="1" hangingPunct="1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altLang="en-US" sz="1300" cap="none" spc="0">
                          <a:solidFill>
                            <a:schemeClr val="tx1"/>
                          </a:solidFill>
                        </a:rPr>
                        <a:t>Only indicates the number of sales needed does not ensure actual sales will materialise</a:t>
                      </a:r>
                    </a:p>
                    <a:p>
                      <a:pPr marL="0" lvl="0" indent="0" eaLnBrk="1" hangingPunct="1">
                        <a:lnSpc>
                          <a:spcPct val="90000"/>
                        </a:lnSpc>
                        <a:buFont typeface="Arial" panose="020B0604020202020204" pitchFamily="34" charset="0"/>
                        <a:buNone/>
                      </a:pPr>
                      <a:endParaRPr lang="en-GB" altLang="en-US" sz="13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13635" marR="87411" marT="87411" marB="87411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05AB566-BA0A-556F-9E6B-3374E35BDA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8" y="1663184"/>
            <a:ext cx="8888898" cy="35787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893084E-E29C-3499-3F33-4E5D1AECA0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94" y="52559"/>
            <a:ext cx="933411" cy="3757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0076CE-E0AB-B501-008D-919565D5DC6F}"/>
              </a:ext>
            </a:extLst>
          </p:cNvPr>
          <p:cNvSpPr txBox="1"/>
          <p:nvPr/>
        </p:nvSpPr>
        <p:spPr>
          <a:xfrm>
            <a:off x="5824347" y="6476741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gg sans"/>
              </a:rPr>
              <a:t>© 2025 Exams Papers Practice. All Rights Reserved</a:t>
            </a:r>
            <a:endParaRPr lang="en-PH" sz="900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76281A83-1042-4628-76EF-711EB0B4C80E}"/>
              </a:ext>
            </a:extLst>
          </p:cNvPr>
          <p:cNvSpPr txBox="1">
            <a:spLocks/>
          </p:cNvSpPr>
          <p:nvPr/>
        </p:nvSpPr>
        <p:spPr>
          <a:xfrm>
            <a:off x="503272" y="6444496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222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54"/>
            <a:ext cx="9144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AF1C45-489B-4E7E-8D6B-F5873C3B7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0" y="601744"/>
            <a:ext cx="5086350" cy="13386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400"/>
              <a:t>Plenary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05C9C0-A26C-E833-947F-59D897A1BB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01" r="39908" b="-10"/>
          <a:stretch/>
        </p:blipFill>
        <p:spPr>
          <a:xfrm>
            <a:off x="20" y="10"/>
            <a:ext cx="281604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7D7FE-72E3-46B6-974C-463A7FD98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0" y="2201958"/>
            <a:ext cx="5086350" cy="39007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/>
            <a:r>
              <a:rPr lang="en-US" sz="1700"/>
              <a:t>Explain each of the key words below.</a:t>
            </a:r>
          </a:p>
          <a:p>
            <a:pPr indent="-228600" defTabSz="914400"/>
            <a:r>
              <a:rPr lang="en-US" sz="1700"/>
              <a:t>Write down the formulas for each key term below.</a:t>
            </a:r>
          </a:p>
          <a:p>
            <a:pPr lvl="1" indent="-228600" defTabSz="914400"/>
            <a:r>
              <a:rPr lang="en-US" sz="1700"/>
              <a:t>Sales revenue</a:t>
            </a:r>
          </a:p>
          <a:p>
            <a:pPr lvl="1" indent="-228600" defTabSz="914400"/>
            <a:r>
              <a:rPr lang="en-US" sz="1700"/>
              <a:t>Profit</a:t>
            </a:r>
          </a:p>
          <a:p>
            <a:pPr lvl="1" indent="-228600" defTabSz="914400"/>
            <a:r>
              <a:rPr lang="en-US" sz="1700"/>
              <a:t>CPU</a:t>
            </a:r>
          </a:p>
          <a:p>
            <a:pPr lvl="1" indent="-228600" defTabSz="914400"/>
            <a:r>
              <a:rPr lang="en-US" sz="1700"/>
              <a:t>Total contribution</a:t>
            </a:r>
          </a:p>
          <a:p>
            <a:pPr lvl="1" indent="-228600" defTabSz="914400"/>
            <a:r>
              <a:rPr lang="en-US" sz="1700"/>
              <a:t>Total costs</a:t>
            </a:r>
          </a:p>
          <a:p>
            <a:pPr lvl="1" indent="-228600" defTabSz="914400"/>
            <a:r>
              <a:rPr lang="en-US" sz="1700"/>
              <a:t>Total variable costs</a:t>
            </a:r>
          </a:p>
          <a:p>
            <a:pPr lvl="1" indent="-228600" defTabSz="914400"/>
            <a:r>
              <a:rPr lang="en-US" sz="1700"/>
              <a:t>Fixed costs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C28E22-B76B-D603-42AE-5B8900AAEB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8" y="1663184"/>
            <a:ext cx="8888898" cy="35787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79622C-A25A-BA95-2DE6-C13AA9C8D7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94" y="52559"/>
            <a:ext cx="933411" cy="3757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2F2B15-C2B9-840D-5FC0-FFCC96541CD8}"/>
              </a:ext>
            </a:extLst>
          </p:cNvPr>
          <p:cNvSpPr txBox="1"/>
          <p:nvPr/>
        </p:nvSpPr>
        <p:spPr>
          <a:xfrm>
            <a:off x="5824347" y="6476741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gg sans"/>
              </a:rPr>
              <a:t>© 2025 Exams Papers Practice. All Rights Reserved</a:t>
            </a:r>
            <a:endParaRPr lang="en-PH" sz="900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141C7F5A-BAC5-A3A2-5510-25C12727F60C}"/>
              </a:ext>
            </a:extLst>
          </p:cNvPr>
          <p:cNvSpPr txBox="1">
            <a:spLocks/>
          </p:cNvSpPr>
          <p:nvPr/>
        </p:nvSpPr>
        <p:spPr>
          <a:xfrm>
            <a:off x="503272" y="6444496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03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5341" y="365125"/>
            <a:ext cx="3630007" cy="1807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400"/>
              <a:t>Recall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F3F02D-DD5A-3895-F937-6BB4A70AD0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09" r="32509" b="6"/>
          <a:stretch/>
        </p:blipFill>
        <p:spPr>
          <a:xfrm>
            <a:off x="20" y="10"/>
            <a:ext cx="4587406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885341" y="2333297"/>
            <a:ext cx="3630007" cy="38436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/>
            <a:r>
              <a:rPr lang="en-US" sz="1700" dirty="0"/>
              <a:t>List 3 methods of government intervention</a:t>
            </a:r>
          </a:p>
          <a:p>
            <a:pPr indent="-228600" defTabSz="914400"/>
            <a:endParaRPr lang="en-US" sz="1700"/>
          </a:p>
          <a:p>
            <a:pPr indent="-228600" defTabSz="914400"/>
            <a:r>
              <a:rPr lang="en-US" sz="1700" dirty="0"/>
              <a:t>For each of the method above, describe what affect it will have on the Supply or Demand curve</a:t>
            </a:r>
            <a:endParaRPr lang="en-US" sz="1700" dirty="0">
              <a:cs typeface="Calibri"/>
            </a:endParaRPr>
          </a:p>
          <a:p>
            <a:pPr indent="-228600" defTabSz="914400"/>
            <a:endParaRPr lang="en-US" sz="17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D99EA6-08B6-EA46-0745-6F8432560E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8" y="1663184"/>
            <a:ext cx="8888898" cy="35787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01D6BD-03DE-413A-E8F8-1680BF9EEB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94" y="52559"/>
            <a:ext cx="933411" cy="3757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3FD461-C2F3-B8AC-742D-8B01E8904E9D}"/>
              </a:ext>
            </a:extLst>
          </p:cNvPr>
          <p:cNvSpPr txBox="1"/>
          <p:nvPr/>
        </p:nvSpPr>
        <p:spPr>
          <a:xfrm>
            <a:off x="5824347" y="6476741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gg sans"/>
              </a:rPr>
              <a:t>© 2025 Exams Papers Practice. All Rights Reserved</a:t>
            </a:r>
            <a:endParaRPr lang="en-PH" sz="900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3A06129C-0DA8-9637-8FAE-6D3093B79B4B}"/>
              </a:ext>
            </a:extLst>
          </p:cNvPr>
          <p:cNvSpPr txBox="1">
            <a:spLocks/>
          </p:cNvSpPr>
          <p:nvPr/>
        </p:nvSpPr>
        <p:spPr>
          <a:xfrm>
            <a:off x="503272" y="6444496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252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474068-64BF-4A46-99E9-F8440BC2E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5341" y="365125"/>
            <a:ext cx="3630007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400" dirty="0"/>
              <a:t>Starter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B98454-510A-C524-7CF8-F80FF7279D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6" r="61269" b="-5"/>
          <a:stretch/>
        </p:blipFill>
        <p:spPr>
          <a:xfrm>
            <a:off x="20" y="10"/>
            <a:ext cx="4587406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7A630-F3BC-4CE0-A630-1D86FE3F7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5341" y="2333297"/>
            <a:ext cx="3630007" cy="38436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/>
            <a:r>
              <a:rPr lang="en-US" sz="1700" dirty="0"/>
              <a:t>What is meant by the following terms:</a:t>
            </a:r>
          </a:p>
          <a:p>
            <a:pPr marL="628650" lvl="1" defTabSz="914400"/>
            <a:r>
              <a:rPr lang="en-US" sz="1400" dirty="0"/>
              <a:t>Fixed costs</a:t>
            </a:r>
            <a:endParaRPr lang="en-US" sz="1400" dirty="0">
              <a:cs typeface="Calibri"/>
            </a:endParaRPr>
          </a:p>
          <a:p>
            <a:pPr marL="628650" lvl="1" defTabSz="914400"/>
            <a:r>
              <a:rPr lang="en-US" sz="1400" dirty="0"/>
              <a:t>Variable costs</a:t>
            </a:r>
            <a:endParaRPr lang="en-US" sz="1400" dirty="0">
              <a:cs typeface="Calibri"/>
            </a:endParaRPr>
          </a:p>
          <a:p>
            <a:pPr marL="628650" lvl="1" defTabSz="914400"/>
            <a:r>
              <a:rPr lang="en-US" sz="1400" dirty="0"/>
              <a:t>Total costs</a:t>
            </a:r>
            <a:endParaRPr lang="en-US" sz="1400" dirty="0">
              <a:cs typeface="Calibri"/>
            </a:endParaRPr>
          </a:p>
          <a:p>
            <a:pPr marL="628650" lvl="1" defTabSz="914400"/>
            <a:r>
              <a:rPr lang="en-US" sz="1400" dirty="0"/>
              <a:t>Revenue?</a:t>
            </a:r>
            <a:endParaRPr lang="en-US" sz="1400" dirty="0">
              <a:cs typeface="Calibri"/>
            </a:endParaRPr>
          </a:p>
          <a:p>
            <a:pPr marL="285750" indent="-228600" defTabSz="914400"/>
            <a:endParaRPr lang="en-US" sz="1700"/>
          </a:p>
          <a:p>
            <a:pPr indent="-228600" defTabSz="914400"/>
            <a:r>
              <a:rPr lang="en-US" sz="1700" dirty="0"/>
              <a:t>Draw a line to represent each term on a graph.</a:t>
            </a:r>
            <a:endParaRPr lang="en-US" sz="1700" dirty="0">
              <a:cs typeface="Calibri"/>
            </a:endParaRPr>
          </a:p>
          <a:p>
            <a:pPr indent="-228600" defTabSz="914400"/>
            <a:endParaRPr lang="en-US" sz="17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05069D-5313-491D-7D75-7CFDE2C44C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8" y="1663184"/>
            <a:ext cx="8888898" cy="35787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1C5E6A-E57A-85CD-76E3-8CB01E73EA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94" y="52559"/>
            <a:ext cx="933411" cy="3757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B9B02B-B00E-6E65-B880-1089FEEFBC1F}"/>
              </a:ext>
            </a:extLst>
          </p:cNvPr>
          <p:cNvSpPr txBox="1"/>
          <p:nvPr/>
        </p:nvSpPr>
        <p:spPr>
          <a:xfrm>
            <a:off x="5824347" y="6476741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gg sans"/>
              </a:rPr>
              <a:t>© 2025 Exams Papers Practice. All Rights Reserved</a:t>
            </a:r>
            <a:endParaRPr lang="en-PH" sz="900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701B99E3-5D48-BB7F-E1DD-D40316182E01}"/>
              </a:ext>
            </a:extLst>
          </p:cNvPr>
          <p:cNvSpPr txBox="1">
            <a:spLocks/>
          </p:cNvSpPr>
          <p:nvPr/>
        </p:nvSpPr>
        <p:spPr>
          <a:xfrm>
            <a:off x="503272" y="6444496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535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C541B88-1AE9-40C3-AFD5-967787C19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6794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64AF9A1-FFA2-C6F0-6BAF-7ADCD2144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5697"/>
            <a:ext cx="2400300" cy="42381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400" b="1" kern="1200" cap="small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Learning Objectives</a:t>
            </a:r>
            <a:endParaRPr lang="en-US" sz="44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5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432689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95" y="4752208"/>
            <a:ext cx="273765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95" y="4752208"/>
            <a:ext cx="273765" cy="36502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3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82214" y="5539935"/>
            <a:ext cx="731374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A4CB3926-D819-14BD-D998-571F9D5B60E3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65409159"/>
              </p:ext>
            </p:extLst>
          </p:nvPr>
        </p:nvGraphicFramePr>
        <p:xfrm>
          <a:off x="4113104" y="477540"/>
          <a:ext cx="4726201" cy="5878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FC5AE0A0-7EB9-2DDC-F93D-74FAEDF26E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8" y="1663184"/>
            <a:ext cx="8888898" cy="35787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F48C1E-7D57-F215-A60D-61A2991D4FE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94" y="52559"/>
            <a:ext cx="933411" cy="3757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2FEC5D-6278-B162-72E9-F11F4F18FAF3}"/>
              </a:ext>
            </a:extLst>
          </p:cNvPr>
          <p:cNvSpPr txBox="1"/>
          <p:nvPr/>
        </p:nvSpPr>
        <p:spPr>
          <a:xfrm>
            <a:off x="5824347" y="6476741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gg sans"/>
              </a:rPr>
              <a:t>© 2025 Exams Papers Practice. All Rights Reserved</a:t>
            </a:r>
            <a:endParaRPr lang="en-PH" sz="900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D827BFFB-A323-6932-43E3-C914EEF2089E}"/>
              </a:ext>
            </a:extLst>
          </p:cNvPr>
          <p:cNvSpPr txBox="1">
            <a:spLocks/>
          </p:cNvSpPr>
          <p:nvPr/>
        </p:nvSpPr>
        <p:spPr>
          <a:xfrm>
            <a:off x="503272" y="6444496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29" name="Rectangle 8201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885341" y="365125"/>
            <a:ext cx="3630007" cy="1807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altLang="en-US" sz="4400"/>
              <a:t>Break-Even Analysis</a:t>
            </a:r>
          </a:p>
        </p:txBody>
      </p:sp>
      <p:pic>
        <p:nvPicPr>
          <p:cNvPr id="8230" name="Picture 8197" descr="Calculator, pen, compass, money and a paper with graphs printed on it">
            <a:extLst>
              <a:ext uri="{FF2B5EF4-FFF2-40B4-BE49-F238E27FC236}">
                <a16:creationId xmlns:a16="http://schemas.microsoft.com/office/drawing/2014/main" id="{3EF0B7C9-B0BD-9A54-69F5-D6F139680B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465" r="29168" b="8"/>
          <a:stretch/>
        </p:blipFill>
        <p:spPr>
          <a:xfrm>
            <a:off x="20" y="10"/>
            <a:ext cx="4587406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8231" name="Rectangle 4"/>
          <p:cNvSpPr>
            <a:spLocks noGrp="1" noChangeArrowheads="1"/>
          </p:cNvSpPr>
          <p:nvPr>
            <p:ph idx="4294967295"/>
          </p:nvPr>
        </p:nvSpPr>
        <p:spPr>
          <a:xfrm>
            <a:off x="4885341" y="2333297"/>
            <a:ext cx="3630007" cy="3843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/>
            <a:r>
              <a:rPr lang="en-US" altLang="en-US" sz="1700" dirty="0"/>
              <a:t>Break-even is the point at which a business is not making a profit or a loss i.e. it is just breaking even</a:t>
            </a:r>
          </a:p>
          <a:p>
            <a:pPr indent="-228600" defTabSz="914400"/>
            <a:r>
              <a:rPr lang="en-US" altLang="en-US" sz="1700" dirty="0"/>
              <a:t>At this point total costs must be the same as total revenue</a:t>
            </a:r>
          </a:p>
          <a:p>
            <a:pPr lvl="1" indent="-228600" defTabSz="914400"/>
            <a:r>
              <a:rPr lang="en-US" altLang="en-US" sz="1700" dirty="0"/>
              <a:t>TR = TC</a:t>
            </a:r>
          </a:p>
          <a:p>
            <a:pPr indent="-228600" defTabSz="914400"/>
            <a:r>
              <a:rPr lang="en-US" altLang="en-US" sz="1700" dirty="0"/>
              <a:t>Break-even output is the number of items that a business must sell to reach this point</a:t>
            </a:r>
          </a:p>
          <a:p>
            <a:pPr indent="-228600" defTabSz="914400"/>
            <a:r>
              <a:rPr lang="en-US" altLang="en-US" sz="1700" dirty="0"/>
              <a:t>Before reaching break-even a business is operating at a loss</a:t>
            </a:r>
          </a:p>
          <a:p>
            <a:pPr indent="-228600" defTabSz="914400"/>
            <a:r>
              <a:rPr lang="en-US" altLang="en-US" sz="1700" dirty="0"/>
              <a:t>After reaching break-even each additional unit sold will contribute towards profit</a:t>
            </a:r>
          </a:p>
          <a:p>
            <a:pPr indent="-228600" defTabSz="914400"/>
            <a:endParaRPr lang="en-US" altLang="en-US" sz="1700" dirty="0"/>
          </a:p>
          <a:p>
            <a:pPr indent="-228600" defTabSz="914400"/>
            <a:endParaRPr lang="en-US" altLang="en-US" sz="17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E8912A-3BA2-67BB-5D33-44CF5AF6FE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8" y="1663184"/>
            <a:ext cx="8888898" cy="35787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D6F404-F53C-9BE8-263C-A9C413DF9A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94" y="52559"/>
            <a:ext cx="933411" cy="3757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34EC13-2A81-132A-1432-A14CDC517639}"/>
              </a:ext>
            </a:extLst>
          </p:cNvPr>
          <p:cNvSpPr txBox="1"/>
          <p:nvPr/>
        </p:nvSpPr>
        <p:spPr>
          <a:xfrm>
            <a:off x="5824347" y="6476741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gg sans"/>
              </a:rPr>
              <a:t>© 2025 Exams Papers Practice. All Rights Reserved</a:t>
            </a:r>
            <a:endParaRPr lang="en-PH" sz="900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C9E0AC1D-1477-D622-0D77-5B4D22A2D489}"/>
              </a:ext>
            </a:extLst>
          </p:cNvPr>
          <p:cNvSpPr txBox="1">
            <a:spLocks/>
          </p:cNvSpPr>
          <p:nvPr/>
        </p:nvSpPr>
        <p:spPr>
          <a:xfrm>
            <a:off x="503272" y="6444496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142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4" name="Rectangle 6153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6" name="Rectangle 6155">
            <a:extLst>
              <a:ext uri="{FF2B5EF4-FFF2-40B4-BE49-F238E27FC236}">
                <a16:creationId xmlns:a16="http://schemas.microsoft.com/office/drawing/2014/main" id="{D1BDED99-B35B-4FEE-A274-8E8DB6FEE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6854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50" name="Picture 6149">
            <a:extLst>
              <a:ext uri="{FF2B5EF4-FFF2-40B4-BE49-F238E27FC236}">
                <a16:creationId xmlns:a16="http://schemas.microsoft.com/office/drawing/2014/main" id="{D3D1ACFF-B9B6-E060-8FF4-63974D0D74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981" r="4407" b="6"/>
          <a:stretch/>
        </p:blipFill>
        <p:spPr>
          <a:xfrm>
            <a:off x="5976166" y="10"/>
            <a:ext cx="3167834" cy="6857990"/>
          </a:xfrm>
          <a:custGeom>
            <a:avLst/>
            <a:gdLst/>
            <a:ahLst/>
            <a:cxnLst/>
            <a:rect l="l" t="t" r="r" b="b"/>
            <a:pathLst>
              <a:path w="4223778" h="6865951">
                <a:moveTo>
                  <a:pt x="478794" y="0"/>
                </a:moveTo>
                <a:lnTo>
                  <a:pt x="4223778" y="0"/>
                </a:lnTo>
                <a:lnTo>
                  <a:pt x="4223778" y="6865951"/>
                </a:lnTo>
                <a:lnTo>
                  <a:pt x="52221" y="6865951"/>
                </a:lnTo>
                <a:lnTo>
                  <a:pt x="49989" y="6844695"/>
                </a:lnTo>
                <a:cubicBezTo>
                  <a:pt x="46440" y="6810509"/>
                  <a:pt x="42891" y="6776323"/>
                  <a:pt x="41304" y="6765443"/>
                </a:cubicBezTo>
                <a:cubicBezTo>
                  <a:pt x="35681" y="6732842"/>
                  <a:pt x="13533" y="6716945"/>
                  <a:pt x="11182" y="6694817"/>
                </a:cubicBezTo>
                <a:cubicBezTo>
                  <a:pt x="16764" y="6697663"/>
                  <a:pt x="14835" y="6635151"/>
                  <a:pt x="10913" y="6627127"/>
                </a:cubicBezTo>
                <a:cubicBezTo>
                  <a:pt x="19564" y="6579282"/>
                  <a:pt x="-12861" y="6585665"/>
                  <a:pt x="5999" y="6527525"/>
                </a:cubicBezTo>
                <a:cubicBezTo>
                  <a:pt x="12287" y="6468687"/>
                  <a:pt x="19003" y="6409739"/>
                  <a:pt x="7685" y="6346547"/>
                </a:cubicBezTo>
                <a:cubicBezTo>
                  <a:pt x="31149" y="6240430"/>
                  <a:pt x="5895" y="6134229"/>
                  <a:pt x="12535" y="6084924"/>
                </a:cubicBezTo>
                <a:cubicBezTo>
                  <a:pt x="14696" y="6024961"/>
                  <a:pt x="53867" y="6020785"/>
                  <a:pt x="45320" y="5989742"/>
                </a:cubicBezTo>
                <a:cubicBezTo>
                  <a:pt x="41264" y="5940899"/>
                  <a:pt x="43258" y="5932095"/>
                  <a:pt x="40418" y="5889597"/>
                </a:cubicBezTo>
                <a:cubicBezTo>
                  <a:pt x="20860" y="5848611"/>
                  <a:pt x="51187" y="5792775"/>
                  <a:pt x="49796" y="5755774"/>
                </a:cubicBezTo>
                <a:cubicBezTo>
                  <a:pt x="43522" y="5734342"/>
                  <a:pt x="37368" y="5692606"/>
                  <a:pt x="49956" y="5684909"/>
                </a:cubicBezTo>
                <a:cubicBezTo>
                  <a:pt x="52825" y="5660429"/>
                  <a:pt x="62553" y="5623499"/>
                  <a:pt x="67011" y="5608897"/>
                </a:cubicBezTo>
                <a:lnTo>
                  <a:pt x="76701" y="5597290"/>
                </a:lnTo>
                <a:cubicBezTo>
                  <a:pt x="87717" y="5587442"/>
                  <a:pt x="82431" y="5550877"/>
                  <a:pt x="89120" y="5529641"/>
                </a:cubicBezTo>
                <a:cubicBezTo>
                  <a:pt x="69291" y="5496375"/>
                  <a:pt x="118554" y="5526326"/>
                  <a:pt x="94330" y="5470852"/>
                </a:cubicBezTo>
                <a:cubicBezTo>
                  <a:pt x="95483" y="5449506"/>
                  <a:pt x="114690" y="5429653"/>
                  <a:pt x="116139" y="5390946"/>
                </a:cubicBezTo>
                <a:cubicBezTo>
                  <a:pt x="127589" y="5337323"/>
                  <a:pt x="132794" y="5338384"/>
                  <a:pt x="135560" y="5284344"/>
                </a:cubicBezTo>
                <a:cubicBezTo>
                  <a:pt x="143629" y="5226223"/>
                  <a:pt x="148113" y="5192743"/>
                  <a:pt x="158141" y="5143920"/>
                </a:cubicBezTo>
                <a:cubicBezTo>
                  <a:pt x="170128" y="5118849"/>
                  <a:pt x="159838" y="5102006"/>
                  <a:pt x="174950" y="5088188"/>
                </a:cubicBezTo>
                <a:cubicBezTo>
                  <a:pt x="197620" y="5107654"/>
                  <a:pt x="181875" y="4983257"/>
                  <a:pt x="203603" y="5010764"/>
                </a:cubicBezTo>
                <a:lnTo>
                  <a:pt x="258582" y="4919969"/>
                </a:lnTo>
                <a:cubicBezTo>
                  <a:pt x="238838" y="4883087"/>
                  <a:pt x="271098" y="4853332"/>
                  <a:pt x="287910" y="4849612"/>
                </a:cubicBezTo>
                <a:cubicBezTo>
                  <a:pt x="294156" y="4811643"/>
                  <a:pt x="286101" y="4834074"/>
                  <a:pt x="305439" y="4799017"/>
                </a:cubicBezTo>
                <a:cubicBezTo>
                  <a:pt x="322572" y="4758926"/>
                  <a:pt x="352642" y="4705848"/>
                  <a:pt x="373456" y="4667754"/>
                </a:cubicBezTo>
                <a:cubicBezTo>
                  <a:pt x="384080" y="4649919"/>
                  <a:pt x="401158" y="4670663"/>
                  <a:pt x="407944" y="4574050"/>
                </a:cubicBezTo>
                <a:cubicBezTo>
                  <a:pt x="408098" y="4548109"/>
                  <a:pt x="427782" y="4503327"/>
                  <a:pt x="425133" y="4462469"/>
                </a:cubicBezTo>
                <a:lnTo>
                  <a:pt x="433890" y="4364681"/>
                </a:lnTo>
                <a:cubicBezTo>
                  <a:pt x="430018" y="4339230"/>
                  <a:pt x="435361" y="4287915"/>
                  <a:pt x="440691" y="4222147"/>
                </a:cubicBezTo>
                <a:cubicBezTo>
                  <a:pt x="451463" y="4164562"/>
                  <a:pt x="497377" y="4067298"/>
                  <a:pt x="503057" y="3977136"/>
                </a:cubicBezTo>
                <a:cubicBezTo>
                  <a:pt x="519229" y="3939837"/>
                  <a:pt x="472839" y="3875689"/>
                  <a:pt x="507582" y="3776020"/>
                </a:cubicBezTo>
                <a:cubicBezTo>
                  <a:pt x="497716" y="3757477"/>
                  <a:pt x="518006" y="3707185"/>
                  <a:pt x="521577" y="3692206"/>
                </a:cubicBezTo>
                <a:cubicBezTo>
                  <a:pt x="525148" y="3677227"/>
                  <a:pt x="526352" y="3687655"/>
                  <a:pt x="529009" y="3686147"/>
                </a:cubicBezTo>
                <a:cubicBezTo>
                  <a:pt x="531848" y="3650325"/>
                  <a:pt x="545504" y="3563351"/>
                  <a:pt x="551870" y="3514534"/>
                </a:cubicBezTo>
                <a:cubicBezTo>
                  <a:pt x="561331" y="3487751"/>
                  <a:pt x="581973" y="3426419"/>
                  <a:pt x="567205" y="3393248"/>
                </a:cubicBezTo>
                <a:cubicBezTo>
                  <a:pt x="585208" y="3400657"/>
                  <a:pt x="563566" y="3353906"/>
                  <a:pt x="579630" y="3344723"/>
                </a:cubicBezTo>
                <a:cubicBezTo>
                  <a:pt x="592861" y="3339338"/>
                  <a:pt x="589379" y="3323900"/>
                  <a:pt x="592672" y="3310978"/>
                </a:cubicBezTo>
                <a:cubicBezTo>
                  <a:pt x="605351" y="3299735"/>
                  <a:pt x="594296" y="3237176"/>
                  <a:pt x="589270" y="3216655"/>
                </a:cubicBezTo>
                <a:cubicBezTo>
                  <a:pt x="566909" y="3160431"/>
                  <a:pt x="626099" y="3142203"/>
                  <a:pt x="609663" y="3096973"/>
                </a:cubicBezTo>
                <a:cubicBezTo>
                  <a:pt x="609191" y="3084373"/>
                  <a:pt x="615889" y="3033331"/>
                  <a:pt x="618886" y="3023628"/>
                </a:cubicBezTo>
                <a:lnTo>
                  <a:pt x="630425" y="2998646"/>
                </a:lnTo>
                <a:lnTo>
                  <a:pt x="640017" y="2995914"/>
                </a:lnTo>
                <a:lnTo>
                  <a:pt x="643600" y="2978244"/>
                </a:lnTo>
                <a:lnTo>
                  <a:pt x="659520" y="2950805"/>
                </a:lnTo>
                <a:cubicBezTo>
                  <a:pt x="620152" y="2937671"/>
                  <a:pt x="687598" y="2860550"/>
                  <a:pt x="650890" y="2864933"/>
                </a:cubicBezTo>
                <a:cubicBezTo>
                  <a:pt x="663707" y="2817056"/>
                  <a:pt x="662078" y="2779813"/>
                  <a:pt x="640210" y="2741864"/>
                </a:cubicBezTo>
                <a:cubicBezTo>
                  <a:pt x="634452" y="2649732"/>
                  <a:pt x="665268" y="2597914"/>
                  <a:pt x="639387" y="2510931"/>
                </a:cubicBezTo>
                <a:cubicBezTo>
                  <a:pt x="645574" y="2407642"/>
                  <a:pt x="671719" y="2317589"/>
                  <a:pt x="680438" y="2227415"/>
                </a:cubicBezTo>
                <a:cubicBezTo>
                  <a:pt x="664175" y="2189847"/>
                  <a:pt x="704423" y="2141655"/>
                  <a:pt x="688135" y="2054289"/>
                </a:cubicBezTo>
                <a:cubicBezTo>
                  <a:pt x="683239" y="2048201"/>
                  <a:pt x="684029" y="1979567"/>
                  <a:pt x="681480" y="1972202"/>
                </a:cubicBezTo>
                <a:lnTo>
                  <a:pt x="686247" y="1917474"/>
                </a:lnTo>
                <a:lnTo>
                  <a:pt x="679783" y="1862721"/>
                </a:lnTo>
                <a:cubicBezTo>
                  <a:pt x="683677" y="1851209"/>
                  <a:pt x="688980" y="1824057"/>
                  <a:pt x="686639" y="1818227"/>
                </a:cubicBezTo>
                <a:lnTo>
                  <a:pt x="658235" y="1742488"/>
                </a:lnTo>
                <a:cubicBezTo>
                  <a:pt x="645662" y="1715201"/>
                  <a:pt x="661423" y="1719638"/>
                  <a:pt x="636990" y="1638389"/>
                </a:cubicBezTo>
                <a:cubicBezTo>
                  <a:pt x="626351" y="1601441"/>
                  <a:pt x="629414" y="1617134"/>
                  <a:pt x="602059" y="1570807"/>
                </a:cubicBezTo>
                <a:lnTo>
                  <a:pt x="570903" y="1513173"/>
                </a:lnTo>
                <a:cubicBezTo>
                  <a:pt x="570781" y="1503175"/>
                  <a:pt x="550561" y="1468055"/>
                  <a:pt x="550438" y="1458058"/>
                </a:cubicBezTo>
                <a:cubicBezTo>
                  <a:pt x="556848" y="1428101"/>
                  <a:pt x="546263" y="1422712"/>
                  <a:pt x="531416" y="1385478"/>
                </a:cubicBezTo>
                <a:cubicBezTo>
                  <a:pt x="527790" y="1370753"/>
                  <a:pt x="490725" y="1304050"/>
                  <a:pt x="501981" y="1265452"/>
                </a:cubicBezTo>
                <a:cubicBezTo>
                  <a:pt x="501825" y="1234781"/>
                  <a:pt x="490462" y="1187660"/>
                  <a:pt x="487370" y="1141743"/>
                </a:cubicBezTo>
                <a:cubicBezTo>
                  <a:pt x="484278" y="1095826"/>
                  <a:pt x="483852" y="1028118"/>
                  <a:pt x="483427" y="989948"/>
                </a:cubicBezTo>
                <a:cubicBezTo>
                  <a:pt x="483001" y="951779"/>
                  <a:pt x="494678" y="945984"/>
                  <a:pt x="484820" y="912725"/>
                </a:cubicBezTo>
                <a:cubicBezTo>
                  <a:pt x="467566" y="854951"/>
                  <a:pt x="510777" y="860797"/>
                  <a:pt x="475093" y="812798"/>
                </a:cubicBezTo>
                <a:cubicBezTo>
                  <a:pt x="461960" y="787034"/>
                  <a:pt x="498505" y="551948"/>
                  <a:pt x="461972" y="450605"/>
                </a:cubicBezTo>
                <a:cubicBezTo>
                  <a:pt x="470167" y="357604"/>
                  <a:pt x="458694" y="431306"/>
                  <a:pt x="465015" y="372906"/>
                </a:cubicBezTo>
                <a:cubicBezTo>
                  <a:pt x="503427" y="364177"/>
                  <a:pt x="489736" y="290341"/>
                  <a:pt x="490377" y="246134"/>
                </a:cubicBezTo>
                <a:cubicBezTo>
                  <a:pt x="491019" y="201927"/>
                  <a:pt x="449725" y="138160"/>
                  <a:pt x="468864" y="107666"/>
                </a:cubicBezTo>
                <a:cubicBezTo>
                  <a:pt x="468282" y="89794"/>
                  <a:pt x="477749" y="76947"/>
                  <a:pt x="477167" y="59075"/>
                </a:cubicBezTo>
                <a:lnTo>
                  <a:pt x="472992" y="14560"/>
                </a:lnTo>
                <a:close/>
              </a:path>
            </a:pathLst>
          </a:custGeom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852775" y="609600"/>
            <a:ext cx="5123391" cy="1322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altLang="en-US" sz="4100"/>
              <a:t>Total Contribution and Contribution per unit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52776" y="2194102"/>
            <a:ext cx="4887162" cy="3908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spcBef>
                <a:spcPts val="0"/>
              </a:spcBef>
            </a:pPr>
            <a:r>
              <a:rPr lang="en-US" altLang="en-US" sz="1600" dirty="0"/>
              <a:t>What does the word contribution mean?</a:t>
            </a:r>
          </a:p>
          <a:p>
            <a:pPr lvl="1" indent="-228600" defTabSz="914400">
              <a:spcBef>
                <a:spcPts val="0"/>
              </a:spcBef>
            </a:pPr>
            <a:r>
              <a:rPr lang="en-US" altLang="en-US" sz="1600" dirty="0"/>
              <a:t> when we contribute we give towards something</a:t>
            </a:r>
          </a:p>
          <a:p>
            <a:pPr indent="-228600" defTabSz="914400">
              <a:spcBef>
                <a:spcPts val="0"/>
              </a:spcBef>
            </a:pPr>
            <a:r>
              <a:rPr lang="en-US" altLang="en-US" sz="1600" dirty="0"/>
              <a:t>In business each time a product is sold or service provided what does the money generated contribute towards?</a:t>
            </a:r>
          </a:p>
          <a:p>
            <a:pPr lvl="1" indent="-228600" defTabSz="914400">
              <a:spcBef>
                <a:spcPts val="0"/>
              </a:spcBef>
            </a:pPr>
            <a:r>
              <a:rPr lang="en-US" altLang="en-US" sz="1600" dirty="0"/>
              <a:t> it has to firstly pay for its own variable costs and then contribute towards the fixed costs</a:t>
            </a:r>
          </a:p>
          <a:p>
            <a:pPr lvl="1" indent="-228600" defTabSz="914400">
              <a:spcBef>
                <a:spcPts val="0"/>
              </a:spcBef>
            </a:pPr>
            <a:r>
              <a:rPr lang="en-US" altLang="en-US" sz="1600" dirty="0"/>
              <a:t> until there are enough contributions to cover all the fixed costs the business can not start to make a profit</a:t>
            </a:r>
          </a:p>
          <a:p>
            <a:pPr indent="-228600" defTabSz="914400">
              <a:spcBef>
                <a:spcPts val="0"/>
              </a:spcBef>
            </a:pPr>
            <a:r>
              <a:rPr lang="en-US" altLang="en-US" sz="1600" dirty="0"/>
              <a:t>Each time an item is sold the difference between the selling price and the variable cost is contributed towards the fixed cost</a:t>
            </a:r>
          </a:p>
          <a:p>
            <a:pPr indent="-228600" defTabSz="914400">
              <a:spcBef>
                <a:spcPts val="0"/>
              </a:spcBef>
            </a:pPr>
            <a:r>
              <a:rPr lang="en-US" altLang="en-US" sz="1600" dirty="0"/>
              <a:t>The business has to keep putting this excess, the contribution, towards fixed costs until they are all paid off</a:t>
            </a:r>
          </a:p>
          <a:p>
            <a:pPr lvl="1" indent="-228600" defTabSz="914400"/>
            <a:endParaRPr lang="en-US" altLang="en-US" sz="1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19E931-EAA2-C96A-1C2F-F76BC17D35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8" y="1663184"/>
            <a:ext cx="8888898" cy="35787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17F501-22EC-1F91-FFC8-670FB1AC29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94" y="52559"/>
            <a:ext cx="933411" cy="3757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847E3E-0C3E-073E-080B-4D1C2B7A4E5E}"/>
              </a:ext>
            </a:extLst>
          </p:cNvPr>
          <p:cNvSpPr txBox="1"/>
          <p:nvPr/>
        </p:nvSpPr>
        <p:spPr>
          <a:xfrm>
            <a:off x="5824347" y="6476741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gg sans"/>
              </a:rPr>
              <a:t>© 2025 Exams Papers Practice. All Rights Reserved</a:t>
            </a:r>
            <a:endParaRPr lang="en-PH" sz="900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877A468C-56DA-2D39-7EC1-ACD542B9B850}"/>
              </a:ext>
            </a:extLst>
          </p:cNvPr>
          <p:cNvSpPr txBox="1">
            <a:spLocks/>
          </p:cNvSpPr>
          <p:nvPr/>
        </p:nvSpPr>
        <p:spPr>
          <a:xfrm>
            <a:off x="503272" y="6444496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715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8" name="Rectangle 7177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0" name="Rectangle 7179">
            <a:extLst>
              <a:ext uri="{FF2B5EF4-FFF2-40B4-BE49-F238E27FC236}">
                <a16:creationId xmlns:a16="http://schemas.microsoft.com/office/drawing/2014/main" id="{D1BDED99-B35B-4FEE-A274-8E8DB6FEE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6854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4" name="Picture 7173">
            <a:extLst>
              <a:ext uri="{FF2B5EF4-FFF2-40B4-BE49-F238E27FC236}">
                <a16:creationId xmlns:a16="http://schemas.microsoft.com/office/drawing/2014/main" id="{7A97F09C-7EFB-034C-F2B1-C5C70004A0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912" r="3158" b="-2"/>
          <a:stretch/>
        </p:blipFill>
        <p:spPr>
          <a:xfrm>
            <a:off x="5976166" y="10"/>
            <a:ext cx="3167834" cy="6857990"/>
          </a:xfrm>
          <a:custGeom>
            <a:avLst/>
            <a:gdLst/>
            <a:ahLst/>
            <a:cxnLst/>
            <a:rect l="l" t="t" r="r" b="b"/>
            <a:pathLst>
              <a:path w="4223778" h="6865951">
                <a:moveTo>
                  <a:pt x="478794" y="0"/>
                </a:moveTo>
                <a:lnTo>
                  <a:pt x="4223778" y="0"/>
                </a:lnTo>
                <a:lnTo>
                  <a:pt x="4223778" y="6865951"/>
                </a:lnTo>
                <a:lnTo>
                  <a:pt x="52221" y="6865951"/>
                </a:lnTo>
                <a:lnTo>
                  <a:pt x="49989" y="6844695"/>
                </a:lnTo>
                <a:cubicBezTo>
                  <a:pt x="46440" y="6810509"/>
                  <a:pt x="42891" y="6776323"/>
                  <a:pt x="41304" y="6765443"/>
                </a:cubicBezTo>
                <a:cubicBezTo>
                  <a:pt x="35681" y="6732842"/>
                  <a:pt x="13533" y="6716945"/>
                  <a:pt x="11182" y="6694817"/>
                </a:cubicBezTo>
                <a:cubicBezTo>
                  <a:pt x="16764" y="6697663"/>
                  <a:pt x="14835" y="6635151"/>
                  <a:pt x="10913" y="6627127"/>
                </a:cubicBezTo>
                <a:cubicBezTo>
                  <a:pt x="19564" y="6579282"/>
                  <a:pt x="-12861" y="6585665"/>
                  <a:pt x="5999" y="6527525"/>
                </a:cubicBezTo>
                <a:cubicBezTo>
                  <a:pt x="12287" y="6468687"/>
                  <a:pt x="19003" y="6409739"/>
                  <a:pt x="7685" y="6346547"/>
                </a:cubicBezTo>
                <a:cubicBezTo>
                  <a:pt x="31149" y="6240430"/>
                  <a:pt x="5895" y="6134229"/>
                  <a:pt x="12535" y="6084924"/>
                </a:cubicBezTo>
                <a:cubicBezTo>
                  <a:pt x="14696" y="6024961"/>
                  <a:pt x="53867" y="6020785"/>
                  <a:pt x="45320" y="5989742"/>
                </a:cubicBezTo>
                <a:cubicBezTo>
                  <a:pt x="41264" y="5940899"/>
                  <a:pt x="43258" y="5932095"/>
                  <a:pt x="40418" y="5889597"/>
                </a:cubicBezTo>
                <a:cubicBezTo>
                  <a:pt x="20860" y="5848611"/>
                  <a:pt x="51187" y="5792775"/>
                  <a:pt x="49796" y="5755774"/>
                </a:cubicBezTo>
                <a:cubicBezTo>
                  <a:pt x="43522" y="5734342"/>
                  <a:pt x="37368" y="5692606"/>
                  <a:pt x="49956" y="5684909"/>
                </a:cubicBezTo>
                <a:cubicBezTo>
                  <a:pt x="52825" y="5660429"/>
                  <a:pt x="62553" y="5623499"/>
                  <a:pt x="67011" y="5608897"/>
                </a:cubicBezTo>
                <a:lnTo>
                  <a:pt x="76701" y="5597290"/>
                </a:lnTo>
                <a:cubicBezTo>
                  <a:pt x="87717" y="5587442"/>
                  <a:pt x="82431" y="5550877"/>
                  <a:pt x="89120" y="5529641"/>
                </a:cubicBezTo>
                <a:cubicBezTo>
                  <a:pt x="69291" y="5496375"/>
                  <a:pt x="118554" y="5526326"/>
                  <a:pt x="94330" y="5470852"/>
                </a:cubicBezTo>
                <a:cubicBezTo>
                  <a:pt x="95483" y="5449506"/>
                  <a:pt x="114690" y="5429653"/>
                  <a:pt x="116139" y="5390946"/>
                </a:cubicBezTo>
                <a:cubicBezTo>
                  <a:pt x="127589" y="5337323"/>
                  <a:pt x="132794" y="5338384"/>
                  <a:pt x="135560" y="5284344"/>
                </a:cubicBezTo>
                <a:cubicBezTo>
                  <a:pt x="143629" y="5226223"/>
                  <a:pt x="148113" y="5192743"/>
                  <a:pt x="158141" y="5143920"/>
                </a:cubicBezTo>
                <a:cubicBezTo>
                  <a:pt x="170128" y="5118849"/>
                  <a:pt x="159838" y="5102006"/>
                  <a:pt x="174950" y="5088188"/>
                </a:cubicBezTo>
                <a:cubicBezTo>
                  <a:pt x="197620" y="5107654"/>
                  <a:pt x="181875" y="4983257"/>
                  <a:pt x="203603" y="5010764"/>
                </a:cubicBezTo>
                <a:lnTo>
                  <a:pt x="258582" y="4919969"/>
                </a:lnTo>
                <a:cubicBezTo>
                  <a:pt x="238838" y="4883087"/>
                  <a:pt x="271098" y="4853332"/>
                  <a:pt x="287910" y="4849612"/>
                </a:cubicBezTo>
                <a:cubicBezTo>
                  <a:pt x="294156" y="4811643"/>
                  <a:pt x="286101" y="4834074"/>
                  <a:pt x="305439" y="4799017"/>
                </a:cubicBezTo>
                <a:cubicBezTo>
                  <a:pt x="322572" y="4758926"/>
                  <a:pt x="352642" y="4705848"/>
                  <a:pt x="373456" y="4667754"/>
                </a:cubicBezTo>
                <a:cubicBezTo>
                  <a:pt x="384080" y="4649919"/>
                  <a:pt x="401158" y="4670663"/>
                  <a:pt x="407944" y="4574050"/>
                </a:cubicBezTo>
                <a:cubicBezTo>
                  <a:pt x="408098" y="4548109"/>
                  <a:pt x="427782" y="4503327"/>
                  <a:pt x="425133" y="4462469"/>
                </a:cubicBezTo>
                <a:lnTo>
                  <a:pt x="433890" y="4364681"/>
                </a:lnTo>
                <a:cubicBezTo>
                  <a:pt x="430018" y="4339230"/>
                  <a:pt x="435361" y="4287915"/>
                  <a:pt x="440691" y="4222147"/>
                </a:cubicBezTo>
                <a:cubicBezTo>
                  <a:pt x="451463" y="4164562"/>
                  <a:pt x="497377" y="4067298"/>
                  <a:pt x="503057" y="3977136"/>
                </a:cubicBezTo>
                <a:cubicBezTo>
                  <a:pt x="519229" y="3939837"/>
                  <a:pt x="472839" y="3875689"/>
                  <a:pt x="507582" y="3776020"/>
                </a:cubicBezTo>
                <a:cubicBezTo>
                  <a:pt x="497716" y="3757477"/>
                  <a:pt x="518006" y="3707185"/>
                  <a:pt x="521577" y="3692206"/>
                </a:cubicBezTo>
                <a:cubicBezTo>
                  <a:pt x="525148" y="3677227"/>
                  <a:pt x="526352" y="3687655"/>
                  <a:pt x="529009" y="3686147"/>
                </a:cubicBezTo>
                <a:cubicBezTo>
                  <a:pt x="531848" y="3650325"/>
                  <a:pt x="545504" y="3563351"/>
                  <a:pt x="551870" y="3514534"/>
                </a:cubicBezTo>
                <a:cubicBezTo>
                  <a:pt x="561331" y="3487751"/>
                  <a:pt x="581973" y="3426419"/>
                  <a:pt x="567205" y="3393248"/>
                </a:cubicBezTo>
                <a:cubicBezTo>
                  <a:pt x="585208" y="3400657"/>
                  <a:pt x="563566" y="3353906"/>
                  <a:pt x="579630" y="3344723"/>
                </a:cubicBezTo>
                <a:cubicBezTo>
                  <a:pt x="592861" y="3339338"/>
                  <a:pt x="589379" y="3323900"/>
                  <a:pt x="592672" y="3310978"/>
                </a:cubicBezTo>
                <a:cubicBezTo>
                  <a:pt x="605351" y="3299735"/>
                  <a:pt x="594296" y="3237176"/>
                  <a:pt x="589270" y="3216655"/>
                </a:cubicBezTo>
                <a:cubicBezTo>
                  <a:pt x="566909" y="3160431"/>
                  <a:pt x="626099" y="3142203"/>
                  <a:pt x="609663" y="3096973"/>
                </a:cubicBezTo>
                <a:cubicBezTo>
                  <a:pt x="609191" y="3084373"/>
                  <a:pt x="615889" y="3033331"/>
                  <a:pt x="618886" y="3023628"/>
                </a:cubicBezTo>
                <a:lnTo>
                  <a:pt x="630425" y="2998646"/>
                </a:lnTo>
                <a:lnTo>
                  <a:pt x="640017" y="2995914"/>
                </a:lnTo>
                <a:lnTo>
                  <a:pt x="643600" y="2978244"/>
                </a:lnTo>
                <a:lnTo>
                  <a:pt x="659520" y="2950805"/>
                </a:lnTo>
                <a:cubicBezTo>
                  <a:pt x="620152" y="2937671"/>
                  <a:pt x="687598" y="2860550"/>
                  <a:pt x="650890" y="2864933"/>
                </a:cubicBezTo>
                <a:cubicBezTo>
                  <a:pt x="663707" y="2817056"/>
                  <a:pt x="662078" y="2779813"/>
                  <a:pt x="640210" y="2741864"/>
                </a:cubicBezTo>
                <a:cubicBezTo>
                  <a:pt x="634452" y="2649732"/>
                  <a:pt x="665268" y="2597914"/>
                  <a:pt x="639387" y="2510931"/>
                </a:cubicBezTo>
                <a:cubicBezTo>
                  <a:pt x="645574" y="2407642"/>
                  <a:pt x="671719" y="2317589"/>
                  <a:pt x="680438" y="2227415"/>
                </a:cubicBezTo>
                <a:cubicBezTo>
                  <a:pt x="664175" y="2189847"/>
                  <a:pt x="704423" y="2141655"/>
                  <a:pt x="688135" y="2054289"/>
                </a:cubicBezTo>
                <a:cubicBezTo>
                  <a:pt x="683239" y="2048201"/>
                  <a:pt x="684029" y="1979567"/>
                  <a:pt x="681480" y="1972202"/>
                </a:cubicBezTo>
                <a:lnTo>
                  <a:pt x="686247" y="1917474"/>
                </a:lnTo>
                <a:lnTo>
                  <a:pt x="679783" y="1862721"/>
                </a:lnTo>
                <a:cubicBezTo>
                  <a:pt x="683677" y="1851209"/>
                  <a:pt x="688980" y="1824057"/>
                  <a:pt x="686639" y="1818227"/>
                </a:cubicBezTo>
                <a:lnTo>
                  <a:pt x="658235" y="1742488"/>
                </a:lnTo>
                <a:cubicBezTo>
                  <a:pt x="645662" y="1715201"/>
                  <a:pt x="661423" y="1719638"/>
                  <a:pt x="636990" y="1638389"/>
                </a:cubicBezTo>
                <a:cubicBezTo>
                  <a:pt x="626351" y="1601441"/>
                  <a:pt x="629414" y="1617134"/>
                  <a:pt x="602059" y="1570807"/>
                </a:cubicBezTo>
                <a:lnTo>
                  <a:pt x="570903" y="1513173"/>
                </a:lnTo>
                <a:cubicBezTo>
                  <a:pt x="570781" y="1503175"/>
                  <a:pt x="550561" y="1468055"/>
                  <a:pt x="550438" y="1458058"/>
                </a:cubicBezTo>
                <a:cubicBezTo>
                  <a:pt x="556848" y="1428101"/>
                  <a:pt x="546263" y="1422712"/>
                  <a:pt x="531416" y="1385478"/>
                </a:cubicBezTo>
                <a:cubicBezTo>
                  <a:pt x="527790" y="1370753"/>
                  <a:pt x="490725" y="1304050"/>
                  <a:pt x="501981" y="1265452"/>
                </a:cubicBezTo>
                <a:cubicBezTo>
                  <a:pt x="501825" y="1234781"/>
                  <a:pt x="490462" y="1187660"/>
                  <a:pt x="487370" y="1141743"/>
                </a:cubicBezTo>
                <a:cubicBezTo>
                  <a:pt x="484278" y="1095826"/>
                  <a:pt x="483852" y="1028118"/>
                  <a:pt x="483427" y="989948"/>
                </a:cubicBezTo>
                <a:cubicBezTo>
                  <a:pt x="483001" y="951779"/>
                  <a:pt x="494678" y="945984"/>
                  <a:pt x="484820" y="912725"/>
                </a:cubicBezTo>
                <a:cubicBezTo>
                  <a:pt x="467566" y="854951"/>
                  <a:pt x="510777" y="860797"/>
                  <a:pt x="475093" y="812798"/>
                </a:cubicBezTo>
                <a:cubicBezTo>
                  <a:pt x="461960" y="787034"/>
                  <a:pt x="498505" y="551948"/>
                  <a:pt x="461972" y="450605"/>
                </a:cubicBezTo>
                <a:cubicBezTo>
                  <a:pt x="470167" y="357604"/>
                  <a:pt x="458694" y="431306"/>
                  <a:pt x="465015" y="372906"/>
                </a:cubicBezTo>
                <a:cubicBezTo>
                  <a:pt x="503427" y="364177"/>
                  <a:pt x="489736" y="290341"/>
                  <a:pt x="490377" y="246134"/>
                </a:cubicBezTo>
                <a:cubicBezTo>
                  <a:pt x="491019" y="201927"/>
                  <a:pt x="449725" y="138160"/>
                  <a:pt x="468864" y="107666"/>
                </a:cubicBezTo>
                <a:cubicBezTo>
                  <a:pt x="468282" y="89794"/>
                  <a:pt x="477749" y="76947"/>
                  <a:pt x="477167" y="59075"/>
                </a:cubicBezTo>
                <a:lnTo>
                  <a:pt x="472992" y="14560"/>
                </a:lnTo>
                <a:close/>
              </a:path>
            </a:pathLst>
          </a:custGeom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852775" y="609600"/>
            <a:ext cx="5123391" cy="1322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altLang="en-US" sz="4100"/>
              <a:t> Total contribution and Contribution per unit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52776" y="2194102"/>
            <a:ext cx="4887162" cy="3908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spcBef>
                <a:spcPts val="0"/>
              </a:spcBef>
              <a:spcAft>
                <a:spcPts val="600"/>
              </a:spcAft>
            </a:pPr>
            <a:r>
              <a:rPr lang="en-US" altLang="en-US" sz="1600" dirty="0"/>
              <a:t>Contribution per unit is the difference between selling price per unit and variable cost per unit i.e. how much is left to contribute</a:t>
            </a:r>
          </a:p>
          <a:p>
            <a:pPr lvl="1" indent="-228600" defTabSz="914400">
              <a:spcBef>
                <a:spcPts val="0"/>
              </a:spcBef>
              <a:spcAft>
                <a:spcPts val="600"/>
              </a:spcAft>
            </a:pPr>
            <a:r>
              <a:rPr lang="en-US" altLang="en-US" sz="1600" dirty="0"/>
              <a:t>Firstly to fixed costs and secondly to profit</a:t>
            </a:r>
          </a:p>
          <a:p>
            <a:pPr indent="-228600" defTabSz="914400">
              <a:spcBef>
                <a:spcPts val="0"/>
              </a:spcBef>
              <a:spcAft>
                <a:spcPts val="600"/>
              </a:spcAft>
            </a:pPr>
            <a:r>
              <a:rPr lang="en-US" altLang="en-US" sz="1600" dirty="0"/>
              <a:t>Contribution = selling price – variable cost</a:t>
            </a:r>
          </a:p>
          <a:p>
            <a:pPr lvl="1" indent="-228600" defTabSz="914400">
              <a:spcBef>
                <a:spcPts val="0"/>
              </a:spcBef>
              <a:spcAft>
                <a:spcPts val="600"/>
              </a:spcAft>
            </a:pPr>
            <a:r>
              <a:rPr lang="en-US" altLang="en-US" sz="1600" dirty="0"/>
              <a:t>If I sell t-shirts at £11.50 and each one costs me £4.00 to make then from each item sold I have a contribution of £7.50 (SP £11.50 – VC £4.00)</a:t>
            </a:r>
          </a:p>
          <a:p>
            <a:pPr indent="-228600" defTabSz="914400">
              <a:spcBef>
                <a:spcPts val="0"/>
              </a:spcBef>
              <a:spcAft>
                <a:spcPts val="600"/>
              </a:spcAft>
            </a:pPr>
            <a:r>
              <a:rPr lang="en-US" altLang="en-US" sz="1600" dirty="0"/>
              <a:t>Total contribution is the difference between total sales revenue and total variable costs</a:t>
            </a:r>
          </a:p>
          <a:p>
            <a:pPr lvl="1" indent="-228600" defTabSz="914400">
              <a:spcBef>
                <a:spcPts val="0"/>
              </a:spcBef>
              <a:spcAft>
                <a:spcPts val="600"/>
              </a:spcAft>
            </a:pPr>
            <a:r>
              <a:rPr lang="en-US" altLang="en-US" sz="1600" dirty="0"/>
              <a:t>If I sell 100 t-shirts total sales revenue is (100 x £11.50) £1150 and total variable cost is (100 x £4.00) £400</a:t>
            </a:r>
          </a:p>
          <a:p>
            <a:pPr lvl="1" indent="-228600" defTabSz="914400">
              <a:spcBef>
                <a:spcPts val="0"/>
              </a:spcBef>
              <a:spcAft>
                <a:spcPts val="600"/>
              </a:spcAft>
            </a:pPr>
            <a:r>
              <a:rPr lang="en-US" altLang="en-US" sz="1600" dirty="0"/>
              <a:t>Therefore total contribution is £1150 - £400 = £750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71DE8A-A012-793E-3279-1AA4080079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8" y="1663184"/>
            <a:ext cx="8888898" cy="35787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8CE3B8-6B21-6947-A73C-63E84520FC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94" y="52559"/>
            <a:ext cx="933411" cy="3757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3E83EE-2F38-ECB2-A33E-E78BA2A753A5}"/>
              </a:ext>
            </a:extLst>
          </p:cNvPr>
          <p:cNvSpPr txBox="1"/>
          <p:nvPr/>
        </p:nvSpPr>
        <p:spPr>
          <a:xfrm>
            <a:off x="5824347" y="6476741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gg sans"/>
              </a:rPr>
              <a:t>© 2025 Exams Papers Practice. All Rights Reserved</a:t>
            </a:r>
            <a:endParaRPr lang="en-PH" sz="900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9781DF37-10FF-FFFE-E47C-BF7E2E193061}"/>
              </a:ext>
            </a:extLst>
          </p:cNvPr>
          <p:cNvSpPr txBox="1">
            <a:spLocks/>
          </p:cNvSpPr>
          <p:nvPr/>
        </p:nvSpPr>
        <p:spPr>
          <a:xfrm>
            <a:off x="503272" y="6444496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262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5" name="Rectangle 9224">
            <a:extLst>
              <a:ext uri="{FF2B5EF4-FFF2-40B4-BE49-F238E27FC236}">
                <a16:creationId xmlns:a16="http://schemas.microsoft.com/office/drawing/2014/main" id="{9F846FF8-0D27-4A66-8332-A0BE79BEFA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843386" y="1832627"/>
            <a:ext cx="7457228" cy="9496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alt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Calculation of Break-Even Output</a:t>
            </a:r>
          </a:p>
        </p:txBody>
      </p:sp>
      <p:sp>
        <p:nvSpPr>
          <p:cNvPr id="9227" name="Freeform: Shape 9226">
            <a:extLst>
              <a:ext uri="{FF2B5EF4-FFF2-40B4-BE49-F238E27FC236}">
                <a16:creationId xmlns:a16="http://schemas.microsoft.com/office/drawing/2014/main" id="{46B9CB01-4014-4606-90AC-ADABCFB38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49353"/>
            <a:ext cx="9144000" cy="4908647"/>
          </a:xfrm>
          <a:custGeom>
            <a:avLst/>
            <a:gdLst>
              <a:gd name="connsiteX0" fmla="*/ 4142196 w 12192000"/>
              <a:gd name="connsiteY0" fmla="*/ 33 h 5013196"/>
              <a:gd name="connsiteX1" fmla="*/ 4138795 w 12192000"/>
              <a:gd name="connsiteY1" fmla="*/ 15046 h 5013196"/>
              <a:gd name="connsiteX2" fmla="*/ 4166706 w 12192000"/>
              <a:gd name="connsiteY2" fmla="*/ 37291 h 5013196"/>
              <a:gd name="connsiteX3" fmla="*/ 4371550 w 12192000"/>
              <a:gd name="connsiteY3" fmla="*/ 22134 h 5013196"/>
              <a:gd name="connsiteX4" fmla="*/ 4424056 w 12192000"/>
              <a:gd name="connsiteY4" fmla="*/ 28369 h 5013196"/>
              <a:gd name="connsiteX5" fmla="*/ 4469897 w 12192000"/>
              <a:gd name="connsiteY5" fmla="*/ 13218 h 5013196"/>
              <a:gd name="connsiteX6" fmla="*/ 4489151 w 12192000"/>
              <a:gd name="connsiteY6" fmla="*/ 20285 h 5013196"/>
              <a:gd name="connsiteX7" fmla="*/ 4492479 w 12192000"/>
              <a:gd name="connsiteY7" fmla="*/ 21730 h 5013196"/>
              <a:gd name="connsiteX8" fmla="*/ 4505693 w 12192000"/>
              <a:gd name="connsiteY8" fmla="*/ 22584 h 5013196"/>
              <a:gd name="connsiteX9" fmla="*/ 4509529 w 12192000"/>
              <a:gd name="connsiteY9" fmla="*/ 28985 h 5013196"/>
              <a:gd name="connsiteX10" fmla="*/ 4529499 w 12192000"/>
              <a:gd name="connsiteY10" fmla="*/ 34687 h 5013196"/>
              <a:gd name="connsiteX11" fmla="*/ 4553795 w 12192000"/>
              <a:gd name="connsiteY11" fmla="*/ 34541 h 5013196"/>
              <a:gd name="connsiteX12" fmla="*/ 4640118 w 12192000"/>
              <a:gd name="connsiteY12" fmla="*/ 34699 h 5013196"/>
              <a:gd name="connsiteX13" fmla="*/ 4654127 w 12192000"/>
              <a:gd name="connsiteY13" fmla="*/ 30952 h 5013196"/>
              <a:gd name="connsiteX14" fmla="*/ 4700168 w 12192000"/>
              <a:gd name="connsiteY14" fmla="*/ 35953 h 5013196"/>
              <a:gd name="connsiteX15" fmla="*/ 4741127 w 12192000"/>
              <a:gd name="connsiteY15" fmla="*/ 36527 h 5013196"/>
              <a:gd name="connsiteX16" fmla="*/ 4767598 w 12192000"/>
              <a:gd name="connsiteY16" fmla="*/ 33272 h 5013196"/>
              <a:gd name="connsiteX17" fmla="*/ 4774592 w 12192000"/>
              <a:gd name="connsiteY17" fmla="*/ 35449 h 5013196"/>
              <a:gd name="connsiteX18" fmla="*/ 4801328 w 12192000"/>
              <a:gd name="connsiteY18" fmla="*/ 36454 h 5013196"/>
              <a:gd name="connsiteX19" fmla="*/ 4814870 w 12192000"/>
              <a:gd name="connsiteY19" fmla="*/ 32797 h 5013196"/>
              <a:gd name="connsiteX20" fmla="*/ 4828440 w 12192000"/>
              <a:gd name="connsiteY20" fmla="*/ 40415 h 5013196"/>
              <a:gd name="connsiteX21" fmla="*/ 4831826 w 12192000"/>
              <a:gd name="connsiteY21" fmla="*/ 46118 h 5013196"/>
              <a:gd name="connsiteX22" fmla="*/ 4850785 w 12192000"/>
              <a:gd name="connsiteY22" fmla="*/ 43190 h 5013196"/>
              <a:gd name="connsiteX23" fmla="*/ 4866468 w 12192000"/>
              <a:gd name="connsiteY23" fmla="*/ 48539 h 5013196"/>
              <a:gd name="connsiteX24" fmla="*/ 4879983 w 12192000"/>
              <a:gd name="connsiteY24" fmla="*/ 44615 h 5013196"/>
              <a:gd name="connsiteX25" fmla="*/ 4885635 w 12192000"/>
              <a:gd name="connsiteY25" fmla="*/ 45342 h 5013196"/>
              <a:gd name="connsiteX26" fmla="*/ 4899698 w 12192000"/>
              <a:gd name="connsiteY26" fmla="*/ 47876 h 5013196"/>
              <a:gd name="connsiteX27" fmla="*/ 4923986 w 12192000"/>
              <a:gd name="connsiteY27" fmla="*/ 53632 h 5013196"/>
              <a:gd name="connsiteX28" fmla="*/ 4931544 w 12192000"/>
              <a:gd name="connsiteY28" fmla="*/ 54358 h 5013196"/>
              <a:gd name="connsiteX29" fmla="*/ 4948135 w 12192000"/>
              <a:gd name="connsiteY29" fmla="*/ 63529 h 5013196"/>
              <a:gd name="connsiteX30" fmla="*/ 4980068 w 12192000"/>
              <a:gd name="connsiteY30" fmla="*/ 71052 h 5013196"/>
              <a:gd name="connsiteX31" fmla="*/ 5036541 w 12192000"/>
              <a:gd name="connsiteY31" fmla="*/ 98293 h 5013196"/>
              <a:gd name="connsiteX32" fmla="*/ 5069678 w 12192000"/>
              <a:gd name="connsiteY32" fmla="*/ 111179 h 5013196"/>
              <a:gd name="connsiteX33" fmla="*/ 5092160 w 12192000"/>
              <a:gd name="connsiteY33" fmla="*/ 123203 h 5013196"/>
              <a:gd name="connsiteX34" fmla="*/ 5158166 w 12192000"/>
              <a:gd name="connsiteY34" fmla="*/ 139568 h 5013196"/>
              <a:gd name="connsiteX35" fmla="*/ 5271252 w 12192000"/>
              <a:gd name="connsiteY35" fmla="*/ 160738 h 5013196"/>
              <a:gd name="connsiteX36" fmla="*/ 5294438 w 12192000"/>
              <a:gd name="connsiteY36" fmla="*/ 166556 h 5013196"/>
              <a:gd name="connsiteX37" fmla="*/ 5310840 w 12192000"/>
              <a:gd name="connsiteY37" fmla="*/ 176769 h 5013196"/>
              <a:gd name="connsiteX38" fmla="*/ 5311570 w 12192000"/>
              <a:gd name="connsiteY38" fmla="*/ 183681 h 5013196"/>
              <a:gd name="connsiteX39" fmla="*/ 5323756 w 12192000"/>
              <a:gd name="connsiteY39" fmla="*/ 187718 h 5013196"/>
              <a:gd name="connsiteX40" fmla="*/ 5326259 w 12192000"/>
              <a:gd name="connsiteY40" fmla="*/ 189880 h 5013196"/>
              <a:gd name="connsiteX41" fmla="*/ 5341357 w 12192000"/>
              <a:gd name="connsiteY41" fmla="*/ 201193 h 5013196"/>
              <a:gd name="connsiteX42" fmla="*/ 5391908 w 12192000"/>
              <a:gd name="connsiteY42" fmla="*/ 198291 h 5013196"/>
              <a:gd name="connsiteX43" fmla="*/ 5439031 w 12192000"/>
              <a:gd name="connsiteY43" fmla="*/ 216975 h 5013196"/>
              <a:gd name="connsiteX44" fmla="*/ 5640913 w 12192000"/>
              <a:gd name="connsiteY44" fmla="*/ 253028 h 5013196"/>
              <a:gd name="connsiteX45" fmla="*/ 5657312 w 12192000"/>
              <a:gd name="connsiteY45" fmla="*/ 280626 h 5013196"/>
              <a:gd name="connsiteX46" fmla="*/ 5734773 w 12192000"/>
              <a:gd name="connsiteY46" fmla="*/ 303244 h 5013196"/>
              <a:gd name="connsiteX47" fmla="*/ 5877770 w 12192000"/>
              <a:gd name="connsiteY47" fmla="*/ 296965 h 5013196"/>
              <a:gd name="connsiteX48" fmla="*/ 5989615 w 12192000"/>
              <a:gd name="connsiteY48" fmla="*/ 319663 h 5013196"/>
              <a:gd name="connsiteX49" fmla="*/ 5996857 w 12192000"/>
              <a:gd name="connsiteY49" fmla="*/ 323549 h 5013196"/>
              <a:gd name="connsiteX50" fmla="*/ 6037387 w 12192000"/>
              <a:gd name="connsiteY50" fmla="*/ 312526 h 5013196"/>
              <a:gd name="connsiteX51" fmla="*/ 6113074 w 12192000"/>
              <a:gd name="connsiteY51" fmla="*/ 325845 h 5013196"/>
              <a:gd name="connsiteX52" fmla="*/ 6280929 w 12192000"/>
              <a:gd name="connsiteY52" fmla="*/ 350444 h 5013196"/>
              <a:gd name="connsiteX53" fmla="*/ 6298665 w 12192000"/>
              <a:gd name="connsiteY53" fmla="*/ 342931 h 5013196"/>
              <a:gd name="connsiteX54" fmla="*/ 6317326 w 12192000"/>
              <a:gd name="connsiteY54" fmla="*/ 339794 h 5013196"/>
              <a:gd name="connsiteX55" fmla="*/ 6319212 w 12192000"/>
              <a:gd name="connsiteY55" fmla="*/ 341004 h 5013196"/>
              <a:gd name="connsiteX56" fmla="*/ 6339724 w 12192000"/>
              <a:gd name="connsiteY56" fmla="*/ 342098 h 5013196"/>
              <a:gd name="connsiteX57" fmla="*/ 6345010 w 12192000"/>
              <a:gd name="connsiteY57" fmla="*/ 339148 h 5013196"/>
              <a:gd name="connsiteX58" fmla="*/ 6359332 w 12192000"/>
              <a:gd name="connsiteY58" fmla="*/ 338899 h 5013196"/>
              <a:gd name="connsiteX59" fmla="*/ 6388220 w 12192000"/>
              <a:gd name="connsiteY59" fmla="*/ 335714 h 5013196"/>
              <a:gd name="connsiteX60" fmla="*/ 6392994 w 12192000"/>
              <a:gd name="connsiteY60" fmla="*/ 337644 h 5013196"/>
              <a:gd name="connsiteX61" fmla="*/ 6435581 w 12192000"/>
              <a:gd name="connsiteY61" fmla="*/ 336775 h 5013196"/>
              <a:gd name="connsiteX62" fmla="*/ 6435870 w 12192000"/>
              <a:gd name="connsiteY62" fmla="*/ 337963 h 5013196"/>
              <a:gd name="connsiteX63" fmla="*/ 6446571 w 12192000"/>
              <a:gd name="connsiteY63" fmla="*/ 342957 h 5013196"/>
              <a:gd name="connsiteX64" fmla="*/ 6467701 w 12192000"/>
              <a:gd name="connsiteY64" fmla="*/ 349765 h 5013196"/>
              <a:gd name="connsiteX65" fmla="*/ 6512727 w 12192000"/>
              <a:gd name="connsiteY65" fmla="*/ 380305 h 5013196"/>
              <a:gd name="connsiteX66" fmla="*/ 6557094 w 12192000"/>
              <a:gd name="connsiteY66" fmla="*/ 379532 h 5013196"/>
              <a:gd name="connsiteX67" fmla="*/ 6565879 w 12192000"/>
              <a:gd name="connsiteY67" fmla="*/ 380030 h 5013196"/>
              <a:gd name="connsiteX68" fmla="*/ 6565997 w 12192000"/>
              <a:gd name="connsiteY68" fmla="*/ 380310 h 5013196"/>
              <a:gd name="connsiteX69" fmla="*/ 6575147 w 12192000"/>
              <a:gd name="connsiteY69" fmla="*/ 381374 h 5013196"/>
              <a:gd name="connsiteX70" fmla="*/ 6581899 w 12192000"/>
              <a:gd name="connsiteY70" fmla="*/ 380938 h 5013196"/>
              <a:gd name="connsiteX71" fmla="*/ 6598943 w 12192000"/>
              <a:gd name="connsiteY71" fmla="*/ 381906 h 5013196"/>
              <a:gd name="connsiteX72" fmla="*/ 6604421 w 12192000"/>
              <a:gd name="connsiteY72" fmla="*/ 384033 h 5013196"/>
              <a:gd name="connsiteX73" fmla="*/ 6606035 w 12192000"/>
              <a:gd name="connsiteY73" fmla="*/ 387465 h 5013196"/>
              <a:gd name="connsiteX74" fmla="*/ 6607669 w 12192000"/>
              <a:gd name="connsiteY74" fmla="*/ 387186 h 5013196"/>
              <a:gd name="connsiteX75" fmla="*/ 6637532 w 12192000"/>
              <a:gd name="connsiteY75" fmla="*/ 398125 h 5013196"/>
              <a:gd name="connsiteX76" fmla="*/ 6706880 w 12192000"/>
              <a:gd name="connsiteY76" fmla="*/ 412381 h 5013196"/>
              <a:gd name="connsiteX77" fmla="*/ 6747500 w 12192000"/>
              <a:gd name="connsiteY77" fmla="*/ 416386 h 5013196"/>
              <a:gd name="connsiteX78" fmla="*/ 6857783 w 12192000"/>
              <a:gd name="connsiteY78" fmla="*/ 431905 h 5013196"/>
              <a:gd name="connsiteX79" fmla="*/ 6967720 w 12192000"/>
              <a:gd name="connsiteY79" fmla="*/ 450939 h 5013196"/>
              <a:gd name="connsiteX80" fmla="*/ 7018394 w 12192000"/>
              <a:gd name="connsiteY80" fmla="*/ 479831 h 5013196"/>
              <a:gd name="connsiteX81" fmla="*/ 7024679 w 12192000"/>
              <a:gd name="connsiteY81" fmla="*/ 480968 h 5013196"/>
              <a:gd name="connsiteX82" fmla="*/ 7041715 w 12192000"/>
              <a:gd name="connsiteY82" fmla="*/ 479120 h 5013196"/>
              <a:gd name="connsiteX83" fmla="*/ 7048103 w 12192000"/>
              <a:gd name="connsiteY83" fmla="*/ 477610 h 5013196"/>
              <a:gd name="connsiteX84" fmla="*/ 7057490 w 12192000"/>
              <a:gd name="connsiteY84" fmla="*/ 477135 h 5013196"/>
              <a:gd name="connsiteX85" fmla="*/ 7057730 w 12192000"/>
              <a:gd name="connsiteY85" fmla="*/ 477383 h 5013196"/>
              <a:gd name="connsiteX86" fmla="*/ 7066511 w 12192000"/>
              <a:gd name="connsiteY86" fmla="*/ 476432 h 5013196"/>
              <a:gd name="connsiteX87" fmla="*/ 7109401 w 12192000"/>
              <a:gd name="connsiteY87" fmla="*/ 468486 h 5013196"/>
              <a:gd name="connsiteX88" fmla="*/ 7166830 w 12192000"/>
              <a:gd name="connsiteY88" fmla="*/ 490255 h 5013196"/>
              <a:gd name="connsiteX89" fmla="*/ 7190442 w 12192000"/>
              <a:gd name="connsiteY89" fmla="*/ 493308 h 5013196"/>
              <a:gd name="connsiteX90" fmla="*/ 7203083 w 12192000"/>
              <a:gd name="connsiteY90" fmla="*/ 496324 h 5013196"/>
              <a:gd name="connsiteX91" fmla="*/ 7203894 w 12192000"/>
              <a:gd name="connsiteY91" fmla="*/ 497408 h 5013196"/>
              <a:gd name="connsiteX92" fmla="*/ 7245004 w 12192000"/>
              <a:gd name="connsiteY92" fmla="*/ 489662 h 5013196"/>
              <a:gd name="connsiteX93" fmla="*/ 7250514 w 12192000"/>
              <a:gd name="connsiteY93" fmla="*/ 490724 h 5013196"/>
              <a:gd name="connsiteX94" fmla="*/ 7277246 w 12192000"/>
              <a:gd name="connsiteY94" fmla="*/ 483000 h 5013196"/>
              <a:gd name="connsiteX95" fmla="*/ 7291092 w 12192000"/>
              <a:gd name="connsiteY95" fmla="*/ 480435 h 5013196"/>
              <a:gd name="connsiteX96" fmla="*/ 7294933 w 12192000"/>
              <a:gd name="connsiteY96" fmla="*/ 476767 h 5013196"/>
              <a:gd name="connsiteX97" fmla="*/ 7315408 w 12192000"/>
              <a:gd name="connsiteY97" fmla="*/ 474478 h 5013196"/>
              <a:gd name="connsiteX98" fmla="*/ 7317786 w 12192000"/>
              <a:gd name="connsiteY98" fmla="*/ 475324 h 5013196"/>
              <a:gd name="connsiteX99" fmla="*/ 7334572 w 12192000"/>
              <a:gd name="connsiteY99" fmla="*/ 469306 h 5013196"/>
              <a:gd name="connsiteX100" fmla="*/ 7348520 w 12192000"/>
              <a:gd name="connsiteY100" fmla="*/ 459268 h 5013196"/>
              <a:gd name="connsiteX101" fmla="*/ 7522997 w 12192000"/>
              <a:gd name="connsiteY101" fmla="*/ 455427 h 5013196"/>
              <a:gd name="connsiteX102" fmla="*/ 7686985 w 12192000"/>
              <a:gd name="connsiteY102" fmla="*/ 433023 h 5013196"/>
              <a:gd name="connsiteX103" fmla="*/ 7854068 w 12192000"/>
              <a:gd name="connsiteY103" fmla="*/ 422992 h 5013196"/>
              <a:gd name="connsiteX104" fmla="*/ 8034165 w 12192000"/>
              <a:gd name="connsiteY104" fmla="*/ 404917 h 5013196"/>
              <a:gd name="connsiteX105" fmla="*/ 8094381 w 12192000"/>
              <a:gd name="connsiteY105" fmla="*/ 408936 h 5013196"/>
              <a:gd name="connsiteX106" fmla="*/ 8146898 w 12192000"/>
              <a:gd name="connsiteY106" fmla="*/ 391776 h 5013196"/>
              <a:gd name="connsiteX107" fmla="*/ 8168993 w 12192000"/>
              <a:gd name="connsiteY107" fmla="*/ 398048 h 5013196"/>
              <a:gd name="connsiteX108" fmla="*/ 8172809 w 12192000"/>
              <a:gd name="connsiteY108" fmla="*/ 399355 h 5013196"/>
              <a:gd name="connsiteX109" fmla="*/ 8187962 w 12192000"/>
              <a:gd name="connsiteY109" fmla="*/ 399651 h 5013196"/>
              <a:gd name="connsiteX110" fmla="*/ 8192382 w 12192000"/>
              <a:gd name="connsiteY110" fmla="*/ 405910 h 5013196"/>
              <a:gd name="connsiteX111" fmla="*/ 8375192 w 12192000"/>
              <a:gd name="connsiteY111" fmla="*/ 397097 h 5013196"/>
              <a:gd name="connsiteX112" fmla="*/ 8454377 w 12192000"/>
              <a:gd name="connsiteY112" fmla="*/ 393549 h 5013196"/>
              <a:gd name="connsiteX113" fmla="*/ 8484740 w 12192000"/>
              <a:gd name="connsiteY113" fmla="*/ 398377 h 5013196"/>
              <a:gd name="connsiteX114" fmla="*/ 8601673 w 12192000"/>
              <a:gd name="connsiteY114" fmla="*/ 410319 h 5013196"/>
              <a:gd name="connsiteX115" fmla="*/ 8701676 w 12192000"/>
              <a:gd name="connsiteY115" fmla="*/ 414569 h 5013196"/>
              <a:gd name="connsiteX116" fmla="*/ 8773288 w 12192000"/>
              <a:gd name="connsiteY116" fmla="*/ 391295 h 5013196"/>
              <a:gd name="connsiteX117" fmla="*/ 8779909 w 12192000"/>
              <a:gd name="connsiteY117" fmla="*/ 395664 h 5013196"/>
              <a:gd name="connsiteX118" fmla="*/ 8829932 w 12192000"/>
              <a:gd name="connsiteY118" fmla="*/ 392461 h 5013196"/>
              <a:gd name="connsiteX119" fmla="*/ 9003386 w 12192000"/>
              <a:gd name="connsiteY119" fmla="*/ 349460 h 5013196"/>
              <a:gd name="connsiteX120" fmla="*/ 9101185 w 12192000"/>
              <a:gd name="connsiteY120" fmla="*/ 344080 h 5013196"/>
              <a:gd name="connsiteX121" fmla="*/ 9136185 w 12192000"/>
              <a:gd name="connsiteY121" fmla="*/ 347296 h 5013196"/>
              <a:gd name="connsiteX122" fmla="*/ 9194801 w 12192000"/>
              <a:gd name="connsiteY122" fmla="*/ 352367 h 5013196"/>
              <a:gd name="connsiteX123" fmla="*/ 9239316 w 12192000"/>
              <a:gd name="connsiteY123" fmla="*/ 368776 h 5013196"/>
              <a:gd name="connsiteX124" fmla="*/ 9288052 w 12192000"/>
              <a:gd name="connsiteY124" fmla="*/ 368014 h 5013196"/>
              <a:gd name="connsiteX125" fmla="*/ 9298465 w 12192000"/>
              <a:gd name="connsiteY125" fmla="*/ 351514 h 5013196"/>
              <a:gd name="connsiteX126" fmla="*/ 9350892 w 12192000"/>
              <a:gd name="connsiteY126" fmla="*/ 355996 h 5013196"/>
              <a:gd name="connsiteX127" fmla="*/ 9430522 w 12192000"/>
              <a:gd name="connsiteY127" fmla="*/ 364586 h 5013196"/>
              <a:gd name="connsiteX128" fmla="*/ 9476215 w 12192000"/>
              <a:gd name="connsiteY128" fmla="*/ 365325 h 5013196"/>
              <a:gd name="connsiteX129" fmla="*/ 9601276 w 12192000"/>
              <a:gd name="connsiteY129" fmla="*/ 371922 h 5013196"/>
              <a:gd name="connsiteX130" fmla="*/ 9726733 w 12192000"/>
              <a:gd name="connsiteY130" fmla="*/ 382019 h 5013196"/>
              <a:gd name="connsiteX131" fmla="*/ 9802144 w 12192000"/>
              <a:gd name="connsiteY131" fmla="*/ 407697 h 5013196"/>
              <a:gd name="connsiteX132" fmla="*/ 9905153 w 12192000"/>
              <a:gd name="connsiteY132" fmla="*/ 413868 h 5013196"/>
              <a:gd name="connsiteX133" fmla="*/ 9922553 w 12192000"/>
              <a:gd name="connsiteY133" fmla="*/ 417787 h 5013196"/>
              <a:gd name="connsiteX134" fmla="*/ 10044658 w 12192000"/>
              <a:gd name="connsiteY134" fmla="*/ 431295 h 5013196"/>
              <a:gd name="connsiteX135" fmla="*/ 10184585 w 12192000"/>
              <a:gd name="connsiteY135" fmla="*/ 420356 h 5013196"/>
              <a:gd name="connsiteX136" fmla="*/ 10366435 w 12192000"/>
              <a:gd name="connsiteY136" fmla="*/ 475646 h 5013196"/>
              <a:gd name="connsiteX137" fmla="*/ 10688220 w 12192000"/>
              <a:gd name="connsiteY137" fmla="*/ 555476 h 5013196"/>
              <a:gd name="connsiteX138" fmla="*/ 11026690 w 12192000"/>
              <a:gd name="connsiteY138" fmla="*/ 563899 h 5013196"/>
              <a:gd name="connsiteX139" fmla="*/ 11113779 w 12192000"/>
              <a:gd name="connsiteY139" fmla="*/ 547086 h 5013196"/>
              <a:gd name="connsiteX140" fmla="*/ 11369556 w 12192000"/>
              <a:gd name="connsiteY140" fmla="*/ 504937 h 5013196"/>
              <a:gd name="connsiteX141" fmla="*/ 11623342 w 12192000"/>
              <a:gd name="connsiteY141" fmla="*/ 401646 h 5013196"/>
              <a:gd name="connsiteX142" fmla="*/ 11786511 w 12192000"/>
              <a:gd name="connsiteY142" fmla="*/ 371608 h 5013196"/>
              <a:gd name="connsiteX143" fmla="*/ 11862577 w 12192000"/>
              <a:gd name="connsiteY143" fmla="*/ 343767 h 5013196"/>
              <a:gd name="connsiteX144" fmla="*/ 11916612 w 12192000"/>
              <a:gd name="connsiteY144" fmla="*/ 337028 h 5013196"/>
              <a:gd name="connsiteX145" fmla="*/ 11948830 w 12192000"/>
              <a:gd name="connsiteY145" fmla="*/ 331280 h 5013196"/>
              <a:gd name="connsiteX146" fmla="*/ 12001583 w 12192000"/>
              <a:gd name="connsiteY146" fmla="*/ 292861 h 5013196"/>
              <a:gd name="connsiteX147" fmla="*/ 12174977 w 12192000"/>
              <a:gd name="connsiteY147" fmla="*/ 277870 h 5013196"/>
              <a:gd name="connsiteX148" fmla="*/ 12192000 w 12192000"/>
              <a:gd name="connsiteY148" fmla="*/ 269767 h 5013196"/>
              <a:gd name="connsiteX149" fmla="*/ 12192000 w 12192000"/>
              <a:gd name="connsiteY149" fmla="*/ 5013196 h 5013196"/>
              <a:gd name="connsiteX150" fmla="*/ 0 w 12192000"/>
              <a:gd name="connsiteY150" fmla="*/ 5013196 h 5013196"/>
              <a:gd name="connsiteX151" fmla="*/ 0 w 12192000"/>
              <a:gd name="connsiteY151" fmla="*/ 630667 h 5013196"/>
              <a:gd name="connsiteX152" fmla="*/ 11075 w 12192000"/>
              <a:gd name="connsiteY152" fmla="*/ 628396 h 5013196"/>
              <a:gd name="connsiteX153" fmla="*/ 44061 w 12192000"/>
              <a:gd name="connsiteY153" fmla="*/ 621814 h 5013196"/>
              <a:gd name="connsiteX154" fmla="*/ 136694 w 12192000"/>
              <a:gd name="connsiteY154" fmla="*/ 569633 h 5013196"/>
              <a:gd name="connsiteX155" fmla="*/ 170342 w 12192000"/>
              <a:gd name="connsiteY155" fmla="*/ 564295 h 5013196"/>
              <a:gd name="connsiteX156" fmla="*/ 168955 w 12192000"/>
              <a:gd name="connsiteY156" fmla="*/ 555382 h 5013196"/>
              <a:gd name="connsiteX157" fmla="*/ 181474 w 12192000"/>
              <a:gd name="connsiteY157" fmla="*/ 554499 h 5013196"/>
              <a:gd name="connsiteX158" fmla="*/ 209440 w 12192000"/>
              <a:gd name="connsiteY158" fmla="*/ 553779 h 5013196"/>
              <a:gd name="connsiteX159" fmla="*/ 293152 w 12192000"/>
              <a:gd name="connsiteY159" fmla="*/ 549794 h 5013196"/>
              <a:gd name="connsiteX160" fmla="*/ 315693 w 12192000"/>
              <a:gd name="connsiteY160" fmla="*/ 532248 h 5013196"/>
              <a:gd name="connsiteX161" fmla="*/ 337305 w 12192000"/>
              <a:gd name="connsiteY161" fmla="*/ 531590 h 5013196"/>
              <a:gd name="connsiteX162" fmla="*/ 462252 w 12192000"/>
              <a:gd name="connsiteY162" fmla="*/ 506369 h 5013196"/>
              <a:gd name="connsiteX163" fmla="*/ 479457 w 12192000"/>
              <a:gd name="connsiteY163" fmla="*/ 504341 h 5013196"/>
              <a:gd name="connsiteX164" fmla="*/ 488653 w 12192000"/>
              <a:gd name="connsiteY164" fmla="*/ 496475 h 5013196"/>
              <a:gd name="connsiteX165" fmla="*/ 522053 w 12192000"/>
              <a:gd name="connsiteY165" fmla="*/ 494343 h 5013196"/>
              <a:gd name="connsiteX166" fmla="*/ 523520 w 12192000"/>
              <a:gd name="connsiteY166" fmla="*/ 489931 h 5013196"/>
              <a:gd name="connsiteX167" fmla="*/ 632714 w 12192000"/>
              <a:gd name="connsiteY167" fmla="*/ 450319 h 5013196"/>
              <a:gd name="connsiteX168" fmla="*/ 651426 w 12192000"/>
              <a:gd name="connsiteY168" fmla="*/ 443762 h 5013196"/>
              <a:gd name="connsiteX169" fmla="*/ 667724 w 12192000"/>
              <a:gd name="connsiteY169" fmla="*/ 445356 h 5013196"/>
              <a:gd name="connsiteX170" fmla="*/ 757679 w 12192000"/>
              <a:gd name="connsiteY170" fmla="*/ 438363 h 5013196"/>
              <a:gd name="connsiteX171" fmla="*/ 779159 w 12192000"/>
              <a:gd name="connsiteY171" fmla="*/ 441277 h 5013196"/>
              <a:gd name="connsiteX172" fmla="*/ 788293 w 12192000"/>
              <a:gd name="connsiteY172" fmla="*/ 448081 h 5013196"/>
              <a:gd name="connsiteX173" fmla="*/ 822923 w 12192000"/>
              <a:gd name="connsiteY173" fmla="*/ 434292 h 5013196"/>
              <a:gd name="connsiteX174" fmla="*/ 876559 w 12192000"/>
              <a:gd name="connsiteY174" fmla="*/ 424306 h 5013196"/>
              <a:gd name="connsiteX175" fmla="*/ 902011 w 12192000"/>
              <a:gd name="connsiteY175" fmla="*/ 417336 h 5013196"/>
              <a:gd name="connsiteX176" fmla="*/ 922715 w 12192000"/>
              <a:gd name="connsiteY176" fmla="*/ 420917 h 5013196"/>
              <a:gd name="connsiteX177" fmla="*/ 1040139 w 12192000"/>
              <a:gd name="connsiteY177" fmla="*/ 419808 h 5013196"/>
              <a:gd name="connsiteX178" fmla="*/ 1067251 w 12192000"/>
              <a:gd name="connsiteY178" fmla="*/ 425602 h 5013196"/>
              <a:gd name="connsiteX179" fmla="*/ 1080272 w 12192000"/>
              <a:gd name="connsiteY179" fmla="*/ 437887 h 5013196"/>
              <a:gd name="connsiteX180" fmla="*/ 1090219 w 12192000"/>
              <a:gd name="connsiteY180" fmla="*/ 433244 h 5013196"/>
              <a:gd name="connsiteX181" fmla="*/ 1161226 w 12192000"/>
              <a:gd name="connsiteY181" fmla="*/ 431522 h 5013196"/>
              <a:gd name="connsiteX182" fmla="*/ 1207525 w 12192000"/>
              <a:gd name="connsiteY182" fmla="*/ 429257 h 5013196"/>
              <a:gd name="connsiteX183" fmla="*/ 1210030 w 12192000"/>
              <a:gd name="connsiteY183" fmla="*/ 412023 h 5013196"/>
              <a:gd name="connsiteX184" fmla="*/ 1251170 w 12192000"/>
              <a:gd name="connsiteY184" fmla="*/ 405160 h 5013196"/>
              <a:gd name="connsiteX185" fmla="*/ 1295331 w 12192000"/>
              <a:gd name="connsiteY185" fmla="*/ 415400 h 5013196"/>
              <a:gd name="connsiteX186" fmla="*/ 1347118 w 12192000"/>
              <a:gd name="connsiteY186" fmla="*/ 412922 h 5013196"/>
              <a:gd name="connsiteX187" fmla="*/ 1378108 w 12192000"/>
              <a:gd name="connsiteY187" fmla="*/ 411628 h 5013196"/>
              <a:gd name="connsiteX188" fmla="*/ 1459192 w 12192000"/>
              <a:gd name="connsiteY188" fmla="*/ 394137 h 5013196"/>
              <a:gd name="connsiteX189" fmla="*/ 1590120 w 12192000"/>
              <a:gd name="connsiteY189" fmla="*/ 330826 h 5013196"/>
              <a:gd name="connsiteX190" fmla="*/ 1631417 w 12192000"/>
              <a:gd name="connsiteY190" fmla="*/ 321445 h 5013196"/>
              <a:gd name="connsiteX191" fmla="*/ 1638727 w 12192000"/>
              <a:gd name="connsiteY191" fmla="*/ 324828 h 5013196"/>
              <a:gd name="connsiteX192" fmla="*/ 1844438 w 12192000"/>
              <a:gd name="connsiteY192" fmla="*/ 284522 h 5013196"/>
              <a:gd name="connsiteX193" fmla="*/ 1881324 w 12192000"/>
              <a:gd name="connsiteY193" fmla="*/ 281715 h 5013196"/>
              <a:gd name="connsiteX194" fmla="*/ 1908999 w 12192000"/>
              <a:gd name="connsiteY194" fmla="*/ 282556 h 5013196"/>
              <a:gd name="connsiteX195" fmla="*/ 1974956 w 12192000"/>
              <a:gd name="connsiteY195" fmla="*/ 269176 h 5013196"/>
              <a:gd name="connsiteX196" fmla="*/ 2082409 w 12192000"/>
              <a:gd name="connsiteY196" fmla="*/ 240508 h 5013196"/>
              <a:gd name="connsiteX197" fmla="*/ 2105639 w 12192000"/>
              <a:gd name="connsiteY197" fmla="*/ 235866 h 5013196"/>
              <a:gd name="connsiteX198" fmla="*/ 2126992 w 12192000"/>
              <a:gd name="connsiteY198" fmla="*/ 237686 h 5013196"/>
              <a:gd name="connsiteX199" fmla="*/ 2133154 w 12192000"/>
              <a:gd name="connsiteY199" fmla="*/ 243170 h 5013196"/>
              <a:gd name="connsiteX200" fmla="*/ 2146154 w 12192000"/>
              <a:gd name="connsiteY200" fmla="*/ 241550 h 5013196"/>
              <a:gd name="connsiteX201" fmla="*/ 2149901 w 12192000"/>
              <a:gd name="connsiteY201" fmla="*/ 242334 h 5013196"/>
              <a:gd name="connsiteX202" fmla="*/ 2171100 w 12192000"/>
              <a:gd name="connsiteY202" fmla="*/ 245607 h 5013196"/>
              <a:gd name="connsiteX203" fmla="*/ 2209148 w 12192000"/>
              <a:gd name="connsiteY203" fmla="*/ 222443 h 5013196"/>
              <a:gd name="connsiteX204" fmla="*/ 2261889 w 12192000"/>
              <a:gd name="connsiteY204" fmla="*/ 218750 h 5013196"/>
              <a:gd name="connsiteX205" fmla="*/ 2452315 w 12192000"/>
              <a:gd name="connsiteY205" fmla="*/ 166117 h 5013196"/>
              <a:gd name="connsiteX206" fmla="*/ 2487710 w 12192000"/>
              <a:gd name="connsiteY206" fmla="*/ 182485 h 5013196"/>
              <a:gd name="connsiteX207" fmla="*/ 2567870 w 12192000"/>
              <a:gd name="connsiteY207" fmla="*/ 169640 h 5013196"/>
              <a:gd name="connsiteX208" fmla="*/ 2677053 w 12192000"/>
              <a:gd name="connsiteY208" fmla="*/ 105731 h 5013196"/>
              <a:gd name="connsiteX209" fmla="*/ 2823914 w 12192000"/>
              <a:gd name="connsiteY209" fmla="*/ 80085 h 5013196"/>
              <a:gd name="connsiteX210" fmla="*/ 2831912 w 12192000"/>
              <a:gd name="connsiteY210" fmla="*/ 68644 h 5013196"/>
              <a:gd name="connsiteX211" fmla="*/ 2843870 w 12192000"/>
              <a:gd name="connsiteY211" fmla="*/ 60725 h 5013196"/>
              <a:gd name="connsiteX212" fmla="*/ 2846217 w 12192000"/>
              <a:gd name="connsiteY212" fmla="*/ 61243 h 5013196"/>
              <a:gd name="connsiteX213" fmla="*/ 2862745 w 12192000"/>
              <a:gd name="connsiteY213" fmla="*/ 56460 h 5013196"/>
              <a:gd name="connsiteX214" fmla="*/ 2864596 w 12192000"/>
              <a:gd name="connsiteY214" fmla="*/ 52436 h 5013196"/>
              <a:gd name="connsiteX215" fmla="*/ 2875381 w 12192000"/>
              <a:gd name="connsiteY215" fmla="*/ 48221 h 5013196"/>
              <a:gd name="connsiteX216" fmla="*/ 2895139 w 12192000"/>
              <a:gd name="connsiteY216" fmla="*/ 37404 h 5013196"/>
              <a:gd name="connsiteX217" fmla="*/ 2900232 w 12192000"/>
              <a:gd name="connsiteY217" fmla="*/ 37736 h 5013196"/>
              <a:gd name="connsiteX218" fmla="*/ 2932205 w 12192000"/>
              <a:gd name="connsiteY218" fmla="*/ 25091 h 5013196"/>
              <a:gd name="connsiteX219" fmla="*/ 2933310 w 12192000"/>
              <a:gd name="connsiteY219" fmla="*/ 26034 h 5013196"/>
              <a:gd name="connsiteX220" fmla="*/ 2945218 w 12192000"/>
              <a:gd name="connsiteY220" fmla="*/ 27359 h 5013196"/>
              <a:gd name="connsiteX221" fmla="*/ 2966465 w 12192000"/>
              <a:gd name="connsiteY221" fmla="*/ 27335 h 5013196"/>
              <a:gd name="connsiteX222" fmla="*/ 3023668 w 12192000"/>
              <a:gd name="connsiteY222" fmla="*/ 41123 h 5013196"/>
              <a:gd name="connsiteX223" fmla="*/ 3057077 w 12192000"/>
              <a:gd name="connsiteY223" fmla="*/ 28063 h 5013196"/>
              <a:gd name="connsiteX224" fmla="*/ 3151915 w 12192000"/>
              <a:gd name="connsiteY224" fmla="*/ 24461 h 5013196"/>
              <a:gd name="connsiteX225" fmla="*/ 3251671 w 12192000"/>
              <a:gd name="connsiteY225" fmla="*/ 44793 h 5013196"/>
              <a:gd name="connsiteX226" fmla="*/ 3351400 w 12192000"/>
              <a:gd name="connsiteY226" fmla="*/ 45905 h 5013196"/>
              <a:gd name="connsiteX227" fmla="*/ 3387481 w 12192000"/>
              <a:gd name="connsiteY227" fmla="*/ 44661 h 5013196"/>
              <a:gd name="connsiteX228" fmla="*/ 3451923 w 12192000"/>
              <a:gd name="connsiteY228" fmla="*/ 49700 h 5013196"/>
              <a:gd name="connsiteX229" fmla="*/ 3481520 w 12192000"/>
              <a:gd name="connsiteY229" fmla="*/ 56505 h 5013196"/>
              <a:gd name="connsiteX230" fmla="*/ 3482804 w 12192000"/>
              <a:gd name="connsiteY230" fmla="*/ 56030 h 5013196"/>
              <a:gd name="connsiteX231" fmla="*/ 3485495 w 12192000"/>
              <a:gd name="connsiteY231" fmla="*/ 59139 h 5013196"/>
              <a:gd name="connsiteX232" fmla="*/ 3490972 w 12192000"/>
              <a:gd name="connsiteY232" fmla="*/ 60504 h 5013196"/>
              <a:gd name="connsiteX233" fmla="*/ 3505835 w 12192000"/>
              <a:gd name="connsiteY233" fmla="*/ 59295 h 5013196"/>
              <a:gd name="connsiteX234" fmla="*/ 3511410 w 12192000"/>
              <a:gd name="connsiteY234" fmla="*/ 58026 h 5013196"/>
              <a:gd name="connsiteX235" fmla="*/ 3519598 w 12192000"/>
              <a:gd name="connsiteY235" fmla="*/ 57901 h 5013196"/>
              <a:gd name="connsiteX236" fmla="*/ 3519807 w 12192000"/>
              <a:gd name="connsiteY236" fmla="*/ 58156 h 5013196"/>
              <a:gd name="connsiteX237" fmla="*/ 3527466 w 12192000"/>
              <a:gd name="connsiteY237" fmla="*/ 57534 h 5013196"/>
              <a:gd name="connsiteX238" fmla="*/ 3564889 w 12192000"/>
              <a:gd name="connsiteY238" fmla="*/ 51208 h 5013196"/>
              <a:gd name="connsiteX239" fmla="*/ 3614922 w 12192000"/>
              <a:gd name="connsiteY239" fmla="*/ 75022 h 5013196"/>
              <a:gd name="connsiteX240" fmla="*/ 3635506 w 12192000"/>
              <a:gd name="connsiteY240" fmla="*/ 78936 h 5013196"/>
              <a:gd name="connsiteX241" fmla="*/ 3646525 w 12192000"/>
              <a:gd name="connsiteY241" fmla="*/ 82411 h 5013196"/>
              <a:gd name="connsiteX242" fmla="*/ 3647224 w 12192000"/>
              <a:gd name="connsiteY242" fmla="*/ 83521 h 5013196"/>
              <a:gd name="connsiteX243" fmla="*/ 3683100 w 12192000"/>
              <a:gd name="connsiteY243" fmla="*/ 77327 h 5013196"/>
              <a:gd name="connsiteX244" fmla="*/ 3687901 w 12192000"/>
              <a:gd name="connsiteY244" fmla="*/ 78590 h 5013196"/>
              <a:gd name="connsiteX245" fmla="*/ 3711234 w 12192000"/>
              <a:gd name="connsiteY245" fmla="*/ 71883 h 5013196"/>
              <a:gd name="connsiteX246" fmla="*/ 3723318 w 12192000"/>
              <a:gd name="connsiteY246" fmla="*/ 69843 h 5013196"/>
              <a:gd name="connsiteX247" fmla="*/ 3726677 w 12192000"/>
              <a:gd name="connsiteY247" fmla="*/ 66330 h 5013196"/>
              <a:gd name="connsiteX248" fmla="*/ 3744535 w 12192000"/>
              <a:gd name="connsiteY248" fmla="*/ 64808 h 5013196"/>
              <a:gd name="connsiteX249" fmla="*/ 3746608 w 12192000"/>
              <a:gd name="connsiteY249" fmla="*/ 65740 h 5013196"/>
              <a:gd name="connsiteX250" fmla="*/ 3761262 w 12192000"/>
              <a:gd name="connsiteY250" fmla="*/ 60365 h 5013196"/>
              <a:gd name="connsiteX251" fmla="*/ 3773451 w 12192000"/>
              <a:gd name="connsiteY251" fmla="*/ 50884 h 5013196"/>
              <a:gd name="connsiteX252" fmla="*/ 3925626 w 12192000"/>
              <a:gd name="connsiteY252" fmla="*/ 53519 h 5013196"/>
              <a:gd name="connsiteX253" fmla="*/ 4056184 w 12192000"/>
              <a:gd name="connsiteY253" fmla="*/ 12503 h 5013196"/>
              <a:gd name="connsiteX254" fmla="*/ 4142196 w 12192000"/>
              <a:gd name="connsiteY254" fmla="*/ 33 h 5013196"/>
              <a:gd name="connsiteX0" fmla="*/ 4056184 w 12192000"/>
              <a:gd name="connsiteY0" fmla="*/ 3115 h 5003808"/>
              <a:gd name="connsiteX1" fmla="*/ 4138795 w 12192000"/>
              <a:gd name="connsiteY1" fmla="*/ 5658 h 5003808"/>
              <a:gd name="connsiteX2" fmla="*/ 4166706 w 12192000"/>
              <a:gd name="connsiteY2" fmla="*/ 27903 h 5003808"/>
              <a:gd name="connsiteX3" fmla="*/ 4371550 w 12192000"/>
              <a:gd name="connsiteY3" fmla="*/ 12746 h 5003808"/>
              <a:gd name="connsiteX4" fmla="*/ 4424056 w 12192000"/>
              <a:gd name="connsiteY4" fmla="*/ 18981 h 5003808"/>
              <a:gd name="connsiteX5" fmla="*/ 4469897 w 12192000"/>
              <a:gd name="connsiteY5" fmla="*/ 3830 h 5003808"/>
              <a:gd name="connsiteX6" fmla="*/ 4489151 w 12192000"/>
              <a:gd name="connsiteY6" fmla="*/ 10897 h 5003808"/>
              <a:gd name="connsiteX7" fmla="*/ 4492479 w 12192000"/>
              <a:gd name="connsiteY7" fmla="*/ 12342 h 5003808"/>
              <a:gd name="connsiteX8" fmla="*/ 4505693 w 12192000"/>
              <a:gd name="connsiteY8" fmla="*/ 13196 h 5003808"/>
              <a:gd name="connsiteX9" fmla="*/ 4509529 w 12192000"/>
              <a:gd name="connsiteY9" fmla="*/ 19597 h 5003808"/>
              <a:gd name="connsiteX10" fmla="*/ 4529499 w 12192000"/>
              <a:gd name="connsiteY10" fmla="*/ 25299 h 5003808"/>
              <a:gd name="connsiteX11" fmla="*/ 4553795 w 12192000"/>
              <a:gd name="connsiteY11" fmla="*/ 25153 h 5003808"/>
              <a:gd name="connsiteX12" fmla="*/ 4640118 w 12192000"/>
              <a:gd name="connsiteY12" fmla="*/ 25311 h 5003808"/>
              <a:gd name="connsiteX13" fmla="*/ 4654127 w 12192000"/>
              <a:gd name="connsiteY13" fmla="*/ 21564 h 5003808"/>
              <a:gd name="connsiteX14" fmla="*/ 4700168 w 12192000"/>
              <a:gd name="connsiteY14" fmla="*/ 26565 h 5003808"/>
              <a:gd name="connsiteX15" fmla="*/ 4741127 w 12192000"/>
              <a:gd name="connsiteY15" fmla="*/ 27139 h 5003808"/>
              <a:gd name="connsiteX16" fmla="*/ 4767598 w 12192000"/>
              <a:gd name="connsiteY16" fmla="*/ 23884 h 5003808"/>
              <a:gd name="connsiteX17" fmla="*/ 4774592 w 12192000"/>
              <a:gd name="connsiteY17" fmla="*/ 26061 h 5003808"/>
              <a:gd name="connsiteX18" fmla="*/ 4801328 w 12192000"/>
              <a:gd name="connsiteY18" fmla="*/ 27066 h 5003808"/>
              <a:gd name="connsiteX19" fmla="*/ 4814870 w 12192000"/>
              <a:gd name="connsiteY19" fmla="*/ 23409 h 5003808"/>
              <a:gd name="connsiteX20" fmla="*/ 4828440 w 12192000"/>
              <a:gd name="connsiteY20" fmla="*/ 31027 h 5003808"/>
              <a:gd name="connsiteX21" fmla="*/ 4831826 w 12192000"/>
              <a:gd name="connsiteY21" fmla="*/ 36730 h 5003808"/>
              <a:gd name="connsiteX22" fmla="*/ 4850785 w 12192000"/>
              <a:gd name="connsiteY22" fmla="*/ 33802 h 5003808"/>
              <a:gd name="connsiteX23" fmla="*/ 4866468 w 12192000"/>
              <a:gd name="connsiteY23" fmla="*/ 39151 h 5003808"/>
              <a:gd name="connsiteX24" fmla="*/ 4879983 w 12192000"/>
              <a:gd name="connsiteY24" fmla="*/ 35227 h 5003808"/>
              <a:gd name="connsiteX25" fmla="*/ 4885635 w 12192000"/>
              <a:gd name="connsiteY25" fmla="*/ 35954 h 5003808"/>
              <a:gd name="connsiteX26" fmla="*/ 4899698 w 12192000"/>
              <a:gd name="connsiteY26" fmla="*/ 38488 h 5003808"/>
              <a:gd name="connsiteX27" fmla="*/ 4923986 w 12192000"/>
              <a:gd name="connsiteY27" fmla="*/ 44244 h 5003808"/>
              <a:gd name="connsiteX28" fmla="*/ 4931544 w 12192000"/>
              <a:gd name="connsiteY28" fmla="*/ 44970 h 5003808"/>
              <a:gd name="connsiteX29" fmla="*/ 4948135 w 12192000"/>
              <a:gd name="connsiteY29" fmla="*/ 54141 h 5003808"/>
              <a:gd name="connsiteX30" fmla="*/ 4980068 w 12192000"/>
              <a:gd name="connsiteY30" fmla="*/ 61664 h 5003808"/>
              <a:gd name="connsiteX31" fmla="*/ 5036541 w 12192000"/>
              <a:gd name="connsiteY31" fmla="*/ 88905 h 5003808"/>
              <a:gd name="connsiteX32" fmla="*/ 5069678 w 12192000"/>
              <a:gd name="connsiteY32" fmla="*/ 101791 h 5003808"/>
              <a:gd name="connsiteX33" fmla="*/ 5092160 w 12192000"/>
              <a:gd name="connsiteY33" fmla="*/ 113815 h 5003808"/>
              <a:gd name="connsiteX34" fmla="*/ 5158166 w 12192000"/>
              <a:gd name="connsiteY34" fmla="*/ 130180 h 5003808"/>
              <a:gd name="connsiteX35" fmla="*/ 5271252 w 12192000"/>
              <a:gd name="connsiteY35" fmla="*/ 151350 h 5003808"/>
              <a:gd name="connsiteX36" fmla="*/ 5294438 w 12192000"/>
              <a:gd name="connsiteY36" fmla="*/ 157168 h 5003808"/>
              <a:gd name="connsiteX37" fmla="*/ 5310840 w 12192000"/>
              <a:gd name="connsiteY37" fmla="*/ 167381 h 5003808"/>
              <a:gd name="connsiteX38" fmla="*/ 5311570 w 12192000"/>
              <a:gd name="connsiteY38" fmla="*/ 174293 h 5003808"/>
              <a:gd name="connsiteX39" fmla="*/ 5323756 w 12192000"/>
              <a:gd name="connsiteY39" fmla="*/ 178330 h 5003808"/>
              <a:gd name="connsiteX40" fmla="*/ 5326259 w 12192000"/>
              <a:gd name="connsiteY40" fmla="*/ 180492 h 5003808"/>
              <a:gd name="connsiteX41" fmla="*/ 5341357 w 12192000"/>
              <a:gd name="connsiteY41" fmla="*/ 191805 h 5003808"/>
              <a:gd name="connsiteX42" fmla="*/ 5391908 w 12192000"/>
              <a:gd name="connsiteY42" fmla="*/ 188903 h 5003808"/>
              <a:gd name="connsiteX43" fmla="*/ 5439031 w 12192000"/>
              <a:gd name="connsiteY43" fmla="*/ 207587 h 5003808"/>
              <a:gd name="connsiteX44" fmla="*/ 5640913 w 12192000"/>
              <a:gd name="connsiteY44" fmla="*/ 243640 h 5003808"/>
              <a:gd name="connsiteX45" fmla="*/ 5657312 w 12192000"/>
              <a:gd name="connsiteY45" fmla="*/ 271238 h 5003808"/>
              <a:gd name="connsiteX46" fmla="*/ 5734773 w 12192000"/>
              <a:gd name="connsiteY46" fmla="*/ 293856 h 5003808"/>
              <a:gd name="connsiteX47" fmla="*/ 5877770 w 12192000"/>
              <a:gd name="connsiteY47" fmla="*/ 287577 h 5003808"/>
              <a:gd name="connsiteX48" fmla="*/ 5989615 w 12192000"/>
              <a:gd name="connsiteY48" fmla="*/ 310275 h 5003808"/>
              <a:gd name="connsiteX49" fmla="*/ 5996857 w 12192000"/>
              <a:gd name="connsiteY49" fmla="*/ 314161 h 5003808"/>
              <a:gd name="connsiteX50" fmla="*/ 6037387 w 12192000"/>
              <a:gd name="connsiteY50" fmla="*/ 303138 h 5003808"/>
              <a:gd name="connsiteX51" fmla="*/ 6113074 w 12192000"/>
              <a:gd name="connsiteY51" fmla="*/ 316457 h 5003808"/>
              <a:gd name="connsiteX52" fmla="*/ 6280929 w 12192000"/>
              <a:gd name="connsiteY52" fmla="*/ 341056 h 5003808"/>
              <a:gd name="connsiteX53" fmla="*/ 6298665 w 12192000"/>
              <a:gd name="connsiteY53" fmla="*/ 333543 h 5003808"/>
              <a:gd name="connsiteX54" fmla="*/ 6317326 w 12192000"/>
              <a:gd name="connsiteY54" fmla="*/ 330406 h 5003808"/>
              <a:gd name="connsiteX55" fmla="*/ 6319212 w 12192000"/>
              <a:gd name="connsiteY55" fmla="*/ 331616 h 5003808"/>
              <a:gd name="connsiteX56" fmla="*/ 6339724 w 12192000"/>
              <a:gd name="connsiteY56" fmla="*/ 332710 h 5003808"/>
              <a:gd name="connsiteX57" fmla="*/ 6345010 w 12192000"/>
              <a:gd name="connsiteY57" fmla="*/ 329760 h 5003808"/>
              <a:gd name="connsiteX58" fmla="*/ 6359332 w 12192000"/>
              <a:gd name="connsiteY58" fmla="*/ 329511 h 5003808"/>
              <a:gd name="connsiteX59" fmla="*/ 6388220 w 12192000"/>
              <a:gd name="connsiteY59" fmla="*/ 326326 h 5003808"/>
              <a:gd name="connsiteX60" fmla="*/ 6392994 w 12192000"/>
              <a:gd name="connsiteY60" fmla="*/ 328256 h 5003808"/>
              <a:gd name="connsiteX61" fmla="*/ 6435581 w 12192000"/>
              <a:gd name="connsiteY61" fmla="*/ 327387 h 5003808"/>
              <a:gd name="connsiteX62" fmla="*/ 6435870 w 12192000"/>
              <a:gd name="connsiteY62" fmla="*/ 328575 h 5003808"/>
              <a:gd name="connsiteX63" fmla="*/ 6446571 w 12192000"/>
              <a:gd name="connsiteY63" fmla="*/ 333569 h 5003808"/>
              <a:gd name="connsiteX64" fmla="*/ 6467701 w 12192000"/>
              <a:gd name="connsiteY64" fmla="*/ 340377 h 5003808"/>
              <a:gd name="connsiteX65" fmla="*/ 6512727 w 12192000"/>
              <a:gd name="connsiteY65" fmla="*/ 370917 h 5003808"/>
              <a:gd name="connsiteX66" fmla="*/ 6557094 w 12192000"/>
              <a:gd name="connsiteY66" fmla="*/ 370144 h 5003808"/>
              <a:gd name="connsiteX67" fmla="*/ 6565879 w 12192000"/>
              <a:gd name="connsiteY67" fmla="*/ 370642 h 5003808"/>
              <a:gd name="connsiteX68" fmla="*/ 6565997 w 12192000"/>
              <a:gd name="connsiteY68" fmla="*/ 370922 h 5003808"/>
              <a:gd name="connsiteX69" fmla="*/ 6575147 w 12192000"/>
              <a:gd name="connsiteY69" fmla="*/ 371986 h 5003808"/>
              <a:gd name="connsiteX70" fmla="*/ 6581899 w 12192000"/>
              <a:gd name="connsiteY70" fmla="*/ 371550 h 5003808"/>
              <a:gd name="connsiteX71" fmla="*/ 6598943 w 12192000"/>
              <a:gd name="connsiteY71" fmla="*/ 372518 h 5003808"/>
              <a:gd name="connsiteX72" fmla="*/ 6604421 w 12192000"/>
              <a:gd name="connsiteY72" fmla="*/ 374645 h 5003808"/>
              <a:gd name="connsiteX73" fmla="*/ 6606035 w 12192000"/>
              <a:gd name="connsiteY73" fmla="*/ 378077 h 5003808"/>
              <a:gd name="connsiteX74" fmla="*/ 6607669 w 12192000"/>
              <a:gd name="connsiteY74" fmla="*/ 377798 h 5003808"/>
              <a:gd name="connsiteX75" fmla="*/ 6637532 w 12192000"/>
              <a:gd name="connsiteY75" fmla="*/ 388737 h 5003808"/>
              <a:gd name="connsiteX76" fmla="*/ 6706880 w 12192000"/>
              <a:gd name="connsiteY76" fmla="*/ 402993 h 5003808"/>
              <a:gd name="connsiteX77" fmla="*/ 6747500 w 12192000"/>
              <a:gd name="connsiteY77" fmla="*/ 406998 h 5003808"/>
              <a:gd name="connsiteX78" fmla="*/ 6857783 w 12192000"/>
              <a:gd name="connsiteY78" fmla="*/ 422517 h 5003808"/>
              <a:gd name="connsiteX79" fmla="*/ 6967720 w 12192000"/>
              <a:gd name="connsiteY79" fmla="*/ 441551 h 5003808"/>
              <a:gd name="connsiteX80" fmla="*/ 7018394 w 12192000"/>
              <a:gd name="connsiteY80" fmla="*/ 470443 h 5003808"/>
              <a:gd name="connsiteX81" fmla="*/ 7024679 w 12192000"/>
              <a:gd name="connsiteY81" fmla="*/ 471580 h 5003808"/>
              <a:gd name="connsiteX82" fmla="*/ 7041715 w 12192000"/>
              <a:gd name="connsiteY82" fmla="*/ 469732 h 5003808"/>
              <a:gd name="connsiteX83" fmla="*/ 7048103 w 12192000"/>
              <a:gd name="connsiteY83" fmla="*/ 468222 h 5003808"/>
              <a:gd name="connsiteX84" fmla="*/ 7057490 w 12192000"/>
              <a:gd name="connsiteY84" fmla="*/ 467747 h 5003808"/>
              <a:gd name="connsiteX85" fmla="*/ 7057730 w 12192000"/>
              <a:gd name="connsiteY85" fmla="*/ 467995 h 5003808"/>
              <a:gd name="connsiteX86" fmla="*/ 7066511 w 12192000"/>
              <a:gd name="connsiteY86" fmla="*/ 467044 h 5003808"/>
              <a:gd name="connsiteX87" fmla="*/ 7109401 w 12192000"/>
              <a:gd name="connsiteY87" fmla="*/ 459098 h 5003808"/>
              <a:gd name="connsiteX88" fmla="*/ 7166830 w 12192000"/>
              <a:gd name="connsiteY88" fmla="*/ 480867 h 5003808"/>
              <a:gd name="connsiteX89" fmla="*/ 7190442 w 12192000"/>
              <a:gd name="connsiteY89" fmla="*/ 483920 h 5003808"/>
              <a:gd name="connsiteX90" fmla="*/ 7203083 w 12192000"/>
              <a:gd name="connsiteY90" fmla="*/ 486936 h 5003808"/>
              <a:gd name="connsiteX91" fmla="*/ 7203894 w 12192000"/>
              <a:gd name="connsiteY91" fmla="*/ 488020 h 5003808"/>
              <a:gd name="connsiteX92" fmla="*/ 7245004 w 12192000"/>
              <a:gd name="connsiteY92" fmla="*/ 480274 h 5003808"/>
              <a:gd name="connsiteX93" fmla="*/ 7250514 w 12192000"/>
              <a:gd name="connsiteY93" fmla="*/ 481336 h 5003808"/>
              <a:gd name="connsiteX94" fmla="*/ 7277246 w 12192000"/>
              <a:gd name="connsiteY94" fmla="*/ 473612 h 5003808"/>
              <a:gd name="connsiteX95" fmla="*/ 7291092 w 12192000"/>
              <a:gd name="connsiteY95" fmla="*/ 471047 h 5003808"/>
              <a:gd name="connsiteX96" fmla="*/ 7294933 w 12192000"/>
              <a:gd name="connsiteY96" fmla="*/ 467379 h 5003808"/>
              <a:gd name="connsiteX97" fmla="*/ 7315408 w 12192000"/>
              <a:gd name="connsiteY97" fmla="*/ 465090 h 5003808"/>
              <a:gd name="connsiteX98" fmla="*/ 7317786 w 12192000"/>
              <a:gd name="connsiteY98" fmla="*/ 465936 h 5003808"/>
              <a:gd name="connsiteX99" fmla="*/ 7334572 w 12192000"/>
              <a:gd name="connsiteY99" fmla="*/ 459918 h 5003808"/>
              <a:gd name="connsiteX100" fmla="*/ 7348520 w 12192000"/>
              <a:gd name="connsiteY100" fmla="*/ 449880 h 5003808"/>
              <a:gd name="connsiteX101" fmla="*/ 7522997 w 12192000"/>
              <a:gd name="connsiteY101" fmla="*/ 446039 h 5003808"/>
              <a:gd name="connsiteX102" fmla="*/ 7686985 w 12192000"/>
              <a:gd name="connsiteY102" fmla="*/ 423635 h 5003808"/>
              <a:gd name="connsiteX103" fmla="*/ 7854068 w 12192000"/>
              <a:gd name="connsiteY103" fmla="*/ 413604 h 5003808"/>
              <a:gd name="connsiteX104" fmla="*/ 8034165 w 12192000"/>
              <a:gd name="connsiteY104" fmla="*/ 395529 h 5003808"/>
              <a:gd name="connsiteX105" fmla="*/ 8094381 w 12192000"/>
              <a:gd name="connsiteY105" fmla="*/ 399548 h 5003808"/>
              <a:gd name="connsiteX106" fmla="*/ 8146898 w 12192000"/>
              <a:gd name="connsiteY106" fmla="*/ 382388 h 5003808"/>
              <a:gd name="connsiteX107" fmla="*/ 8168993 w 12192000"/>
              <a:gd name="connsiteY107" fmla="*/ 388660 h 5003808"/>
              <a:gd name="connsiteX108" fmla="*/ 8172809 w 12192000"/>
              <a:gd name="connsiteY108" fmla="*/ 389967 h 5003808"/>
              <a:gd name="connsiteX109" fmla="*/ 8187962 w 12192000"/>
              <a:gd name="connsiteY109" fmla="*/ 390263 h 5003808"/>
              <a:gd name="connsiteX110" fmla="*/ 8192382 w 12192000"/>
              <a:gd name="connsiteY110" fmla="*/ 396522 h 5003808"/>
              <a:gd name="connsiteX111" fmla="*/ 8375192 w 12192000"/>
              <a:gd name="connsiteY111" fmla="*/ 387709 h 5003808"/>
              <a:gd name="connsiteX112" fmla="*/ 8454377 w 12192000"/>
              <a:gd name="connsiteY112" fmla="*/ 384161 h 5003808"/>
              <a:gd name="connsiteX113" fmla="*/ 8484740 w 12192000"/>
              <a:gd name="connsiteY113" fmla="*/ 388989 h 5003808"/>
              <a:gd name="connsiteX114" fmla="*/ 8601673 w 12192000"/>
              <a:gd name="connsiteY114" fmla="*/ 400931 h 5003808"/>
              <a:gd name="connsiteX115" fmla="*/ 8701676 w 12192000"/>
              <a:gd name="connsiteY115" fmla="*/ 405181 h 5003808"/>
              <a:gd name="connsiteX116" fmla="*/ 8773288 w 12192000"/>
              <a:gd name="connsiteY116" fmla="*/ 381907 h 5003808"/>
              <a:gd name="connsiteX117" fmla="*/ 8779909 w 12192000"/>
              <a:gd name="connsiteY117" fmla="*/ 386276 h 5003808"/>
              <a:gd name="connsiteX118" fmla="*/ 8829932 w 12192000"/>
              <a:gd name="connsiteY118" fmla="*/ 383073 h 5003808"/>
              <a:gd name="connsiteX119" fmla="*/ 9003386 w 12192000"/>
              <a:gd name="connsiteY119" fmla="*/ 340072 h 5003808"/>
              <a:gd name="connsiteX120" fmla="*/ 9101185 w 12192000"/>
              <a:gd name="connsiteY120" fmla="*/ 334692 h 5003808"/>
              <a:gd name="connsiteX121" fmla="*/ 9136185 w 12192000"/>
              <a:gd name="connsiteY121" fmla="*/ 337908 h 5003808"/>
              <a:gd name="connsiteX122" fmla="*/ 9194801 w 12192000"/>
              <a:gd name="connsiteY122" fmla="*/ 342979 h 5003808"/>
              <a:gd name="connsiteX123" fmla="*/ 9239316 w 12192000"/>
              <a:gd name="connsiteY123" fmla="*/ 359388 h 5003808"/>
              <a:gd name="connsiteX124" fmla="*/ 9288052 w 12192000"/>
              <a:gd name="connsiteY124" fmla="*/ 358626 h 5003808"/>
              <a:gd name="connsiteX125" fmla="*/ 9298465 w 12192000"/>
              <a:gd name="connsiteY125" fmla="*/ 342126 h 5003808"/>
              <a:gd name="connsiteX126" fmla="*/ 9350892 w 12192000"/>
              <a:gd name="connsiteY126" fmla="*/ 346608 h 5003808"/>
              <a:gd name="connsiteX127" fmla="*/ 9430522 w 12192000"/>
              <a:gd name="connsiteY127" fmla="*/ 355198 h 5003808"/>
              <a:gd name="connsiteX128" fmla="*/ 9476215 w 12192000"/>
              <a:gd name="connsiteY128" fmla="*/ 355937 h 5003808"/>
              <a:gd name="connsiteX129" fmla="*/ 9601276 w 12192000"/>
              <a:gd name="connsiteY129" fmla="*/ 362534 h 5003808"/>
              <a:gd name="connsiteX130" fmla="*/ 9726733 w 12192000"/>
              <a:gd name="connsiteY130" fmla="*/ 372631 h 5003808"/>
              <a:gd name="connsiteX131" fmla="*/ 9802144 w 12192000"/>
              <a:gd name="connsiteY131" fmla="*/ 398309 h 5003808"/>
              <a:gd name="connsiteX132" fmla="*/ 9905153 w 12192000"/>
              <a:gd name="connsiteY132" fmla="*/ 404480 h 5003808"/>
              <a:gd name="connsiteX133" fmla="*/ 9922553 w 12192000"/>
              <a:gd name="connsiteY133" fmla="*/ 408399 h 5003808"/>
              <a:gd name="connsiteX134" fmla="*/ 10044658 w 12192000"/>
              <a:gd name="connsiteY134" fmla="*/ 421907 h 5003808"/>
              <a:gd name="connsiteX135" fmla="*/ 10184585 w 12192000"/>
              <a:gd name="connsiteY135" fmla="*/ 410968 h 5003808"/>
              <a:gd name="connsiteX136" fmla="*/ 10366435 w 12192000"/>
              <a:gd name="connsiteY136" fmla="*/ 466258 h 5003808"/>
              <a:gd name="connsiteX137" fmla="*/ 10688220 w 12192000"/>
              <a:gd name="connsiteY137" fmla="*/ 546088 h 5003808"/>
              <a:gd name="connsiteX138" fmla="*/ 11026690 w 12192000"/>
              <a:gd name="connsiteY138" fmla="*/ 554511 h 5003808"/>
              <a:gd name="connsiteX139" fmla="*/ 11113779 w 12192000"/>
              <a:gd name="connsiteY139" fmla="*/ 537698 h 5003808"/>
              <a:gd name="connsiteX140" fmla="*/ 11369556 w 12192000"/>
              <a:gd name="connsiteY140" fmla="*/ 495549 h 5003808"/>
              <a:gd name="connsiteX141" fmla="*/ 11623342 w 12192000"/>
              <a:gd name="connsiteY141" fmla="*/ 392258 h 5003808"/>
              <a:gd name="connsiteX142" fmla="*/ 11786511 w 12192000"/>
              <a:gd name="connsiteY142" fmla="*/ 362220 h 5003808"/>
              <a:gd name="connsiteX143" fmla="*/ 11862577 w 12192000"/>
              <a:gd name="connsiteY143" fmla="*/ 334379 h 5003808"/>
              <a:gd name="connsiteX144" fmla="*/ 11916612 w 12192000"/>
              <a:gd name="connsiteY144" fmla="*/ 327640 h 5003808"/>
              <a:gd name="connsiteX145" fmla="*/ 11948830 w 12192000"/>
              <a:gd name="connsiteY145" fmla="*/ 321892 h 5003808"/>
              <a:gd name="connsiteX146" fmla="*/ 12001583 w 12192000"/>
              <a:gd name="connsiteY146" fmla="*/ 283473 h 5003808"/>
              <a:gd name="connsiteX147" fmla="*/ 12174977 w 12192000"/>
              <a:gd name="connsiteY147" fmla="*/ 268482 h 5003808"/>
              <a:gd name="connsiteX148" fmla="*/ 12192000 w 12192000"/>
              <a:gd name="connsiteY148" fmla="*/ 260379 h 5003808"/>
              <a:gd name="connsiteX149" fmla="*/ 12192000 w 12192000"/>
              <a:gd name="connsiteY149" fmla="*/ 5003808 h 5003808"/>
              <a:gd name="connsiteX150" fmla="*/ 0 w 12192000"/>
              <a:gd name="connsiteY150" fmla="*/ 5003808 h 5003808"/>
              <a:gd name="connsiteX151" fmla="*/ 0 w 12192000"/>
              <a:gd name="connsiteY151" fmla="*/ 621279 h 5003808"/>
              <a:gd name="connsiteX152" fmla="*/ 11075 w 12192000"/>
              <a:gd name="connsiteY152" fmla="*/ 619008 h 5003808"/>
              <a:gd name="connsiteX153" fmla="*/ 44061 w 12192000"/>
              <a:gd name="connsiteY153" fmla="*/ 612426 h 5003808"/>
              <a:gd name="connsiteX154" fmla="*/ 136694 w 12192000"/>
              <a:gd name="connsiteY154" fmla="*/ 560245 h 5003808"/>
              <a:gd name="connsiteX155" fmla="*/ 170342 w 12192000"/>
              <a:gd name="connsiteY155" fmla="*/ 554907 h 5003808"/>
              <a:gd name="connsiteX156" fmla="*/ 168955 w 12192000"/>
              <a:gd name="connsiteY156" fmla="*/ 545994 h 5003808"/>
              <a:gd name="connsiteX157" fmla="*/ 181474 w 12192000"/>
              <a:gd name="connsiteY157" fmla="*/ 545111 h 5003808"/>
              <a:gd name="connsiteX158" fmla="*/ 209440 w 12192000"/>
              <a:gd name="connsiteY158" fmla="*/ 544391 h 5003808"/>
              <a:gd name="connsiteX159" fmla="*/ 293152 w 12192000"/>
              <a:gd name="connsiteY159" fmla="*/ 540406 h 5003808"/>
              <a:gd name="connsiteX160" fmla="*/ 315693 w 12192000"/>
              <a:gd name="connsiteY160" fmla="*/ 522860 h 5003808"/>
              <a:gd name="connsiteX161" fmla="*/ 337305 w 12192000"/>
              <a:gd name="connsiteY161" fmla="*/ 522202 h 5003808"/>
              <a:gd name="connsiteX162" fmla="*/ 462252 w 12192000"/>
              <a:gd name="connsiteY162" fmla="*/ 496981 h 5003808"/>
              <a:gd name="connsiteX163" fmla="*/ 479457 w 12192000"/>
              <a:gd name="connsiteY163" fmla="*/ 494953 h 5003808"/>
              <a:gd name="connsiteX164" fmla="*/ 488653 w 12192000"/>
              <a:gd name="connsiteY164" fmla="*/ 487087 h 5003808"/>
              <a:gd name="connsiteX165" fmla="*/ 522053 w 12192000"/>
              <a:gd name="connsiteY165" fmla="*/ 484955 h 5003808"/>
              <a:gd name="connsiteX166" fmla="*/ 523520 w 12192000"/>
              <a:gd name="connsiteY166" fmla="*/ 480543 h 5003808"/>
              <a:gd name="connsiteX167" fmla="*/ 632714 w 12192000"/>
              <a:gd name="connsiteY167" fmla="*/ 440931 h 5003808"/>
              <a:gd name="connsiteX168" fmla="*/ 651426 w 12192000"/>
              <a:gd name="connsiteY168" fmla="*/ 434374 h 5003808"/>
              <a:gd name="connsiteX169" fmla="*/ 667724 w 12192000"/>
              <a:gd name="connsiteY169" fmla="*/ 435968 h 5003808"/>
              <a:gd name="connsiteX170" fmla="*/ 757679 w 12192000"/>
              <a:gd name="connsiteY170" fmla="*/ 428975 h 5003808"/>
              <a:gd name="connsiteX171" fmla="*/ 779159 w 12192000"/>
              <a:gd name="connsiteY171" fmla="*/ 431889 h 5003808"/>
              <a:gd name="connsiteX172" fmla="*/ 788293 w 12192000"/>
              <a:gd name="connsiteY172" fmla="*/ 438693 h 5003808"/>
              <a:gd name="connsiteX173" fmla="*/ 822923 w 12192000"/>
              <a:gd name="connsiteY173" fmla="*/ 424904 h 5003808"/>
              <a:gd name="connsiteX174" fmla="*/ 876559 w 12192000"/>
              <a:gd name="connsiteY174" fmla="*/ 414918 h 5003808"/>
              <a:gd name="connsiteX175" fmla="*/ 902011 w 12192000"/>
              <a:gd name="connsiteY175" fmla="*/ 407948 h 5003808"/>
              <a:gd name="connsiteX176" fmla="*/ 922715 w 12192000"/>
              <a:gd name="connsiteY176" fmla="*/ 411529 h 5003808"/>
              <a:gd name="connsiteX177" fmla="*/ 1040139 w 12192000"/>
              <a:gd name="connsiteY177" fmla="*/ 410420 h 5003808"/>
              <a:gd name="connsiteX178" fmla="*/ 1067251 w 12192000"/>
              <a:gd name="connsiteY178" fmla="*/ 416214 h 5003808"/>
              <a:gd name="connsiteX179" fmla="*/ 1080272 w 12192000"/>
              <a:gd name="connsiteY179" fmla="*/ 428499 h 5003808"/>
              <a:gd name="connsiteX180" fmla="*/ 1090219 w 12192000"/>
              <a:gd name="connsiteY180" fmla="*/ 423856 h 5003808"/>
              <a:gd name="connsiteX181" fmla="*/ 1161226 w 12192000"/>
              <a:gd name="connsiteY181" fmla="*/ 422134 h 5003808"/>
              <a:gd name="connsiteX182" fmla="*/ 1207525 w 12192000"/>
              <a:gd name="connsiteY182" fmla="*/ 419869 h 5003808"/>
              <a:gd name="connsiteX183" fmla="*/ 1210030 w 12192000"/>
              <a:gd name="connsiteY183" fmla="*/ 402635 h 5003808"/>
              <a:gd name="connsiteX184" fmla="*/ 1251170 w 12192000"/>
              <a:gd name="connsiteY184" fmla="*/ 395772 h 5003808"/>
              <a:gd name="connsiteX185" fmla="*/ 1295331 w 12192000"/>
              <a:gd name="connsiteY185" fmla="*/ 406012 h 5003808"/>
              <a:gd name="connsiteX186" fmla="*/ 1347118 w 12192000"/>
              <a:gd name="connsiteY186" fmla="*/ 403534 h 5003808"/>
              <a:gd name="connsiteX187" fmla="*/ 1378108 w 12192000"/>
              <a:gd name="connsiteY187" fmla="*/ 402240 h 5003808"/>
              <a:gd name="connsiteX188" fmla="*/ 1459192 w 12192000"/>
              <a:gd name="connsiteY188" fmla="*/ 384749 h 5003808"/>
              <a:gd name="connsiteX189" fmla="*/ 1590120 w 12192000"/>
              <a:gd name="connsiteY189" fmla="*/ 321438 h 5003808"/>
              <a:gd name="connsiteX190" fmla="*/ 1631417 w 12192000"/>
              <a:gd name="connsiteY190" fmla="*/ 312057 h 5003808"/>
              <a:gd name="connsiteX191" fmla="*/ 1638727 w 12192000"/>
              <a:gd name="connsiteY191" fmla="*/ 315440 h 5003808"/>
              <a:gd name="connsiteX192" fmla="*/ 1844438 w 12192000"/>
              <a:gd name="connsiteY192" fmla="*/ 275134 h 5003808"/>
              <a:gd name="connsiteX193" fmla="*/ 1881324 w 12192000"/>
              <a:gd name="connsiteY193" fmla="*/ 272327 h 5003808"/>
              <a:gd name="connsiteX194" fmla="*/ 1908999 w 12192000"/>
              <a:gd name="connsiteY194" fmla="*/ 273168 h 5003808"/>
              <a:gd name="connsiteX195" fmla="*/ 1974956 w 12192000"/>
              <a:gd name="connsiteY195" fmla="*/ 259788 h 5003808"/>
              <a:gd name="connsiteX196" fmla="*/ 2082409 w 12192000"/>
              <a:gd name="connsiteY196" fmla="*/ 231120 h 5003808"/>
              <a:gd name="connsiteX197" fmla="*/ 2105639 w 12192000"/>
              <a:gd name="connsiteY197" fmla="*/ 226478 h 5003808"/>
              <a:gd name="connsiteX198" fmla="*/ 2126992 w 12192000"/>
              <a:gd name="connsiteY198" fmla="*/ 228298 h 5003808"/>
              <a:gd name="connsiteX199" fmla="*/ 2133154 w 12192000"/>
              <a:gd name="connsiteY199" fmla="*/ 233782 h 5003808"/>
              <a:gd name="connsiteX200" fmla="*/ 2146154 w 12192000"/>
              <a:gd name="connsiteY200" fmla="*/ 232162 h 5003808"/>
              <a:gd name="connsiteX201" fmla="*/ 2149901 w 12192000"/>
              <a:gd name="connsiteY201" fmla="*/ 232946 h 5003808"/>
              <a:gd name="connsiteX202" fmla="*/ 2171100 w 12192000"/>
              <a:gd name="connsiteY202" fmla="*/ 236219 h 5003808"/>
              <a:gd name="connsiteX203" fmla="*/ 2209148 w 12192000"/>
              <a:gd name="connsiteY203" fmla="*/ 213055 h 5003808"/>
              <a:gd name="connsiteX204" fmla="*/ 2261889 w 12192000"/>
              <a:gd name="connsiteY204" fmla="*/ 209362 h 5003808"/>
              <a:gd name="connsiteX205" fmla="*/ 2452315 w 12192000"/>
              <a:gd name="connsiteY205" fmla="*/ 156729 h 5003808"/>
              <a:gd name="connsiteX206" fmla="*/ 2487710 w 12192000"/>
              <a:gd name="connsiteY206" fmla="*/ 173097 h 5003808"/>
              <a:gd name="connsiteX207" fmla="*/ 2567870 w 12192000"/>
              <a:gd name="connsiteY207" fmla="*/ 160252 h 5003808"/>
              <a:gd name="connsiteX208" fmla="*/ 2677053 w 12192000"/>
              <a:gd name="connsiteY208" fmla="*/ 96343 h 5003808"/>
              <a:gd name="connsiteX209" fmla="*/ 2823914 w 12192000"/>
              <a:gd name="connsiteY209" fmla="*/ 70697 h 5003808"/>
              <a:gd name="connsiteX210" fmla="*/ 2831912 w 12192000"/>
              <a:gd name="connsiteY210" fmla="*/ 59256 h 5003808"/>
              <a:gd name="connsiteX211" fmla="*/ 2843870 w 12192000"/>
              <a:gd name="connsiteY211" fmla="*/ 51337 h 5003808"/>
              <a:gd name="connsiteX212" fmla="*/ 2846217 w 12192000"/>
              <a:gd name="connsiteY212" fmla="*/ 51855 h 5003808"/>
              <a:gd name="connsiteX213" fmla="*/ 2862745 w 12192000"/>
              <a:gd name="connsiteY213" fmla="*/ 47072 h 5003808"/>
              <a:gd name="connsiteX214" fmla="*/ 2864596 w 12192000"/>
              <a:gd name="connsiteY214" fmla="*/ 43048 h 5003808"/>
              <a:gd name="connsiteX215" fmla="*/ 2875381 w 12192000"/>
              <a:gd name="connsiteY215" fmla="*/ 38833 h 5003808"/>
              <a:gd name="connsiteX216" fmla="*/ 2895139 w 12192000"/>
              <a:gd name="connsiteY216" fmla="*/ 28016 h 5003808"/>
              <a:gd name="connsiteX217" fmla="*/ 2900232 w 12192000"/>
              <a:gd name="connsiteY217" fmla="*/ 28348 h 5003808"/>
              <a:gd name="connsiteX218" fmla="*/ 2932205 w 12192000"/>
              <a:gd name="connsiteY218" fmla="*/ 15703 h 5003808"/>
              <a:gd name="connsiteX219" fmla="*/ 2933310 w 12192000"/>
              <a:gd name="connsiteY219" fmla="*/ 16646 h 5003808"/>
              <a:gd name="connsiteX220" fmla="*/ 2945218 w 12192000"/>
              <a:gd name="connsiteY220" fmla="*/ 17971 h 5003808"/>
              <a:gd name="connsiteX221" fmla="*/ 2966465 w 12192000"/>
              <a:gd name="connsiteY221" fmla="*/ 17947 h 5003808"/>
              <a:gd name="connsiteX222" fmla="*/ 3023668 w 12192000"/>
              <a:gd name="connsiteY222" fmla="*/ 31735 h 5003808"/>
              <a:gd name="connsiteX223" fmla="*/ 3057077 w 12192000"/>
              <a:gd name="connsiteY223" fmla="*/ 18675 h 5003808"/>
              <a:gd name="connsiteX224" fmla="*/ 3151915 w 12192000"/>
              <a:gd name="connsiteY224" fmla="*/ 15073 h 5003808"/>
              <a:gd name="connsiteX225" fmla="*/ 3251671 w 12192000"/>
              <a:gd name="connsiteY225" fmla="*/ 35405 h 5003808"/>
              <a:gd name="connsiteX226" fmla="*/ 3351400 w 12192000"/>
              <a:gd name="connsiteY226" fmla="*/ 36517 h 5003808"/>
              <a:gd name="connsiteX227" fmla="*/ 3387481 w 12192000"/>
              <a:gd name="connsiteY227" fmla="*/ 35273 h 5003808"/>
              <a:gd name="connsiteX228" fmla="*/ 3451923 w 12192000"/>
              <a:gd name="connsiteY228" fmla="*/ 40312 h 5003808"/>
              <a:gd name="connsiteX229" fmla="*/ 3481520 w 12192000"/>
              <a:gd name="connsiteY229" fmla="*/ 47117 h 5003808"/>
              <a:gd name="connsiteX230" fmla="*/ 3482804 w 12192000"/>
              <a:gd name="connsiteY230" fmla="*/ 46642 h 5003808"/>
              <a:gd name="connsiteX231" fmla="*/ 3485495 w 12192000"/>
              <a:gd name="connsiteY231" fmla="*/ 49751 h 5003808"/>
              <a:gd name="connsiteX232" fmla="*/ 3490972 w 12192000"/>
              <a:gd name="connsiteY232" fmla="*/ 51116 h 5003808"/>
              <a:gd name="connsiteX233" fmla="*/ 3505835 w 12192000"/>
              <a:gd name="connsiteY233" fmla="*/ 49907 h 5003808"/>
              <a:gd name="connsiteX234" fmla="*/ 3511410 w 12192000"/>
              <a:gd name="connsiteY234" fmla="*/ 48638 h 5003808"/>
              <a:gd name="connsiteX235" fmla="*/ 3519598 w 12192000"/>
              <a:gd name="connsiteY235" fmla="*/ 48513 h 5003808"/>
              <a:gd name="connsiteX236" fmla="*/ 3519807 w 12192000"/>
              <a:gd name="connsiteY236" fmla="*/ 48768 h 5003808"/>
              <a:gd name="connsiteX237" fmla="*/ 3527466 w 12192000"/>
              <a:gd name="connsiteY237" fmla="*/ 48146 h 5003808"/>
              <a:gd name="connsiteX238" fmla="*/ 3564889 w 12192000"/>
              <a:gd name="connsiteY238" fmla="*/ 41820 h 5003808"/>
              <a:gd name="connsiteX239" fmla="*/ 3614922 w 12192000"/>
              <a:gd name="connsiteY239" fmla="*/ 65634 h 5003808"/>
              <a:gd name="connsiteX240" fmla="*/ 3635506 w 12192000"/>
              <a:gd name="connsiteY240" fmla="*/ 69548 h 5003808"/>
              <a:gd name="connsiteX241" fmla="*/ 3646525 w 12192000"/>
              <a:gd name="connsiteY241" fmla="*/ 73023 h 5003808"/>
              <a:gd name="connsiteX242" fmla="*/ 3647224 w 12192000"/>
              <a:gd name="connsiteY242" fmla="*/ 74133 h 5003808"/>
              <a:gd name="connsiteX243" fmla="*/ 3683100 w 12192000"/>
              <a:gd name="connsiteY243" fmla="*/ 67939 h 5003808"/>
              <a:gd name="connsiteX244" fmla="*/ 3687901 w 12192000"/>
              <a:gd name="connsiteY244" fmla="*/ 69202 h 5003808"/>
              <a:gd name="connsiteX245" fmla="*/ 3711234 w 12192000"/>
              <a:gd name="connsiteY245" fmla="*/ 62495 h 5003808"/>
              <a:gd name="connsiteX246" fmla="*/ 3723318 w 12192000"/>
              <a:gd name="connsiteY246" fmla="*/ 60455 h 5003808"/>
              <a:gd name="connsiteX247" fmla="*/ 3726677 w 12192000"/>
              <a:gd name="connsiteY247" fmla="*/ 56942 h 5003808"/>
              <a:gd name="connsiteX248" fmla="*/ 3744535 w 12192000"/>
              <a:gd name="connsiteY248" fmla="*/ 55420 h 5003808"/>
              <a:gd name="connsiteX249" fmla="*/ 3746608 w 12192000"/>
              <a:gd name="connsiteY249" fmla="*/ 56352 h 5003808"/>
              <a:gd name="connsiteX250" fmla="*/ 3761262 w 12192000"/>
              <a:gd name="connsiteY250" fmla="*/ 50977 h 5003808"/>
              <a:gd name="connsiteX251" fmla="*/ 3773451 w 12192000"/>
              <a:gd name="connsiteY251" fmla="*/ 41496 h 5003808"/>
              <a:gd name="connsiteX252" fmla="*/ 3925626 w 12192000"/>
              <a:gd name="connsiteY252" fmla="*/ 44131 h 5003808"/>
              <a:gd name="connsiteX253" fmla="*/ 4056184 w 12192000"/>
              <a:gd name="connsiteY253" fmla="*/ 3115 h 5003808"/>
              <a:gd name="connsiteX0" fmla="*/ 4056184 w 12192000"/>
              <a:gd name="connsiteY0" fmla="*/ 3115 h 5003808"/>
              <a:gd name="connsiteX1" fmla="*/ 4138795 w 12192000"/>
              <a:gd name="connsiteY1" fmla="*/ 5658 h 5003808"/>
              <a:gd name="connsiteX2" fmla="*/ 4166706 w 12192000"/>
              <a:gd name="connsiteY2" fmla="*/ 27903 h 5003808"/>
              <a:gd name="connsiteX3" fmla="*/ 4371550 w 12192000"/>
              <a:gd name="connsiteY3" fmla="*/ 12746 h 5003808"/>
              <a:gd name="connsiteX4" fmla="*/ 4424056 w 12192000"/>
              <a:gd name="connsiteY4" fmla="*/ 18981 h 5003808"/>
              <a:gd name="connsiteX5" fmla="*/ 4469897 w 12192000"/>
              <a:gd name="connsiteY5" fmla="*/ 3830 h 5003808"/>
              <a:gd name="connsiteX6" fmla="*/ 4489151 w 12192000"/>
              <a:gd name="connsiteY6" fmla="*/ 10897 h 5003808"/>
              <a:gd name="connsiteX7" fmla="*/ 4492479 w 12192000"/>
              <a:gd name="connsiteY7" fmla="*/ 12342 h 5003808"/>
              <a:gd name="connsiteX8" fmla="*/ 4505693 w 12192000"/>
              <a:gd name="connsiteY8" fmla="*/ 13196 h 5003808"/>
              <a:gd name="connsiteX9" fmla="*/ 4509529 w 12192000"/>
              <a:gd name="connsiteY9" fmla="*/ 19597 h 5003808"/>
              <a:gd name="connsiteX10" fmla="*/ 4529499 w 12192000"/>
              <a:gd name="connsiteY10" fmla="*/ 25299 h 5003808"/>
              <a:gd name="connsiteX11" fmla="*/ 4553795 w 12192000"/>
              <a:gd name="connsiteY11" fmla="*/ 25153 h 5003808"/>
              <a:gd name="connsiteX12" fmla="*/ 4640118 w 12192000"/>
              <a:gd name="connsiteY12" fmla="*/ 25311 h 5003808"/>
              <a:gd name="connsiteX13" fmla="*/ 4654127 w 12192000"/>
              <a:gd name="connsiteY13" fmla="*/ 21564 h 5003808"/>
              <a:gd name="connsiteX14" fmla="*/ 4700168 w 12192000"/>
              <a:gd name="connsiteY14" fmla="*/ 26565 h 5003808"/>
              <a:gd name="connsiteX15" fmla="*/ 4741127 w 12192000"/>
              <a:gd name="connsiteY15" fmla="*/ 27139 h 5003808"/>
              <a:gd name="connsiteX16" fmla="*/ 4767598 w 12192000"/>
              <a:gd name="connsiteY16" fmla="*/ 23884 h 5003808"/>
              <a:gd name="connsiteX17" fmla="*/ 4774592 w 12192000"/>
              <a:gd name="connsiteY17" fmla="*/ 26061 h 5003808"/>
              <a:gd name="connsiteX18" fmla="*/ 4801328 w 12192000"/>
              <a:gd name="connsiteY18" fmla="*/ 27066 h 5003808"/>
              <a:gd name="connsiteX19" fmla="*/ 4814870 w 12192000"/>
              <a:gd name="connsiteY19" fmla="*/ 23409 h 5003808"/>
              <a:gd name="connsiteX20" fmla="*/ 4828440 w 12192000"/>
              <a:gd name="connsiteY20" fmla="*/ 31027 h 5003808"/>
              <a:gd name="connsiteX21" fmla="*/ 4831826 w 12192000"/>
              <a:gd name="connsiteY21" fmla="*/ 36730 h 5003808"/>
              <a:gd name="connsiteX22" fmla="*/ 4850785 w 12192000"/>
              <a:gd name="connsiteY22" fmla="*/ 33802 h 5003808"/>
              <a:gd name="connsiteX23" fmla="*/ 4866468 w 12192000"/>
              <a:gd name="connsiteY23" fmla="*/ 39151 h 5003808"/>
              <a:gd name="connsiteX24" fmla="*/ 4879983 w 12192000"/>
              <a:gd name="connsiteY24" fmla="*/ 35227 h 5003808"/>
              <a:gd name="connsiteX25" fmla="*/ 4885635 w 12192000"/>
              <a:gd name="connsiteY25" fmla="*/ 35954 h 5003808"/>
              <a:gd name="connsiteX26" fmla="*/ 4899698 w 12192000"/>
              <a:gd name="connsiteY26" fmla="*/ 38488 h 5003808"/>
              <a:gd name="connsiteX27" fmla="*/ 4923986 w 12192000"/>
              <a:gd name="connsiteY27" fmla="*/ 44244 h 5003808"/>
              <a:gd name="connsiteX28" fmla="*/ 4931544 w 12192000"/>
              <a:gd name="connsiteY28" fmla="*/ 44970 h 5003808"/>
              <a:gd name="connsiteX29" fmla="*/ 4948135 w 12192000"/>
              <a:gd name="connsiteY29" fmla="*/ 54141 h 5003808"/>
              <a:gd name="connsiteX30" fmla="*/ 4980068 w 12192000"/>
              <a:gd name="connsiteY30" fmla="*/ 61664 h 5003808"/>
              <a:gd name="connsiteX31" fmla="*/ 5036541 w 12192000"/>
              <a:gd name="connsiteY31" fmla="*/ 88905 h 5003808"/>
              <a:gd name="connsiteX32" fmla="*/ 5069678 w 12192000"/>
              <a:gd name="connsiteY32" fmla="*/ 101791 h 5003808"/>
              <a:gd name="connsiteX33" fmla="*/ 5092160 w 12192000"/>
              <a:gd name="connsiteY33" fmla="*/ 113815 h 5003808"/>
              <a:gd name="connsiteX34" fmla="*/ 5158166 w 12192000"/>
              <a:gd name="connsiteY34" fmla="*/ 130180 h 5003808"/>
              <a:gd name="connsiteX35" fmla="*/ 5271252 w 12192000"/>
              <a:gd name="connsiteY35" fmla="*/ 151350 h 5003808"/>
              <a:gd name="connsiteX36" fmla="*/ 5294438 w 12192000"/>
              <a:gd name="connsiteY36" fmla="*/ 157168 h 5003808"/>
              <a:gd name="connsiteX37" fmla="*/ 5310840 w 12192000"/>
              <a:gd name="connsiteY37" fmla="*/ 167381 h 5003808"/>
              <a:gd name="connsiteX38" fmla="*/ 5311570 w 12192000"/>
              <a:gd name="connsiteY38" fmla="*/ 174293 h 5003808"/>
              <a:gd name="connsiteX39" fmla="*/ 5323756 w 12192000"/>
              <a:gd name="connsiteY39" fmla="*/ 178330 h 5003808"/>
              <a:gd name="connsiteX40" fmla="*/ 5326259 w 12192000"/>
              <a:gd name="connsiteY40" fmla="*/ 180492 h 5003808"/>
              <a:gd name="connsiteX41" fmla="*/ 5341357 w 12192000"/>
              <a:gd name="connsiteY41" fmla="*/ 191805 h 5003808"/>
              <a:gd name="connsiteX42" fmla="*/ 5391908 w 12192000"/>
              <a:gd name="connsiteY42" fmla="*/ 188903 h 5003808"/>
              <a:gd name="connsiteX43" fmla="*/ 5439031 w 12192000"/>
              <a:gd name="connsiteY43" fmla="*/ 207587 h 5003808"/>
              <a:gd name="connsiteX44" fmla="*/ 5640913 w 12192000"/>
              <a:gd name="connsiteY44" fmla="*/ 243640 h 5003808"/>
              <a:gd name="connsiteX45" fmla="*/ 5657312 w 12192000"/>
              <a:gd name="connsiteY45" fmla="*/ 271238 h 5003808"/>
              <a:gd name="connsiteX46" fmla="*/ 5877770 w 12192000"/>
              <a:gd name="connsiteY46" fmla="*/ 287577 h 5003808"/>
              <a:gd name="connsiteX47" fmla="*/ 5989615 w 12192000"/>
              <a:gd name="connsiteY47" fmla="*/ 310275 h 5003808"/>
              <a:gd name="connsiteX48" fmla="*/ 5996857 w 12192000"/>
              <a:gd name="connsiteY48" fmla="*/ 314161 h 5003808"/>
              <a:gd name="connsiteX49" fmla="*/ 6037387 w 12192000"/>
              <a:gd name="connsiteY49" fmla="*/ 303138 h 5003808"/>
              <a:gd name="connsiteX50" fmla="*/ 6113074 w 12192000"/>
              <a:gd name="connsiteY50" fmla="*/ 316457 h 5003808"/>
              <a:gd name="connsiteX51" fmla="*/ 6280929 w 12192000"/>
              <a:gd name="connsiteY51" fmla="*/ 341056 h 5003808"/>
              <a:gd name="connsiteX52" fmla="*/ 6298665 w 12192000"/>
              <a:gd name="connsiteY52" fmla="*/ 333543 h 5003808"/>
              <a:gd name="connsiteX53" fmla="*/ 6317326 w 12192000"/>
              <a:gd name="connsiteY53" fmla="*/ 330406 h 5003808"/>
              <a:gd name="connsiteX54" fmla="*/ 6319212 w 12192000"/>
              <a:gd name="connsiteY54" fmla="*/ 331616 h 5003808"/>
              <a:gd name="connsiteX55" fmla="*/ 6339724 w 12192000"/>
              <a:gd name="connsiteY55" fmla="*/ 332710 h 5003808"/>
              <a:gd name="connsiteX56" fmla="*/ 6345010 w 12192000"/>
              <a:gd name="connsiteY56" fmla="*/ 329760 h 5003808"/>
              <a:gd name="connsiteX57" fmla="*/ 6359332 w 12192000"/>
              <a:gd name="connsiteY57" fmla="*/ 329511 h 5003808"/>
              <a:gd name="connsiteX58" fmla="*/ 6388220 w 12192000"/>
              <a:gd name="connsiteY58" fmla="*/ 326326 h 5003808"/>
              <a:gd name="connsiteX59" fmla="*/ 6392994 w 12192000"/>
              <a:gd name="connsiteY59" fmla="*/ 328256 h 5003808"/>
              <a:gd name="connsiteX60" fmla="*/ 6435581 w 12192000"/>
              <a:gd name="connsiteY60" fmla="*/ 327387 h 5003808"/>
              <a:gd name="connsiteX61" fmla="*/ 6435870 w 12192000"/>
              <a:gd name="connsiteY61" fmla="*/ 328575 h 5003808"/>
              <a:gd name="connsiteX62" fmla="*/ 6446571 w 12192000"/>
              <a:gd name="connsiteY62" fmla="*/ 333569 h 5003808"/>
              <a:gd name="connsiteX63" fmla="*/ 6467701 w 12192000"/>
              <a:gd name="connsiteY63" fmla="*/ 340377 h 5003808"/>
              <a:gd name="connsiteX64" fmla="*/ 6512727 w 12192000"/>
              <a:gd name="connsiteY64" fmla="*/ 370917 h 5003808"/>
              <a:gd name="connsiteX65" fmla="*/ 6557094 w 12192000"/>
              <a:gd name="connsiteY65" fmla="*/ 370144 h 5003808"/>
              <a:gd name="connsiteX66" fmla="*/ 6565879 w 12192000"/>
              <a:gd name="connsiteY66" fmla="*/ 370642 h 5003808"/>
              <a:gd name="connsiteX67" fmla="*/ 6565997 w 12192000"/>
              <a:gd name="connsiteY67" fmla="*/ 370922 h 5003808"/>
              <a:gd name="connsiteX68" fmla="*/ 6575147 w 12192000"/>
              <a:gd name="connsiteY68" fmla="*/ 371986 h 5003808"/>
              <a:gd name="connsiteX69" fmla="*/ 6581899 w 12192000"/>
              <a:gd name="connsiteY69" fmla="*/ 371550 h 5003808"/>
              <a:gd name="connsiteX70" fmla="*/ 6598943 w 12192000"/>
              <a:gd name="connsiteY70" fmla="*/ 372518 h 5003808"/>
              <a:gd name="connsiteX71" fmla="*/ 6604421 w 12192000"/>
              <a:gd name="connsiteY71" fmla="*/ 374645 h 5003808"/>
              <a:gd name="connsiteX72" fmla="*/ 6606035 w 12192000"/>
              <a:gd name="connsiteY72" fmla="*/ 378077 h 5003808"/>
              <a:gd name="connsiteX73" fmla="*/ 6607669 w 12192000"/>
              <a:gd name="connsiteY73" fmla="*/ 377798 h 5003808"/>
              <a:gd name="connsiteX74" fmla="*/ 6637532 w 12192000"/>
              <a:gd name="connsiteY74" fmla="*/ 388737 h 5003808"/>
              <a:gd name="connsiteX75" fmla="*/ 6706880 w 12192000"/>
              <a:gd name="connsiteY75" fmla="*/ 402993 h 5003808"/>
              <a:gd name="connsiteX76" fmla="*/ 6747500 w 12192000"/>
              <a:gd name="connsiteY76" fmla="*/ 406998 h 5003808"/>
              <a:gd name="connsiteX77" fmla="*/ 6857783 w 12192000"/>
              <a:gd name="connsiteY77" fmla="*/ 422517 h 5003808"/>
              <a:gd name="connsiteX78" fmla="*/ 6967720 w 12192000"/>
              <a:gd name="connsiteY78" fmla="*/ 441551 h 5003808"/>
              <a:gd name="connsiteX79" fmla="*/ 7018394 w 12192000"/>
              <a:gd name="connsiteY79" fmla="*/ 470443 h 5003808"/>
              <a:gd name="connsiteX80" fmla="*/ 7024679 w 12192000"/>
              <a:gd name="connsiteY80" fmla="*/ 471580 h 5003808"/>
              <a:gd name="connsiteX81" fmla="*/ 7041715 w 12192000"/>
              <a:gd name="connsiteY81" fmla="*/ 469732 h 5003808"/>
              <a:gd name="connsiteX82" fmla="*/ 7048103 w 12192000"/>
              <a:gd name="connsiteY82" fmla="*/ 468222 h 5003808"/>
              <a:gd name="connsiteX83" fmla="*/ 7057490 w 12192000"/>
              <a:gd name="connsiteY83" fmla="*/ 467747 h 5003808"/>
              <a:gd name="connsiteX84" fmla="*/ 7057730 w 12192000"/>
              <a:gd name="connsiteY84" fmla="*/ 467995 h 5003808"/>
              <a:gd name="connsiteX85" fmla="*/ 7066511 w 12192000"/>
              <a:gd name="connsiteY85" fmla="*/ 467044 h 5003808"/>
              <a:gd name="connsiteX86" fmla="*/ 7109401 w 12192000"/>
              <a:gd name="connsiteY86" fmla="*/ 459098 h 5003808"/>
              <a:gd name="connsiteX87" fmla="*/ 7166830 w 12192000"/>
              <a:gd name="connsiteY87" fmla="*/ 480867 h 5003808"/>
              <a:gd name="connsiteX88" fmla="*/ 7190442 w 12192000"/>
              <a:gd name="connsiteY88" fmla="*/ 483920 h 5003808"/>
              <a:gd name="connsiteX89" fmla="*/ 7203083 w 12192000"/>
              <a:gd name="connsiteY89" fmla="*/ 486936 h 5003808"/>
              <a:gd name="connsiteX90" fmla="*/ 7203894 w 12192000"/>
              <a:gd name="connsiteY90" fmla="*/ 488020 h 5003808"/>
              <a:gd name="connsiteX91" fmla="*/ 7245004 w 12192000"/>
              <a:gd name="connsiteY91" fmla="*/ 480274 h 5003808"/>
              <a:gd name="connsiteX92" fmla="*/ 7250514 w 12192000"/>
              <a:gd name="connsiteY92" fmla="*/ 481336 h 5003808"/>
              <a:gd name="connsiteX93" fmla="*/ 7277246 w 12192000"/>
              <a:gd name="connsiteY93" fmla="*/ 473612 h 5003808"/>
              <a:gd name="connsiteX94" fmla="*/ 7291092 w 12192000"/>
              <a:gd name="connsiteY94" fmla="*/ 471047 h 5003808"/>
              <a:gd name="connsiteX95" fmla="*/ 7294933 w 12192000"/>
              <a:gd name="connsiteY95" fmla="*/ 467379 h 5003808"/>
              <a:gd name="connsiteX96" fmla="*/ 7315408 w 12192000"/>
              <a:gd name="connsiteY96" fmla="*/ 465090 h 5003808"/>
              <a:gd name="connsiteX97" fmla="*/ 7317786 w 12192000"/>
              <a:gd name="connsiteY97" fmla="*/ 465936 h 5003808"/>
              <a:gd name="connsiteX98" fmla="*/ 7334572 w 12192000"/>
              <a:gd name="connsiteY98" fmla="*/ 459918 h 5003808"/>
              <a:gd name="connsiteX99" fmla="*/ 7348520 w 12192000"/>
              <a:gd name="connsiteY99" fmla="*/ 449880 h 5003808"/>
              <a:gd name="connsiteX100" fmla="*/ 7522997 w 12192000"/>
              <a:gd name="connsiteY100" fmla="*/ 446039 h 5003808"/>
              <a:gd name="connsiteX101" fmla="*/ 7686985 w 12192000"/>
              <a:gd name="connsiteY101" fmla="*/ 423635 h 5003808"/>
              <a:gd name="connsiteX102" fmla="*/ 7854068 w 12192000"/>
              <a:gd name="connsiteY102" fmla="*/ 413604 h 5003808"/>
              <a:gd name="connsiteX103" fmla="*/ 8034165 w 12192000"/>
              <a:gd name="connsiteY103" fmla="*/ 395529 h 5003808"/>
              <a:gd name="connsiteX104" fmla="*/ 8094381 w 12192000"/>
              <a:gd name="connsiteY104" fmla="*/ 399548 h 5003808"/>
              <a:gd name="connsiteX105" fmla="*/ 8146898 w 12192000"/>
              <a:gd name="connsiteY105" fmla="*/ 382388 h 5003808"/>
              <a:gd name="connsiteX106" fmla="*/ 8168993 w 12192000"/>
              <a:gd name="connsiteY106" fmla="*/ 388660 h 5003808"/>
              <a:gd name="connsiteX107" fmla="*/ 8172809 w 12192000"/>
              <a:gd name="connsiteY107" fmla="*/ 389967 h 5003808"/>
              <a:gd name="connsiteX108" fmla="*/ 8187962 w 12192000"/>
              <a:gd name="connsiteY108" fmla="*/ 390263 h 5003808"/>
              <a:gd name="connsiteX109" fmla="*/ 8192382 w 12192000"/>
              <a:gd name="connsiteY109" fmla="*/ 396522 h 5003808"/>
              <a:gd name="connsiteX110" fmla="*/ 8375192 w 12192000"/>
              <a:gd name="connsiteY110" fmla="*/ 387709 h 5003808"/>
              <a:gd name="connsiteX111" fmla="*/ 8454377 w 12192000"/>
              <a:gd name="connsiteY111" fmla="*/ 384161 h 5003808"/>
              <a:gd name="connsiteX112" fmla="*/ 8484740 w 12192000"/>
              <a:gd name="connsiteY112" fmla="*/ 388989 h 5003808"/>
              <a:gd name="connsiteX113" fmla="*/ 8601673 w 12192000"/>
              <a:gd name="connsiteY113" fmla="*/ 400931 h 5003808"/>
              <a:gd name="connsiteX114" fmla="*/ 8701676 w 12192000"/>
              <a:gd name="connsiteY114" fmla="*/ 405181 h 5003808"/>
              <a:gd name="connsiteX115" fmla="*/ 8773288 w 12192000"/>
              <a:gd name="connsiteY115" fmla="*/ 381907 h 5003808"/>
              <a:gd name="connsiteX116" fmla="*/ 8779909 w 12192000"/>
              <a:gd name="connsiteY116" fmla="*/ 386276 h 5003808"/>
              <a:gd name="connsiteX117" fmla="*/ 8829932 w 12192000"/>
              <a:gd name="connsiteY117" fmla="*/ 383073 h 5003808"/>
              <a:gd name="connsiteX118" fmla="*/ 9003386 w 12192000"/>
              <a:gd name="connsiteY118" fmla="*/ 340072 h 5003808"/>
              <a:gd name="connsiteX119" fmla="*/ 9101185 w 12192000"/>
              <a:gd name="connsiteY119" fmla="*/ 334692 h 5003808"/>
              <a:gd name="connsiteX120" fmla="*/ 9136185 w 12192000"/>
              <a:gd name="connsiteY120" fmla="*/ 337908 h 5003808"/>
              <a:gd name="connsiteX121" fmla="*/ 9194801 w 12192000"/>
              <a:gd name="connsiteY121" fmla="*/ 342979 h 5003808"/>
              <a:gd name="connsiteX122" fmla="*/ 9239316 w 12192000"/>
              <a:gd name="connsiteY122" fmla="*/ 359388 h 5003808"/>
              <a:gd name="connsiteX123" fmla="*/ 9288052 w 12192000"/>
              <a:gd name="connsiteY123" fmla="*/ 358626 h 5003808"/>
              <a:gd name="connsiteX124" fmla="*/ 9298465 w 12192000"/>
              <a:gd name="connsiteY124" fmla="*/ 342126 h 5003808"/>
              <a:gd name="connsiteX125" fmla="*/ 9350892 w 12192000"/>
              <a:gd name="connsiteY125" fmla="*/ 346608 h 5003808"/>
              <a:gd name="connsiteX126" fmla="*/ 9430522 w 12192000"/>
              <a:gd name="connsiteY126" fmla="*/ 355198 h 5003808"/>
              <a:gd name="connsiteX127" fmla="*/ 9476215 w 12192000"/>
              <a:gd name="connsiteY127" fmla="*/ 355937 h 5003808"/>
              <a:gd name="connsiteX128" fmla="*/ 9601276 w 12192000"/>
              <a:gd name="connsiteY128" fmla="*/ 362534 h 5003808"/>
              <a:gd name="connsiteX129" fmla="*/ 9726733 w 12192000"/>
              <a:gd name="connsiteY129" fmla="*/ 372631 h 5003808"/>
              <a:gd name="connsiteX130" fmla="*/ 9802144 w 12192000"/>
              <a:gd name="connsiteY130" fmla="*/ 398309 h 5003808"/>
              <a:gd name="connsiteX131" fmla="*/ 9905153 w 12192000"/>
              <a:gd name="connsiteY131" fmla="*/ 404480 h 5003808"/>
              <a:gd name="connsiteX132" fmla="*/ 9922553 w 12192000"/>
              <a:gd name="connsiteY132" fmla="*/ 408399 h 5003808"/>
              <a:gd name="connsiteX133" fmla="*/ 10044658 w 12192000"/>
              <a:gd name="connsiteY133" fmla="*/ 421907 h 5003808"/>
              <a:gd name="connsiteX134" fmla="*/ 10184585 w 12192000"/>
              <a:gd name="connsiteY134" fmla="*/ 410968 h 5003808"/>
              <a:gd name="connsiteX135" fmla="*/ 10366435 w 12192000"/>
              <a:gd name="connsiteY135" fmla="*/ 466258 h 5003808"/>
              <a:gd name="connsiteX136" fmla="*/ 10688220 w 12192000"/>
              <a:gd name="connsiteY136" fmla="*/ 546088 h 5003808"/>
              <a:gd name="connsiteX137" fmla="*/ 11026690 w 12192000"/>
              <a:gd name="connsiteY137" fmla="*/ 554511 h 5003808"/>
              <a:gd name="connsiteX138" fmla="*/ 11113779 w 12192000"/>
              <a:gd name="connsiteY138" fmla="*/ 537698 h 5003808"/>
              <a:gd name="connsiteX139" fmla="*/ 11369556 w 12192000"/>
              <a:gd name="connsiteY139" fmla="*/ 495549 h 5003808"/>
              <a:gd name="connsiteX140" fmla="*/ 11623342 w 12192000"/>
              <a:gd name="connsiteY140" fmla="*/ 392258 h 5003808"/>
              <a:gd name="connsiteX141" fmla="*/ 11786511 w 12192000"/>
              <a:gd name="connsiteY141" fmla="*/ 362220 h 5003808"/>
              <a:gd name="connsiteX142" fmla="*/ 11862577 w 12192000"/>
              <a:gd name="connsiteY142" fmla="*/ 334379 h 5003808"/>
              <a:gd name="connsiteX143" fmla="*/ 11916612 w 12192000"/>
              <a:gd name="connsiteY143" fmla="*/ 327640 h 5003808"/>
              <a:gd name="connsiteX144" fmla="*/ 11948830 w 12192000"/>
              <a:gd name="connsiteY144" fmla="*/ 321892 h 5003808"/>
              <a:gd name="connsiteX145" fmla="*/ 12001583 w 12192000"/>
              <a:gd name="connsiteY145" fmla="*/ 283473 h 5003808"/>
              <a:gd name="connsiteX146" fmla="*/ 12174977 w 12192000"/>
              <a:gd name="connsiteY146" fmla="*/ 268482 h 5003808"/>
              <a:gd name="connsiteX147" fmla="*/ 12192000 w 12192000"/>
              <a:gd name="connsiteY147" fmla="*/ 260379 h 5003808"/>
              <a:gd name="connsiteX148" fmla="*/ 12192000 w 12192000"/>
              <a:gd name="connsiteY148" fmla="*/ 5003808 h 5003808"/>
              <a:gd name="connsiteX149" fmla="*/ 0 w 12192000"/>
              <a:gd name="connsiteY149" fmla="*/ 5003808 h 5003808"/>
              <a:gd name="connsiteX150" fmla="*/ 0 w 12192000"/>
              <a:gd name="connsiteY150" fmla="*/ 621279 h 5003808"/>
              <a:gd name="connsiteX151" fmla="*/ 11075 w 12192000"/>
              <a:gd name="connsiteY151" fmla="*/ 619008 h 5003808"/>
              <a:gd name="connsiteX152" fmla="*/ 44061 w 12192000"/>
              <a:gd name="connsiteY152" fmla="*/ 612426 h 5003808"/>
              <a:gd name="connsiteX153" fmla="*/ 136694 w 12192000"/>
              <a:gd name="connsiteY153" fmla="*/ 560245 h 5003808"/>
              <a:gd name="connsiteX154" fmla="*/ 170342 w 12192000"/>
              <a:gd name="connsiteY154" fmla="*/ 554907 h 5003808"/>
              <a:gd name="connsiteX155" fmla="*/ 168955 w 12192000"/>
              <a:gd name="connsiteY155" fmla="*/ 545994 h 5003808"/>
              <a:gd name="connsiteX156" fmla="*/ 181474 w 12192000"/>
              <a:gd name="connsiteY156" fmla="*/ 545111 h 5003808"/>
              <a:gd name="connsiteX157" fmla="*/ 209440 w 12192000"/>
              <a:gd name="connsiteY157" fmla="*/ 544391 h 5003808"/>
              <a:gd name="connsiteX158" fmla="*/ 293152 w 12192000"/>
              <a:gd name="connsiteY158" fmla="*/ 540406 h 5003808"/>
              <a:gd name="connsiteX159" fmla="*/ 315693 w 12192000"/>
              <a:gd name="connsiteY159" fmla="*/ 522860 h 5003808"/>
              <a:gd name="connsiteX160" fmla="*/ 337305 w 12192000"/>
              <a:gd name="connsiteY160" fmla="*/ 522202 h 5003808"/>
              <a:gd name="connsiteX161" fmla="*/ 462252 w 12192000"/>
              <a:gd name="connsiteY161" fmla="*/ 496981 h 5003808"/>
              <a:gd name="connsiteX162" fmla="*/ 479457 w 12192000"/>
              <a:gd name="connsiteY162" fmla="*/ 494953 h 5003808"/>
              <a:gd name="connsiteX163" fmla="*/ 488653 w 12192000"/>
              <a:gd name="connsiteY163" fmla="*/ 487087 h 5003808"/>
              <a:gd name="connsiteX164" fmla="*/ 522053 w 12192000"/>
              <a:gd name="connsiteY164" fmla="*/ 484955 h 5003808"/>
              <a:gd name="connsiteX165" fmla="*/ 523520 w 12192000"/>
              <a:gd name="connsiteY165" fmla="*/ 480543 h 5003808"/>
              <a:gd name="connsiteX166" fmla="*/ 632714 w 12192000"/>
              <a:gd name="connsiteY166" fmla="*/ 440931 h 5003808"/>
              <a:gd name="connsiteX167" fmla="*/ 651426 w 12192000"/>
              <a:gd name="connsiteY167" fmla="*/ 434374 h 5003808"/>
              <a:gd name="connsiteX168" fmla="*/ 667724 w 12192000"/>
              <a:gd name="connsiteY168" fmla="*/ 435968 h 5003808"/>
              <a:gd name="connsiteX169" fmla="*/ 757679 w 12192000"/>
              <a:gd name="connsiteY169" fmla="*/ 428975 h 5003808"/>
              <a:gd name="connsiteX170" fmla="*/ 779159 w 12192000"/>
              <a:gd name="connsiteY170" fmla="*/ 431889 h 5003808"/>
              <a:gd name="connsiteX171" fmla="*/ 788293 w 12192000"/>
              <a:gd name="connsiteY171" fmla="*/ 438693 h 5003808"/>
              <a:gd name="connsiteX172" fmla="*/ 822923 w 12192000"/>
              <a:gd name="connsiteY172" fmla="*/ 424904 h 5003808"/>
              <a:gd name="connsiteX173" fmla="*/ 876559 w 12192000"/>
              <a:gd name="connsiteY173" fmla="*/ 414918 h 5003808"/>
              <a:gd name="connsiteX174" fmla="*/ 902011 w 12192000"/>
              <a:gd name="connsiteY174" fmla="*/ 407948 h 5003808"/>
              <a:gd name="connsiteX175" fmla="*/ 922715 w 12192000"/>
              <a:gd name="connsiteY175" fmla="*/ 411529 h 5003808"/>
              <a:gd name="connsiteX176" fmla="*/ 1040139 w 12192000"/>
              <a:gd name="connsiteY176" fmla="*/ 410420 h 5003808"/>
              <a:gd name="connsiteX177" fmla="*/ 1067251 w 12192000"/>
              <a:gd name="connsiteY177" fmla="*/ 416214 h 5003808"/>
              <a:gd name="connsiteX178" fmla="*/ 1080272 w 12192000"/>
              <a:gd name="connsiteY178" fmla="*/ 428499 h 5003808"/>
              <a:gd name="connsiteX179" fmla="*/ 1090219 w 12192000"/>
              <a:gd name="connsiteY179" fmla="*/ 423856 h 5003808"/>
              <a:gd name="connsiteX180" fmla="*/ 1161226 w 12192000"/>
              <a:gd name="connsiteY180" fmla="*/ 422134 h 5003808"/>
              <a:gd name="connsiteX181" fmla="*/ 1207525 w 12192000"/>
              <a:gd name="connsiteY181" fmla="*/ 419869 h 5003808"/>
              <a:gd name="connsiteX182" fmla="*/ 1210030 w 12192000"/>
              <a:gd name="connsiteY182" fmla="*/ 402635 h 5003808"/>
              <a:gd name="connsiteX183" fmla="*/ 1251170 w 12192000"/>
              <a:gd name="connsiteY183" fmla="*/ 395772 h 5003808"/>
              <a:gd name="connsiteX184" fmla="*/ 1295331 w 12192000"/>
              <a:gd name="connsiteY184" fmla="*/ 406012 h 5003808"/>
              <a:gd name="connsiteX185" fmla="*/ 1347118 w 12192000"/>
              <a:gd name="connsiteY185" fmla="*/ 403534 h 5003808"/>
              <a:gd name="connsiteX186" fmla="*/ 1378108 w 12192000"/>
              <a:gd name="connsiteY186" fmla="*/ 402240 h 5003808"/>
              <a:gd name="connsiteX187" fmla="*/ 1459192 w 12192000"/>
              <a:gd name="connsiteY187" fmla="*/ 384749 h 5003808"/>
              <a:gd name="connsiteX188" fmla="*/ 1590120 w 12192000"/>
              <a:gd name="connsiteY188" fmla="*/ 321438 h 5003808"/>
              <a:gd name="connsiteX189" fmla="*/ 1631417 w 12192000"/>
              <a:gd name="connsiteY189" fmla="*/ 312057 h 5003808"/>
              <a:gd name="connsiteX190" fmla="*/ 1638727 w 12192000"/>
              <a:gd name="connsiteY190" fmla="*/ 315440 h 5003808"/>
              <a:gd name="connsiteX191" fmla="*/ 1844438 w 12192000"/>
              <a:gd name="connsiteY191" fmla="*/ 275134 h 5003808"/>
              <a:gd name="connsiteX192" fmla="*/ 1881324 w 12192000"/>
              <a:gd name="connsiteY192" fmla="*/ 272327 h 5003808"/>
              <a:gd name="connsiteX193" fmla="*/ 1908999 w 12192000"/>
              <a:gd name="connsiteY193" fmla="*/ 273168 h 5003808"/>
              <a:gd name="connsiteX194" fmla="*/ 1974956 w 12192000"/>
              <a:gd name="connsiteY194" fmla="*/ 259788 h 5003808"/>
              <a:gd name="connsiteX195" fmla="*/ 2082409 w 12192000"/>
              <a:gd name="connsiteY195" fmla="*/ 231120 h 5003808"/>
              <a:gd name="connsiteX196" fmla="*/ 2105639 w 12192000"/>
              <a:gd name="connsiteY196" fmla="*/ 226478 h 5003808"/>
              <a:gd name="connsiteX197" fmla="*/ 2126992 w 12192000"/>
              <a:gd name="connsiteY197" fmla="*/ 228298 h 5003808"/>
              <a:gd name="connsiteX198" fmla="*/ 2133154 w 12192000"/>
              <a:gd name="connsiteY198" fmla="*/ 233782 h 5003808"/>
              <a:gd name="connsiteX199" fmla="*/ 2146154 w 12192000"/>
              <a:gd name="connsiteY199" fmla="*/ 232162 h 5003808"/>
              <a:gd name="connsiteX200" fmla="*/ 2149901 w 12192000"/>
              <a:gd name="connsiteY200" fmla="*/ 232946 h 5003808"/>
              <a:gd name="connsiteX201" fmla="*/ 2171100 w 12192000"/>
              <a:gd name="connsiteY201" fmla="*/ 236219 h 5003808"/>
              <a:gd name="connsiteX202" fmla="*/ 2209148 w 12192000"/>
              <a:gd name="connsiteY202" fmla="*/ 213055 h 5003808"/>
              <a:gd name="connsiteX203" fmla="*/ 2261889 w 12192000"/>
              <a:gd name="connsiteY203" fmla="*/ 209362 h 5003808"/>
              <a:gd name="connsiteX204" fmla="*/ 2452315 w 12192000"/>
              <a:gd name="connsiteY204" fmla="*/ 156729 h 5003808"/>
              <a:gd name="connsiteX205" fmla="*/ 2487710 w 12192000"/>
              <a:gd name="connsiteY205" fmla="*/ 173097 h 5003808"/>
              <a:gd name="connsiteX206" fmla="*/ 2567870 w 12192000"/>
              <a:gd name="connsiteY206" fmla="*/ 160252 h 5003808"/>
              <a:gd name="connsiteX207" fmla="*/ 2677053 w 12192000"/>
              <a:gd name="connsiteY207" fmla="*/ 96343 h 5003808"/>
              <a:gd name="connsiteX208" fmla="*/ 2823914 w 12192000"/>
              <a:gd name="connsiteY208" fmla="*/ 70697 h 5003808"/>
              <a:gd name="connsiteX209" fmla="*/ 2831912 w 12192000"/>
              <a:gd name="connsiteY209" fmla="*/ 59256 h 5003808"/>
              <a:gd name="connsiteX210" fmla="*/ 2843870 w 12192000"/>
              <a:gd name="connsiteY210" fmla="*/ 51337 h 5003808"/>
              <a:gd name="connsiteX211" fmla="*/ 2846217 w 12192000"/>
              <a:gd name="connsiteY211" fmla="*/ 51855 h 5003808"/>
              <a:gd name="connsiteX212" fmla="*/ 2862745 w 12192000"/>
              <a:gd name="connsiteY212" fmla="*/ 47072 h 5003808"/>
              <a:gd name="connsiteX213" fmla="*/ 2864596 w 12192000"/>
              <a:gd name="connsiteY213" fmla="*/ 43048 h 5003808"/>
              <a:gd name="connsiteX214" fmla="*/ 2875381 w 12192000"/>
              <a:gd name="connsiteY214" fmla="*/ 38833 h 5003808"/>
              <a:gd name="connsiteX215" fmla="*/ 2895139 w 12192000"/>
              <a:gd name="connsiteY215" fmla="*/ 28016 h 5003808"/>
              <a:gd name="connsiteX216" fmla="*/ 2900232 w 12192000"/>
              <a:gd name="connsiteY216" fmla="*/ 28348 h 5003808"/>
              <a:gd name="connsiteX217" fmla="*/ 2932205 w 12192000"/>
              <a:gd name="connsiteY217" fmla="*/ 15703 h 5003808"/>
              <a:gd name="connsiteX218" fmla="*/ 2933310 w 12192000"/>
              <a:gd name="connsiteY218" fmla="*/ 16646 h 5003808"/>
              <a:gd name="connsiteX219" fmla="*/ 2945218 w 12192000"/>
              <a:gd name="connsiteY219" fmla="*/ 17971 h 5003808"/>
              <a:gd name="connsiteX220" fmla="*/ 2966465 w 12192000"/>
              <a:gd name="connsiteY220" fmla="*/ 17947 h 5003808"/>
              <a:gd name="connsiteX221" fmla="*/ 3023668 w 12192000"/>
              <a:gd name="connsiteY221" fmla="*/ 31735 h 5003808"/>
              <a:gd name="connsiteX222" fmla="*/ 3057077 w 12192000"/>
              <a:gd name="connsiteY222" fmla="*/ 18675 h 5003808"/>
              <a:gd name="connsiteX223" fmla="*/ 3151915 w 12192000"/>
              <a:gd name="connsiteY223" fmla="*/ 15073 h 5003808"/>
              <a:gd name="connsiteX224" fmla="*/ 3251671 w 12192000"/>
              <a:gd name="connsiteY224" fmla="*/ 35405 h 5003808"/>
              <a:gd name="connsiteX225" fmla="*/ 3351400 w 12192000"/>
              <a:gd name="connsiteY225" fmla="*/ 36517 h 5003808"/>
              <a:gd name="connsiteX226" fmla="*/ 3387481 w 12192000"/>
              <a:gd name="connsiteY226" fmla="*/ 35273 h 5003808"/>
              <a:gd name="connsiteX227" fmla="*/ 3451923 w 12192000"/>
              <a:gd name="connsiteY227" fmla="*/ 40312 h 5003808"/>
              <a:gd name="connsiteX228" fmla="*/ 3481520 w 12192000"/>
              <a:gd name="connsiteY228" fmla="*/ 47117 h 5003808"/>
              <a:gd name="connsiteX229" fmla="*/ 3482804 w 12192000"/>
              <a:gd name="connsiteY229" fmla="*/ 46642 h 5003808"/>
              <a:gd name="connsiteX230" fmla="*/ 3485495 w 12192000"/>
              <a:gd name="connsiteY230" fmla="*/ 49751 h 5003808"/>
              <a:gd name="connsiteX231" fmla="*/ 3490972 w 12192000"/>
              <a:gd name="connsiteY231" fmla="*/ 51116 h 5003808"/>
              <a:gd name="connsiteX232" fmla="*/ 3505835 w 12192000"/>
              <a:gd name="connsiteY232" fmla="*/ 49907 h 5003808"/>
              <a:gd name="connsiteX233" fmla="*/ 3511410 w 12192000"/>
              <a:gd name="connsiteY233" fmla="*/ 48638 h 5003808"/>
              <a:gd name="connsiteX234" fmla="*/ 3519598 w 12192000"/>
              <a:gd name="connsiteY234" fmla="*/ 48513 h 5003808"/>
              <a:gd name="connsiteX235" fmla="*/ 3519807 w 12192000"/>
              <a:gd name="connsiteY235" fmla="*/ 48768 h 5003808"/>
              <a:gd name="connsiteX236" fmla="*/ 3527466 w 12192000"/>
              <a:gd name="connsiteY236" fmla="*/ 48146 h 5003808"/>
              <a:gd name="connsiteX237" fmla="*/ 3564889 w 12192000"/>
              <a:gd name="connsiteY237" fmla="*/ 41820 h 5003808"/>
              <a:gd name="connsiteX238" fmla="*/ 3614922 w 12192000"/>
              <a:gd name="connsiteY238" fmla="*/ 65634 h 5003808"/>
              <a:gd name="connsiteX239" fmla="*/ 3635506 w 12192000"/>
              <a:gd name="connsiteY239" fmla="*/ 69548 h 5003808"/>
              <a:gd name="connsiteX240" fmla="*/ 3646525 w 12192000"/>
              <a:gd name="connsiteY240" fmla="*/ 73023 h 5003808"/>
              <a:gd name="connsiteX241" fmla="*/ 3647224 w 12192000"/>
              <a:gd name="connsiteY241" fmla="*/ 74133 h 5003808"/>
              <a:gd name="connsiteX242" fmla="*/ 3683100 w 12192000"/>
              <a:gd name="connsiteY242" fmla="*/ 67939 h 5003808"/>
              <a:gd name="connsiteX243" fmla="*/ 3687901 w 12192000"/>
              <a:gd name="connsiteY243" fmla="*/ 69202 h 5003808"/>
              <a:gd name="connsiteX244" fmla="*/ 3711234 w 12192000"/>
              <a:gd name="connsiteY244" fmla="*/ 62495 h 5003808"/>
              <a:gd name="connsiteX245" fmla="*/ 3723318 w 12192000"/>
              <a:gd name="connsiteY245" fmla="*/ 60455 h 5003808"/>
              <a:gd name="connsiteX246" fmla="*/ 3726677 w 12192000"/>
              <a:gd name="connsiteY246" fmla="*/ 56942 h 5003808"/>
              <a:gd name="connsiteX247" fmla="*/ 3744535 w 12192000"/>
              <a:gd name="connsiteY247" fmla="*/ 55420 h 5003808"/>
              <a:gd name="connsiteX248" fmla="*/ 3746608 w 12192000"/>
              <a:gd name="connsiteY248" fmla="*/ 56352 h 5003808"/>
              <a:gd name="connsiteX249" fmla="*/ 3761262 w 12192000"/>
              <a:gd name="connsiteY249" fmla="*/ 50977 h 5003808"/>
              <a:gd name="connsiteX250" fmla="*/ 3773451 w 12192000"/>
              <a:gd name="connsiteY250" fmla="*/ 41496 h 5003808"/>
              <a:gd name="connsiteX251" fmla="*/ 3925626 w 12192000"/>
              <a:gd name="connsiteY251" fmla="*/ 44131 h 5003808"/>
              <a:gd name="connsiteX252" fmla="*/ 4056184 w 12192000"/>
              <a:gd name="connsiteY252" fmla="*/ 3115 h 5003808"/>
              <a:gd name="connsiteX0" fmla="*/ 4056184 w 12192000"/>
              <a:gd name="connsiteY0" fmla="*/ 3115 h 5003808"/>
              <a:gd name="connsiteX1" fmla="*/ 4138795 w 12192000"/>
              <a:gd name="connsiteY1" fmla="*/ 5658 h 5003808"/>
              <a:gd name="connsiteX2" fmla="*/ 4166706 w 12192000"/>
              <a:gd name="connsiteY2" fmla="*/ 27903 h 5003808"/>
              <a:gd name="connsiteX3" fmla="*/ 4371550 w 12192000"/>
              <a:gd name="connsiteY3" fmla="*/ 12746 h 5003808"/>
              <a:gd name="connsiteX4" fmla="*/ 4424056 w 12192000"/>
              <a:gd name="connsiteY4" fmla="*/ 18981 h 5003808"/>
              <a:gd name="connsiteX5" fmla="*/ 4469897 w 12192000"/>
              <a:gd name="connsiteY5" fmla="*/ 3830 h 5003808"/>
              <a:gd name="connsiteX6" fmla="*/ 4489151 w 12192000"/>
              <a:gd name="connsiteY6" fmla="*/ 10897 h 5003808"/>
              <a:gd name="connsiteX7" fmla="*/ 4492479 w 12192000"/>
              <a:gd name="connsiteY7" fmla="*/ 12342 h 5003808"/>
              <a:gd name="connsiteX8" fmla="*/ 4505693 w 12192000"/>
              <a:gd name="connsiteY8" fmla="*/ 13196 h 5003808"/>
              <a:gd name="connsiteX9" fmla="*/ 4509529 w 12192000"/>
              <a:gd name="connsiteY9" fmla="*/ 19597 h 5003808"/>
              <a:gd name="connsiteX10" fmla="*/ 4529499 w 12192000"/>
              <a:gd name="connsiteY10" fmla="*/ 25299 h 5003808"/>
              <a:gd name="connsiteX11" fmla="*/ 4553795 w 12192000"/>
              <a:gd name="connsiteY11" fmla="*/ 25153 h 5003808"/>
              <a:gd name="connsiteX12" fmla="*/ 4640118 w 12192000"/>
              <a:gd name="connsiteY12" fmla="*/ 25311 h 5003808"/>
              <a:gd name="connsiteX13" fmla="*/ 4654127 w 12192000"/>
              <a:gd name="connsiteY13" fmla="*/ 21564 h 5003808"/>
              <a:gd name="connsiteX14" fmla="*/ 4700168 w 12192000"/>
              <a:gd name="connsiteY14" fmla="*/ 26565 h 5003808"/>
              <a:gd name="connsiteX15" fmla="*/ 4741127 w 12192000"/>
              <a:gd name="connsiteY15" fmla="*/ 27139 h 5003808"/>
              <a:gd name="connsiteX16" fmla="*/ 4767598 w 12192000"/>
              <a:gd name="connsiteY16" fmla="*/ 23884 h 5003808"/>
              <a:gd name="connsiteX17" fmla="*/ 4774592 w 12192000"/>
              <a:gd name="connsiteY17" fmla="*/ 26061 h 5003808"/>
              <a:gd name="connsiteX18" fmla="*/ 4801328 w 12192000"/>
              <a:gd name="connsiteY18" fmla="*/ 27066 h 5003808"/>
              <a:gd name="connsiteX19" fmla="*/ 4814870 w 12192000"/>
              <a:gd name="connsiteY19" fmla="*/ 23409 h 5003808"/>
              <a:gd name="connsiteX20" fmla="*/ 4828440 w 12192000"/>
              <a:gd name="connsiteY20" fmla="*/ 31027 h 5003808"/>
              <a:gd name="connsiteX21" fmla="*/ 4831826 w 12192000"/>
              <a:gd name="connsiteY21" fmla="*/ 36730 h 5003808"/>
              <a:gd name="connsiteX22" fmla="*/ 4850785 w 12192000"/>
              <a:gd name="connsiteY22" fmla="*/ 33802 h 5003808"/>
              <a:gd name="connsiteX23" fmla="*/ 4866468 w 12192000"/>
              <a:gd name="connsiteY23" fmla="*/ 39151 h 5003808"/>
              <a:gd name="connsiteX24" fmla="*/ 4879983 w 12192000"/>
              <a:gd name="connsiteY24" fmla="*/ 35227 h 5003808"/>
              <a:gd name="connsiteX25" fmla="*/ 4885635 w 12192000"/>
              <a:gd name="connsiteY25" fmla="*/ 35954 h 5003808"/>
              <a:gd name="connsiteX26" fmla="*/ 4899698 w 12192000"/>
              <a:gd name="connsiteY26" fmla="*/ 38488 h 5003808"/>
              <a:gd name="connsiteX27" fmla="*/ 4923986 w 12192000"/>
              <a:gd name="connsiteY27" fmla="*/ 44244 h 5003808"/>
              <a:gd name="connsiteX28" fmla="*/ 4931544 w 12192000"/>
              <a:gd name="connsiteY28" fmla="*/ 44970 h 5003808"/>
              <a:gd name="connsiteX29" fmla="*/ 4948135 w 12192000"/>
              <a:gd name="connsiteY29" fmla="*/ 54141 h 5003808"/>
              <a:gd name="connsiteX30" fmla="*/ 4980068 w 12192000"/>
              <a:gd name="connsiteY30" fmla="*/ 61664 h 5003808"/>
              <a:gd name="connsiteX31" fmla="*/ 5036541 w 12192000"/>
              <a:gd name="connsiteY31" fmla="*/ 88905 h 5003808"/>
              <a:gd name="connsiteX32" fmla="*/ 5069678 w 12192000"/>
              <a:gd name="connsiteY32" fmla="*/ 101791 h 5003808"/>
              <a:gd name="connsiteX33" fmla="*/ 5092160 w 12192000"/>
              <a:gd name="connsiteY33" fmla="*/ 113815 h 5003808"/>
              <a:gd name="connsiteX34" fmla="*/ 5158166 w 12192000"/>
              <a:gd name="connsiteY34" fmla="*/ 130180 h 5003808"/>
              <a:gd name="connsiteX35" fmla="*/ 5271252 w 12192000"/>
              <a:gd name="connsiteY35" fmla="*/ 151350 h 5003808"/>
              <a:gd name="connsiteX36" fmla="*/ 5294438 w 12192000"/>
              <a:gd name="connsiteY36" fmla="*/ 157168 h 5003808"/>
              <a:gd name="connsiteX37" fmla="*/ 5310840 w 12192000"/>
              <a:gd name="connsiteY37" fmla="*/ 167381 h 5003808"/>
              <a:gd name="connsiteX38" fmla="*/ 5311570 w 12192000"/>
              <a:gd name="connsiteY38" fmla="*/ 174293 h 5003808"/>
              <a:gd name="connsiteX39" fmla="*/ 5323756 w 12192000"/>
              <a:gd name="connsiteY39" fmla="*/ 178330 h 5003808"/>
              <a:gd name="connsiteX40" fmla="*/ 5326259 w 12192000"/>
              <a:gd name="connsiteY40" fmla="*/ 180492 h 5003808"/>
              <a:gd name="connsiteX41" fmla="*/ 5341357 w 12192000"/>
              <a:gd name="connsiteY41" fmla="*/ 191805 h 5003808"/>
              <a:gd name="connsiteX42" fmla="*/ 5391908 w 12192000"/>
              <a:gd name="connsiteY42" fmla="*/ 188903 h 5003808"/>
              <a:gd name="connsiteX43" fmla="*/ 5439031 w 12192000"/>
              <a:gd name="connsiteY43" fmla="*/ 207587 h 5003808"/>
              <a:gd name="connsiteX44" fmla="*/ 5640913 w 12192000"/>
              <a:gd name="connsiteY44" fmla="*/ 243640 h 5003808"/>
              <a:gd name="connsiteX45" fmla="*/ 5877770 w 12192000"/>
              <a:gd name="connsiteY45" fmla="*/ 287577 h 5003808"/>
              <a:gd name="connsiteX46" fmla="*/ 5989615 w 12192000"/>
              <a:gd name="connsiteY46" fmla="*/ 310275 h 5003808"/>
              <a:gd name="connsiteX47" fmla="*/ 5996857 w 12192000"/>
              <a:gd name="connsiteY47" fmla="*/ 314161 h 5003808"/>
              <a:gd name="connsiteX48" fmla="*/ 6037387 w 12192000"/>
              <a:gd name="connsiteY48" fmla="*/ 303138 h 5003808"/>
              <a:gd name="connsiteX49" fmla="*/ 6113074 w 12192000"/>
              <a:gd name="connsiteY49" fmla="*/ 316457 h 5003808"/>
              <a:gd name="connsiteX50" fmla="*/ 6280929 w 12192000"/>
              <a:gd name="connsiteY50" fmla="*/ 341056 h 5003808"/>
              <a:gd name="connsiteX51" fmla="*/ 6298665 w 12192000"/>
              <a:gd name="connsiteY51" fmla="*/ 333543 h 5003808"/>
              <a:gd name="connsiteX52" fmla="*/ 6317326 w 12192000"/>
              <a:gd name="connsiteY52" fmla="*/ 330406 h 5003808"/>
              <a:gd name="connsiteX53" fmla="*/ 6319212 w 12192000"/>
              <a:gd name="connsiteY53" fmla="*/ 331616 h 5003808"/>
              <a:gd name="connsiteX54" fmla="*/ 6339724 w 12192000"/>
              <a:gd name="connsiteY54" fmla="*/ 332710 h 5003808"/>
              <a:gd name="connsiteX55" fmla="*/ 6345010 w 12192000"/>
              <a:gd name="connsiteY55" fmla="*/ 329760 h 5003808"/>
              <a:gd name="connsiteX56" fmla="*/ 6359332 w 12192000"/>
              <a:gd name="connsiteY56" fmla="*/ 329511 h 5003808"/>
              <a:gd name="connsiteX57" fmla="*/ 6388220 w 12192000"/>
              <a:gd name="connsiteY57" fmla="*/ 326326 h 5003808"/>
              <a:gd name="connsiteX58" fmla="*/ 6392994 w 12192000"/>
              <a:gd name="connsiteY58" fmla="*/ 328256 h 5003808"/>
              <a:gd name="connsiteX59" fmla="*/ 6435581 w 12192000"/>
              <a:gd name="connsiteY59" fmla="*/ 327387 h 5003808"/>
              <a:gd name="connsiteX60" fmla="*/ 6435870 w 12192000"/>
              <a:gd name="connsiteY60" fmla="*/ 328575 h 5003808"/>
              <a:gd name="connsiteX61" fmla="*/ 6446571 w 12192000"/>
              <a:gd name="connsiteY61" fmla="*/ 333569 h 5003808"/>
              <a:gd name="connsiteX62" fmla="*/ 6467701 w 12192000"/>
              <a:gd name="connsiteY62" fmla="*/ 340377 h 5003808"/>
              <a:gd name="connsiteX63" fmla="*/ 6512727 w 12192000"/>
              <a:gd name="connsiteY63" fmla="*/ 370917 h 5003808"/>
              <a:gd name="connsiteX64" fmla="*/ 6557094 w 12192000"/>
              <a:gd name="connsiteY64" fmla="*/ 370144 h 5003808"/>
              <a:gd name="connsiteX65" fmla="*/ 6565879 w 12192000"/>
              <a:gd name="connsiteY65" fmla="*/ 370642 h 5003808"/>
              <a:gd name="connsiteX66" fmla="*/ 6565997 w 12192000"/>
              <a:gd name="connsiteY66" fmla="*/ 370922 h 5003808"/>
              <a:gd name="connsiteX67" fmla="*/ 6575147 w 12192000"/>
              <a:gd name="connsiteY67" fmla="*/ 371986 h 5003808"/>
              <a:gd name="connsiteX68" fmla="*/ 6581899 w 12192000"/>
              <a:gd name="connsiteY68" fmla="*/ 371550 h 5003808"/>
              <a:gd name="connsiteX69" fmla="*/ 6598943 w 12192000"/>
              <a:gd name="connsiteY69" fmla="*/ 372518 h 5003808"/>
              <a:gd name="connsiteX70" fmla="*/ 6604421 w 12192000"/>
              <a:gd name="connsiteY70" fmla="*/ 374645 h 5003808"/>
              <a:gd name="connsiteX71" fmla="*/ 6606035 w 12192000"/>
              <a:gd name="connsiteY71" fmla="*/ 378077 h 5003808"/>
              <a:gd name="connsiteX72" fmla="*/ 6607669 w 12192000"/>
              <a:gd name="connsiteY72" fmla="*/ 377798 h 5003808"/>
              <a:gd name="connsiteX73" fmla="*/ 6637532 w 12192000"/>
              <a:gd name="connsiteY73" fmla="*/ 388737 h 5003808"/>
              <a:gd name="connsiteX74" fmla="*/ 6706880 w 12192000"/>
              <a:gd name="connsiteY74" fmla="*/ 402993 h 5003808"/>
              <a:gd name="connsiteX75" fmla="*/ 6747500 w 12192000"/>
              <a:gd name="connsiteY75" fmla="*/ 406998 h 5003808"/>
              <a:gd name="connsiteX76" fmla="*/ 6857783 w 12192000"/>
              <a:gd name="connsiteY76" fmla="*/ 422517 h 5003808"/>
              <a:gd name="connsiteX77" fmla="*/ 6967720 w 12192000"/>
              <a:gd name="connsiteY77" fmla="*/ 441551 h 5003808"/>
              <a:gd name="connsiteX78" fmla="*/ 7018394 w 12192000"/>
              <a:gd name="connsiteY78" fmla="*/ 470443 h 5003808"/>
              <a:gd name="connsiteX79" fmla="*/ 7024679 w 12192000"/>
              <a:gd name="connsiteY79" fmla="*/ 471580 h 5003808"/>
              <a:gd name="connsiteX80" fmla="*/ 7041715 w 12192000"/>
              <a:gd name="connsiteY80" fmla="*/ 469732 h 5003808"/>
              <a:gd name="connsiteX81" fmla="*/ 7048103 w 12192000"/>
              <a:gd name="connsiteY81" fmla="*/ 468222 h 5003808"/>
              <a:gd name="connsiteX82" fmla="*/ 7057490 w 12192000"/>
              <a:gd name="connsiteY82" fmla="*/ 467747 h 5003808"/>
              <a:gd name="connsiteX83" fmla="*/ 7057730 w 12192000"/>
              <a:gd name="connsiteY83" fmla="*/ 467995 h 5003808"/>
              <a:gd name="connsiteX84" fmla="*/ 7066511 w 12192000"/>
              <a:gd name="connsiteY84" fmla="*/ 467044 h 5003808"/>
              <a:gd name="connsiteX85" fmla="*/ 7109401 w 12192000"/>
              <a:gd name="connsiteY85" fmla="*/ 459098 h 5003808"/>
              <a:gd name="connsiteX86" fmla="*/ 7166830 w 12192000"/>
              <a:gd name="connsiteY86" fmla="*/ 480867 h 5003808"/>
              <a:gd name="connsiteX87" fmla="*/ 7190442 w 12192000"/>
              <a:gd name="connsiteY87" fmla="*/ 483920 h 5003808"/>
              <a:gd name="connsiteX88" fmla="*/ 7203083 w 12192000"/>
              <a:gd name="connsiteY88" fmla="*/ 486936 h 5003808"/>
              <a:gd name="connsiteX89" fmla="*/ 7203894 w 12192000"/>
              <a:gd name="connsiteY89" fmla="*/ 488020 h 5003808"/>
              <a:gd name="connsiteX90" fmla="*/ 7245004 w 12192000"/>
              <a:gd name="connsiteY90" fmla="*/ 480274 h 5003808"/>
              <a:gd name="connsiteX91" fmla="*/ 7250514 w 12192000"/>
              <a:gd name="connsiteY91" fmla="*/ 481336 h 5003808"/>
              <a:gd name="connsiteX92" fmla="*/ 7277246 w 12192000"/>
              <a:gd name="connsiteY92" fmla="*/ 473612 h 5003808"/>
              <a:gd name="connsiteX93" fmla="*/ 7291092 w 12192000"/>
              <a:gd name="connsiteY93" fmla="*/ 471047 h 5003808"/>
              <a:gd name="connsiteX94" fmla="*/ 7294933 w 12192000"/>
              <a:gd name="connsiteY94" fmla="*/ 467379 h 5003808"/>
              <a:gd name="connsiteX95" fmla="*/ 7315408 w 12192000"/>
              <a:gd name="connsiteY95" fmla="*/ 465090 h 5003808"/>
              <a:gd name="connsiteX96" fmla="*/ 7317786 w 12192000"/>
              <a:gd name="connsiteY96" fmla="*/ 465936 h 5003808"/>
              <a:gd name="connsiteX97" fmla="*/ 7334572 w 12192000"/>
              <a:gd name="connsiteY97" fmla="*/ 459918 h 5003808"/>
              <a:gd name="connsiteX98" fmla="*/ 7348520 w 12192000"/>
              <a:gd name="connsiteY98" fmla="*/ 449880 h 5003808"/>
              <a:gd name="connsiteX99" fmla="*/ 7522997 w 12192000"/>
              <a:gd name="connsiteY99" fmla="*/ 446039 h 5003808"/>
              <a:gd name="connsiteX100" fmla="*/ 7686985 w 12192000"/>
              <a:gd name="connsiteY100" fmla="*/ 423635 h 5003808"/>
              <a:gd name="connsiteX101" fmla="*/ 7854068 w 12192000"/>
              <a:gd name="connsiteY101" fmla="*/ 413604 h 5003808"/>
              <a:gd name="connsiteX102" fmla="*/ 8034165 w 12192000"/>
              <a:gd name="connsiteY102" fmla="*/ 395529 h 5003808"/>
              <a:gd name="connsiteX103" fmla="*/ 8094381 w 12192000"/>
              <a:gd name="connsiteY103" fmla="*/ 399548 h 5003808"/>
              <a:gd name="connsiteX104" fmla="*/ 8146898 w 12192000"/>
              <a:gd name="connsiteY104" fmla="*/ 382388 h 5003808"/>
              <a:gd name="connsiteX105" fmla="*/ 8168993 w 12192000"/>
              <a:gd name="connsiteY105" fmla="*/ 388660 h 5003808"/>
              <a:gd name="connsiteX106" fmla="*/ 8172809 w 12192000"/>
              <a:gd name="connsiteY106" fmla="*/ 389967 h 5003808"/>
              <a:gd name="connsiteX107" fmla="*/ 8187962 w 12192000"/>
              <a:gd name="connsiteY107" fmla="*/ 390263 h 5003808"/>
              <a:gd name="connsiteX108" fmla="*/ 8192382 w 12192000"/>
              <a:gd name="connsiteY108" fmla="*/ 396522 h 5003808"/>
              <a:gd name="connsiteX109" fmla="*/ 8375192 w 12192000"/>
              <a:gd name="connsiteY109" fmla="*/ 387709 h 5003808"/>
              <a:gd name="connsiteX110" fmla="*/ 8454377 w 12192000"/>
              <a:gd name="connsiteY110" fmla="*/ 384161 h 5003808"/>
              <a:gd name="connsiteX111" fmla="*/ 8484740 w 12192000"/>
              <a:gd name="connsiteY111" fmla="*/ 388989 h 5003808"/>
              <a:gd name="connsiteX112" fmla="*/ 8601673 w 12192000"/>
              <a:gd name="connsiteY112" fmla="*/ 400931 h 5003808"/>
              <a:gd name="connsiteX113" fmla="*/ 8701676 w 12192000"/>
              <a:gd name="connsiteY113" fmla="*/ 405181 h 5003808"/>
              <a:gd name="connsiteX114" fmla="*/ 8773288 w 12192000"/>
              <a:gd name="connsiteY114" fmla="*/ 381907 h 5003808"/>
              <a:gd name="connsiteX115" fmla="*/ 8779909 w 12192000"/>
              <a:gd name="connsiteY115" fmla="*/ 386276 h 5003808"/>
              <a:gd name="connsiteX116" fmla="*/ 8829932 w 12192000"/>
              <a:gd name="connsiteY116" fmla="*/ 383073 h 5003808"/>
              <a:gd name="connsiteX117" fmla="*/ 9003386 w 12192000"/>
              <a:gd name="connsiteY117" fmla="*/ 340072 h 5003808"/>
              <a:gd name="connsiteX118" fmla="*/ 9101185 w 12192000"/>
              <a:gd name="connsiteY118" fmla="*/ 334692 h 5003808"/>
              <a:gd name="connsiteX119" fmla="*/ 9136185 w 12192000"/>
              <a:gd name="connsiteY119" fmla="*/ 337908 h 5003808"/>
              <a:gd name="connsiteX120" fmla="*/ 9194801 w 12192000"/>
              <a:gd name="connsiteY120" fmla="*/ 342979 h 5003808"/>
              <a:gd name="connsiteX121" fmla="*/ 9239316 w 12192000"/>
              <a:gd name="connsiteY121" fmla="*/ 359388 h 5003808"/>
              <a:gd name="connsiteX122" fmla="*/ 9288052 w 12192000"/>
              <a:gd name="connsiteY122" fmla="*/ 358626 h 5003808"/>
              <a:gd name="connsiteX123" fmla="*/ 9298465 w 12192000"/>
              <a:gd name="connsiteY123" fmla="*/ 342126 h 5003808"/>
              <a:gd name="connsiteX124" fmla="*/ 9350892 w 12192000"/>
              <a:gd name="connsiteY124" fmla="*/ 346608 h 5003808"/>
              <a:gd name="connsiteX125" fmla="*/ 9430522 w 12192000"/>
              <a:gd name="connsiteY125" fmla="*/ 355198 h 5003808"/>
              <a:gd name="connsiteX126" fmla="*/ 9476215 w 12192000"/>
              <a:gd name="connsiteY126" fmla="*/ 355937 h 5003808"/>
              <a:gd name="connsiteX127" fmla="*/ 9601276 w 12192000"/>
              <a:gd name="connsiteY127" fmla="*/ 362534 h 5003808"/>
              <a:gd name="connsiteX128" fmla="*/ 9726733 w 12192000"/>
              <a:gd name="connsiteY128" fmla="*/ 372631 h 5003808"/>
              <a:gd name="connsiteX129" fmla="*/ 9802144 w 12192000"/>
              <a:gd name="connsiteY129" fmla="*/ 398309 h 5003808"/>
              <a:gd name="connsiteX130" fmla="*/ 9905153 w 12192000"/>
              <a:gd name="connsiteY130" fmla="*/ 404480 h 5003808"/>
              <a:gd name="connsiteX131" fmla="*/ 9922553 w 12192000"/>
              <a:gd name="connsiteY131" fmla="*/ 408399 h 5003808"/>
              <a:gd name="connsiteX132" fmla="*/ 10044658 w 12192000"/>
              <a:gd name="connsiteY132" fmla="*/ 421907 h 5003808"/>
              <a:gd name="connsiteX133" fmla="*/ 10184585 w 12192000"/>
              <a:gd name="connsiteY133" fmla="*/ 410968 h 5003808"/>
              <a:gd name="connsiteX134" fmla="*/ 10366435 w 12192000"/>
              <a:gd name="connsiteY134" fmla="*/ 466258 h 5003808"/>
              <a:gd name="connsiteX135" fmla="*/ 10688220 w 12192000"/>
              <a:gd name="connsiteY135" fmla="*/ 546088 h 5003808"/>
              <a:gd name="connsiteX136" fmla="*/ 11026690 w 12192000"/>
              <a:gd name="connsiteY136" fmla="*/ 554511 h 5003808"/>
              <a:gd name="connsiteX137" fmla="*/ 11113779 w 12192000"/>
              <a:gd name="connsiteY137" fmla="*/ 537698 h 5003808"/>
              <a:gd name="connsiteX138" fmla="*/ 11369556 w 12192000"/>
              <a:gd name="connsiteY138" fmla="*/ 495549 h 5003808"/>
              <a:gd name="connsiteX139" fmla="*/ 11623342 w 12192000"/>
              <a:gd name="connsiteY139" fmla="*/ 392258 h 5003808"/>
              <a:gd name="connsiteX140" fmla="*/ 11786511 w 12192000"/>
              <a:gd name="connsiteY140" fmla="*/ 362220 h 5003808"/>
              <a:gd name="connsiteX141" fmla="*/ 11862577 w 12192000"/>
              <a:gd name="connsiteY141" fmla="*/ 334379 h 5003808"/>
              <a:gd name="connsiteX142" fmla="*/ 11916612 w 12192000"/>
              <a:gd name="connsiteY142" fmla="*/ 327640 h 5003808"/>
              <a:gd name="connsiteX143" fmla="*/ 11948830 w 12192000"/>
              <a:gd name="connsiteY143" fmla="*/ 321892 h 5003808"/>
              <a:gd name="connsiteX144" fmla="*/ 12001583 w 12192000"/>
              <a:gd name="connsiteY144" fmla="*/ 283473 h 5003808"/>
              <a:gd name="connsiteX145" fmla="*/ 12174977 w 12192000"/>
              <a:gd name="connsiteY145" fmla="*/ 268482 h 5003808"/>
              <a:gd name="connsiteX146" fmla="*/ 12192000 w 12192000"/>
              <a:gd name="connsiteY146" fmla="*/ 260379 h 5003808"/>
              <a:gd name="connsiteX147" fmla="*/ 12192000 w 12192000"/>
              <a:gd name="connsiteY147" fmla="*/ 5003808 h 5003808"/>
              <a:gd name="connsiteX148" fmla="*/ 0 w 12192000"/>
              <a:gd name="connsiteY148" fmla="*/ 5003808 h 5003808"/>
              <a:gd name="connsiteX149" fmla="*/ 0 w 12192000"/>
              <a:gd name="connsiteY149" fmla="*/ 621279 h 5003808"/>
              <a:gd name="connsiteX150" fmla="*/ 11075 w 12192000"/>
              <a:gd name="connsiteY150" fmla="*/ 619008 h 5003808"/>
              <a:gd name="connsiteX151" fmla="*/ 44061 w 12192000"/>
              <a:gd name="connsiteY151" fmla="*/ 612426 h 5003808"/>
              <a:gd name="connsiteX152" fmla="*/ 136694 w 12192000"/>
              <a:gd name="connsiteY152" fmla="*/ 560245 h 5003808"/>
              <a:gd name="connsiteX153" fmla="*/ 170342 w 12192000"/>
              <a:gd name="connsiteY153" fmla="*/ 554907 h 5003808"/>
              <a:gd name="connsiteX154" fmla="*/ 168955 w 12192000"/>
              <a:gd name="connsiteY154" fmla="*/ 545994 h 5003808"/>
              <a:gd name="connsiteX155" fmla="*/ 181474 w 12192000"/>
              <a:gd name="connsiteY155" fmla="*/ 545111 h 5003808"/>
              <a:gd name="connsiteX156" fmla="*/ 209440 w 12192000"/>
              <a:gd name="connsiteY156" fmla="*/ 544391 h 5003808"/>
              <a:gd name="connsiteX157" fmla="*/ 293152 w 12192000"/>
              <a:gd name="connsiteY157" fmla="*/ 540406 h 5003808"/>
              <a:gd name="connsiteX158" fmla="*/ 315693 w 12192000"/>
              <a:gd name="connsiteY158" fmla="*/ 522860 h 5003808"/>
              <a:gd name="connsiteX159" fmla="*/ 337305 w 12192000"/>
              <a:gd name="connsiteY159" fmla="*/ 522202 h 5003808"/>
              <a:gd name="connsiteX160" fmla="*/ 462252 w 12192000"/>
              <a:gd name="connsiteY160" fmla="*/ 496981 h 5003808"/>
              <a:gd name="connsiteX161" fmla="*/ 479457 w 12192000"/>
              <a:gd name="connsiteY161" fmla="*/ 494953 h 5003808"/>
              <a:gd name="connsiteX162" fmla="*/ 488653 w 12192000"/>
              <a:gd name="connsiteY162" fmla="*/ 487087 h 5003808"/>
              <a:gd name="connsiteX163" fmla="*/ 522053 w 12192000"/>
              <a:gd name="connsiteY163" fmla="*/ 484955 h 5003808"/>
              <a:gd name="connsiteX164" fmla="*/ 523520 w 12192000"/>
              <a:gd name="connsiteY164" fmla="*/ 480543 h 5003808"/>
              <a:gd name="connsiteX165" fmla="*/ 632714 w 12192000"/>
              <a:gd name="connsiteY165" fmla="*/ 440931 h 5003808"/>
              <a:gd name="connsiteX166" fmla="*/ 651426 w 12192000"/>
              <a:gd name="connsiteY166" fmla="*/ 434374 h 5003808"/>
              <a:gd name="connsiteX167" fmla="*/ 667724 w 12192000"/>
              <a:gd name="connsiteY167" fmla="*/ 435968 h 5003808"/>
              <a:gd name="connsiteX168" fmla="*/ 757679 w 12192000"/>
              <a:gd name="connsiteY168" fmla="*/ 428975 h 5003808"/>
              <a:gd name="connsiteX169" fmla="*/ 779159 w 12192000"/>
              <a:gd name="connsiteY169" fmla="*/ 431889 h 5003808"/>
              <a:gd name="connsiteX170" fmla="*/ 788293 w 12192000"/>
              <a:gd name="connsiteY170" fmla="*/ 438693 h 5003808"/>
              <a:gd name="connsiteX171" fmla="*/ 822923 w 12192000"/>
              <a:gd name="connsiteY171" fmla="*/ 424904 h 5003808"/>
              <a:gd name="connsiteX172" fmla="*/ 876559 w 12192000"/>
              <a:gd name="connsiteY172" fmla="*/ 414918 h 5003808"/>
              <a:gd name="connsiteX173" fmla="*/ 902011 w 12192000"/>
              <a:gd name="connsiteY173" fmla="*/ 407948 h 5003808"/>
              <a:gd name="connsiteX174" fmla="*/ 922715 w 12192000"/>
              <a:gd name="connsiteY174" fmla="*/ 411529 h 5003808"/>
              <a:gd name="connsiteX175" fmla="*/ 1040139 w 12192000"/>
              <a:gd name="connsiteY175" fmla="*/ 410420 h 5003808"/>
              <a:gd name="connsiteX176" fmla="*/ 1067251 w 12192000"/>
              <a:gd name="connsiteY176" fmla="*/ 416214 h 5003808"/>
              <a:gd name="connsiteX177" fmla="*/ 1080272 w 12192000"/>
              <a:gd name="connsiteY177" fmla="*/ 428499 h 5003808"/>
              <a:gd name="connsiteX178" fmla="*/ 1090219 w 12192000"/>
              <a:gd name="connsiteY178" fmla="*/ 423856 h 5003808"/>
              <a:gd name="connsiteX179" fmla="*/ 1161226 w 12192000"/>
              <a:gd name="connsiteY179" fmla="*/ 422134 h 5003808"/>
              <a:gd name="connsiteX180" fmla="*/ 1207525 w 12192000"/>
              <a:gd name="connsiteY180" fmla="*/ 419869 h 5003808"/>
              <a:gd name="connsiteX181" fmla="*/ 1210030 w 12192000"/>
              <a:gd name="connsiteY181" fmla="*/ 402635 h 5003808"/>
              <a:gd name="connsiteX182" fmla="*/ 1251170 w 12192000"/>
              <a:gd name="connsiteY182" fmla="*/ 395772 h 5003808"/>
              <a:gd name="connsiteX183" fmla="*/ 1295331 w 12192000"/>
              <a:gd name="connsiteY183" fmla="*/ 406012 h 5003808"/>
              <a:gd name="connsiteX184" fmla="*/ 1347118 w 12192000"/>
              <a:gd name="connsiteY184" fmla="*/ 403534 h 5003808"/>
              <a:gd name="connsiteX185" fmla="*/ 1378108 w 12192000"/>
              <a:gd name="connsiteY185" fmla="*/ 402240 h 5003808"/>
              <a:gd name="connsiteX186" fmla="*/ 1459192 w 12192000"/>
              <a:gd name="connsiteY186" fmla="*/ 384749 h 5003808"/>
              <a:gd name="connsiteX187" fmla="*/ 1590120 w 12192000"/>
              <a:gd name="connsiteY187" fmla="*/ 321438 h 5003808"/>
              <a:gd name="connsiteX188" fmla="*/ 1631417 w 12192000"/>
              <a:gd name="connsiteY188" fmla="*/ 312057 h 5003808"/>
              <a:gd name="connsiteX189" fmla="*/ 1638727 w 12192000"/>
              <a:gd name="connsiteY189" fmla="*/ 315440 h 5003808"/>
              <a:gd name="connsiteX190" fmla="*/ 1844438 w 12192000"/>
              <a:gd name="connsiteY190" fmla="*/ 275134 h 5003808"/>
              <a:gd name="connsiteX191" fmla="*/ 1881324 w 12192000"/>
              <a:gd name="connsiteY191" fmla="*/ 272327 h 5003808"/>
              <a:gd name="connsiteX192" fmla="*/ 1908999 w 12192000"/>
              <a:gd name="connsiteY192" fmla="*/ 273168 h 5003808"/>
              <a:gd name="connsiteX193" fmla="*/ 1974956 w 12192000"/>
              <a:gd name="connsiteY193" fmla="*/ 259788 h 5003808"/>
              <a:gd name="connsiteX194" fmla="*/ 2082409 w 12192000"/>
              <a:gd name="connsiteY194" fmla="*/ 231120 h 5003808"/>
              <a:gd name="connsiteX195" fmla="*/ 2105639 w 12192000"/>
              <a:gd name="connsiteY195" fmla="*/ 226478 h 5003808"/>
              <a:gd name="connsiteX196" fmla="*/ 2126992 w 12192000"/>
              <a:gd name="connsiteY196" fmla="*/ 228298 h 5003808"/>
              <a:gd name="connsiteX197" fmla="*/ 2133154 w 12192000"/>
              <a:gd name="connsiteY197" fmla="*/ 233782 h 5003808"/>
              <a:gd name="connsiteX198" fmla="*/ 2146154 w 12192000"/>
              <a:gd name="connsiteY198" fmla="*/ 232162 h 5003808"/>
              <a:gd name="connsiteX199" fmla="*/ 2149901 w 12192000"/>
              <a:gd name="connsiteY199" fmla="*/ 232946 h 5003808"/>
              <a:gd name="connsiteX200" fmla="*/ 2171100 w 12192000"/>
              <a:gd name="connsiteY200" fmla="*/ 236219 h 5003808"/>
              <a:gd name="connsiteX201" fmla="*/ 2209148 w 12192000"/>
              <a:gd name="connsiteY201" fmla="*/ 213055 h 5003808"/>
              <a:gd name="connsiteX202" fmla="*/ 2261889 w 12192000"/>
              <a:gd name="connsiteY202" fmla="*/ 209362 h 5003808"/>
              <a:gd name="connsiteX203" fmla="*/ 2452315 w 12192000"/>
              <a:gd name="connsiteY203" fmla="*/ 156729 h 5003808"/>
              <a:gd name="connsiteX204" fmla="*/ 2487710 w 12192000"/>
              <a:gd name="connsiteY204" fmla="*/ 173097 h 5003808"/>
              <a:gd name="connsiteX205" fmla="*/ 2567870 w 12192000"/>
              <a:gd name="connsiteY205" fmla="*/ 160252 h 5003808"/>
              <a:gd name="connsiteX206" fmla="*/ 2677053 w 12192000"/>
              <a:gd name="connsiteY206" fmla="*/ 96343 h 5003808"/>
              <a:gd name="connsiteX207" fmla="*/ 2823914 w 12192000"/>
              <a:gd name="connsiteY207" fmla="*/ 70697 h 5003808"/>
              <a:gd name="connsiteX208" fmla="*/ 2831912 w 12192000"/>
              <a:gd name="connsiteY208" fmla="*/ 59256 h 5003808"/>
              <a:gd name="connsiteX209" fmla="*/ 2843870 w 12192000"/>
              <a:gd name="connsiteY209" fmla="*/ 51337 h 5003808"/>
              <a:gd name="connsiteX210" fmla="*/ 2846217 w 12192000"/>
              <a:gd name="connsiteY210" fmla="*/ 51855 h 5003808"/>
              <a:gd name="connsiteX211" fmla="*/ 2862745 w 12192000"/>
              <a:gd name="connsiteY211" fmla="*/ 47072 h 5003808"/>
              <a:gd name="connsiteX212" fmla="*/ 2864596 w 12192000"/>
              <a:gd name="connsiteY212" fmla="*/ 43048 h 5003808"/>
              <a:gd name="connsiteX213" fmla="*/ 2875381 w 12192000"/>
              <a:gd name="connsiteY213" fmla="*/ 38833 h 5003808"/>
              <a:gd name="connsiteX214" fmla="*/ 2895139 w 12192000"/>
              <a:gd name="connsiteY214" fmla="*/ 28016 h 5003808"/>
              <a:gd name="connsiteX215" fmla="*/ 2900232 w 12192000"/>
              <a:gd name="connsiteY215" fmla="*/ 28348 h 5003808"/>
              <a:gd name="connsiteX216" fmla="*/ 2932205 w 12192000"/>
              <a:gd name="connsiteY216" fmla="*/ 15703 h 5003808"/>
              <a:gd name="connsiteX217" fmla="*/ 2933310 w 12192000"/>
              <a:gd name="connsiteY217" fmla="*/ 16646 h 5003808"/>
              <a:gd name="connsiteX218" fmla="*/ 2945218 w 12192000"/>
              <a:gd name="connsiteY218" fmla="*/ 17971 h 5003808"/>
              <a:gd name="connsiteX219" fmla="*/ 2966465 w 12192000"/>
              <a:gd name="connsiteY219" fmla="*/ 17947 h 5003808"/>
              <a:gd name="connsiteX220" fmla="*/ 3023668 w 12192000"/>
              <a:gd name="connsiteY220" fmla="*/ 31735 h 5003808"/>
              <a:gd name="connsiteX221" fmla="*/ 3057077 w 12192000"/>
              <a:gd name="connsiteY221" fmla="*/ 18675 h 5003808"/>
              <a:gd name="connsiteX222" fmla="*/ 3151915 w 12192000"/>
              <a:gd name="connsiteY222" fmla="*/ 15073 h 5003808"/>
              <a:gd name="connsiteX223" fmla="*/ 3251671 w 12192000"/>
              <a:gd name="connsiteY223" fmla="*/ 35405 h 5003808"/>
              <a:gd name="connsiteX224" fmla="*/ 3351400 w 12192000"/>
              <a:gd name="connsiteY224" fmla="*/ 36517 h 5003808"/>
              <a:gd name="connsiteX225" fmla="*/ 3387481 w 12192000"/>
              <a:gd name="connsiteY225" fmla="*/ 35273 h 5003808"/>
              <a:gd name="connsiteX226" fmla="*/ 3451923 w 12192000"/>
              <a:gd name="connsiteY226" fmla="*/ 40312 h 5003808"/>
              <a:gd name="connsiteX227" fmla="*/ 3481520 w 12192000"/>
              <a:gd name="connsiteY227" fmla="*/ 47117 h 5003808"/>
              <a:gd name="connsiteX228" fmla="*/ 3482804 w 12192000"/>
              <a:gd name="connsiteY228" fmla="*/ 46642 h 5003808"/>
              <a:gd name="connsiteX229" fmla="*/ 3485495 w 12192000"/>
              <a:gd name="connsiteY229" fmla="*/ 49751 h 5003808"/>
              <a:gd name="connsiteX230" fmla="*/ 3490972 w 12192000"/>
              <a:gd name="connsiteY230" fmla="*/ 51116 h 5003808"/>
              <a:gd name="connsiteX231" fmla="*/ 3505835 w 12192000"/>
              <a:gd name="connsiteY231" fmla="*/ 49907 h 5003808"/>
              <a:gd name="connsiteX232" fmla="*/ 3511410 w 12192000"/>
              <a:gd name="connsiteY232" fmla="*/ 48638 h 5003808"/>
              <a:gd name="connsiteX233" fmla="*/ 3519598 w 12192000"/>
              <a:gd name="connsiteY233" fmla="*/ 48513 h 5003808"/>
              <a:gd name="connsiteX234" fmla="*/ 3519807 w 12192000"/>
              <a:gd name="connsiteY234" fmla="*/ 48768 h 5003808"/>
              <a:gd name="connsiteX235" fmla="*/ 3527466 w 12192000"/>
              <a:gd name="connsiteY235" fmla="*/ 48146 h 5003808"/>
              <a:gd name="connsiteX236" fmla="*/ 3564889 w 12192000"/>
              <a:gd name="connsiteY236" fmla="*/ 41820 h 5003808"/>
              <a:gd name="connsiteX237" fmla="*/ 3614922 w 12192000"/>
              <a:gd name="connsiteY237" fmla="*/ 65634 h 5003808"/>
              <a:gd name="connsiteX238" fmla="*/ 3635506 w 12192000"/>
              <a:gd name="connsiteY238" fmla="*/ 69548 h 5003808"/>
              <a:gd name="connsiteX239" fmla="*/ 3646525 w 12192000"/>
              <a:gd name="connsiteY239" fmla="*/ 73023 h 5003808"/>
              <a:gd name="connsiteX240" fmla="*/ 3647224 w 12192000"/>
              <a:gd name="connsiteY240" fmla="*/ 74133 h 5003808"/>
              <a:gd name="connsiteX241" fmla="*/ 3683100 w 12192000"/>
              <a:gd name="connsiteY241" fmla="*/ 67939 h 5003808"/>
              <a:gd name="connsiteX242" fmla="*/ 3687901 w 12192000"/>
              <a:gd name="connsiteY242" fmla="*/ 69202 h 5003808"/>
              <a:gd name="connsiteX243" fmla="*/ 3711234 w 12192000"/>
              <a:gd name="connsiteY243" fmla="*/ 62495 h 5003808"/>
              <a:gd name="connsiteX244" fmla="*/ 3723318 w 12192000"/>
              <a:gd name="connsiteY244" fmla="*/ 60455 h 5003808"/>
              <a:gd name="connsiteX245" fmla="*/ 3726677 w 12192000"/>
              <a:gd name="connsiteY245" fmla="*/ 56942 h 5003808"/>
              <a:gd name="connsiteX246" fmla="*/ 3744535 w 12192000"/>
              <a:gd name="connsiteY246" fmla="*/ 55420 h 5003808"/>
              <a:gd name="connsiteX247" fmla="*/ 3746608 w 12192000"/>
              <a:gd name="connsiteY247" fmla="*/ 56352 h 5003808"/>
              <a:gd name="connsiteX248" fmla="*/ 3761262 w 12192000"/>
              <a:gd name="connsiteY248" fmla="*/ 50977 h 5003808"/>
              <a:gd name="connsiteX249" fmla="*/ 3773451 w 12192000"/>
              <a:gd name="connsiteY249" fmla="*/ 41496 h 5003808"/>
              <a:gd name="connsiteX250" fmla="*/ 3925626 w 12192000"/>
              <a:gd name="connsiteY250" fmla="*/ 44131 h 5003808"/>
              <a:gd name="connsiteX251" fmla="*/ 4056184 w 12192000"/>
              <a:gd name="connsiteY251" fmla="*/ 3115 h 5003808"/>
              <a:gd name="connsiteX0" fmla="*/ 4056184 w 12192000"/>
              <a:gd name="connsiteY0" fmla="*/ 3115 h 5003808"/>
              <a:gd name="connsiteX1" fmla="*/ 4138795 w 12192000"/>
              <a:gd name="connsiteY1" fmla="*/ 5658 h 5003808"/>
              <a:gd name="connsiteX2" fmla="*/ 4166706 w 12192000"/>
              <a:gd name="connsiteY2" fmla="*/ 27903 h 5003808"/>
              <a:gd name="connsiteX3" fmla="*/ 4371550 w 12192000"/>
              <a:gd name="connsiteY3" fmla="*/ 12746 h 5003808"/>
              <a:gd name="connsiteX4" fmla="*/ 4424056 w 12192000"/>
              <a:gd name="connsiteY4" fmla="*/ 18981 h 5003808"/>
              <a:gd name="connsiteX5" fmla="*/ 4469897 w 12192000"/>
              <a:gd name="connsiteY5" fmla="*/ 3830 h 5003808"/>
              <a:gd name="connsiteX6" fmla="*/ 4489151 w 12192000"/>
              <a:gd name="connsiteY6" fmla="*/ 10897 h 5003808"/>
              <a:gd name="connsiteX7" fmla="*/ 4492479 w 12192000"/>
              <a:gd name="connsiteY7" fmla="*/ 12342 h 5003808"/>
              <a:gd name="connsiteX8" fmla="*/ 4505693 w 12192000"/>
              <a:gd name="connsiteY8" fmla="*/ 13196 h 5003808"/>
              <a:gd name="connsiteX9" fmla="*/ 4509529 w 12192000"/>
              <a:gd name="connsiteY9" fmla="*/ 19597 h 5003808"/>
              <a:gd name="connsiteX10" fmla="*/ 4529499 w 12192000"/>
              <a:gd name="connsiteY10" fmla="*/ 25299 h 5003808"/>
              <a:gd name="connsiteX11" fmla="*/ 4553795 w 12192000"/>
              <a:gd name="connsiteY11" fmla="*/ 25153 h 5003808"/>
              <a:gd name="connsiteX12" fmla="*/ 4640118 w 12192000"/>
              <a:gd name="connsiteY12" fmla="*/ 25311 h 5003808"/>
              <a:gd name="connsiteX13" fmla="*/ 4654127 w 12192000"/>
              <a:gd name="connsiteY13" fmla="*/ 21564 h 5003808"/>
              <a:gd name="connsiteX14" fmla="*/ 4700168 w 12192000"/>
              <a:gd name="connsiteY14" fmla="*/ 26565 h 5003808"/>
              <a:gd name="connsiteX15" fmla="*/ 4741127 w 12192000"/>
              <a:gd name="connsiteY15" fmla="*/ 27139 h 5003808"/>
              <a:gd name="connsiteX16" fmla="*/ 4767598 w 12192000"/>
              <a:gd name="connsiteY16" fmla="*/ 23884 h 5003808"/>
              <a:gd name="connsiteX17" fmla="*/ 4774592 w 12192000"/>
              <a:gd name="connsiteY17" fmla="*/ 26061 h 5003808"/>
              <a:gd name="connsiteX18" fmla="*/ 4801328 w 12192000"/>
              <a:gd name="connsiteY18" fmla="*/ 27066 h 5003808"/>
              <a:gd name="connsiteX19" fmla="*/ 4814870 w 12192000"/>
              <a:gd name="connsiteY19" fmla="*/ 23409 h 5003808"/>
              <a:gd name="connsiteX20" fmla="*/ 4828440 w 12192000"/>
              <a:gd name="connsiteY20" fmla="*/ 31027 h 5003808"/>
              <a:gd name="connsiteX21" fmla="*/ 4831826 w 12192000"/>
              <a:gd name="connsiteY21" fmla="*/ 36730 h 5003808"/>
              <a:gd name="connsiteX22" fmla="*/ 4850785 w 12192000"/>
              <a:gd name="connsiteY22" fmla="*/ 33802 h 5003808"/>
              <a:gd name="connsiteX23" fmla="*/ 4866468 w 12192000"/>
              <a:gd name="connsiteY23" fmla="*/ 39151 h 5003808"/>
              <a:gd name="connsiteX24" fmla="*/ 4879983 w 12192000"/>
              <a:gd name="connsiteY24" fmla="*/ 35227 h 5003808"/>
              <a:gd name="connsiteX25" fmla="*/ 4885635 w 12192000"/>
              <a:gd name="connsiteY25" fmla="*/ 35954 h 5003808"/>
              <a:gd name="connsiteX26" fmla="*/ 4899698 w 12192000"/>
              <a:gd name="connsiteY26" fmla="*/ 38488 h 5003808"/>
              <a:gd name="connsiteX27" fmla="*/ 4923986 w 12192000"/>
              <a:gd name="connsiteY27" fmla="*/ 44244 h 5003808"/>
              <a:gd name="connsiteX28" fmla="*/ 4931544 w 12192000"/>
              <a:gd name="connsiteY28" fmla="*/ 44970 h 5003808"/>
              <a:gd name="connsiteX29" fmla="*/ 4948135 w 12192000"/>
              <a:gd name="connsiteY29" fmla="*/ 54141 h 5003808"/>
              <a:gd name="connsiteX30" fmla="*/ 4980068 w 12192000"/>
              <a:gd name="connsiteY30" fmla="*/ 61664 h 5003808"/>
              <a:gd name="connsiteX31" fmla="*/ 5036541 w 12192000"/>
              <a:gd name="connsiteY31" fmla="*/ 88905 h 5003808"/>
              <a:gd name="connsiteX32" fmla="*/ 5069678 w 12192000"/>
              <a:gd name="connsiteY32" fmla="*/ 101791 h 5003808"/>
              <a:gd name="connsiteX33" fmla="*/ 5092160 w 12192000"/>
              <a:gd name="connsiteY33" fmla="*/ 113815 h 5003808"/>
              <a:gd name="connsiteX34" fmla="*/ 5158166 w 12192000"/>
              <a:gd name="connsiteY34" fmla="*/ 130180 h 5003808"/>
              <a:gd name="connsiteX35" fmla="*/ 5271252 w 12192000"/>
              <a:gd name="connsiteY35" fmla="*/ 151350 h 5003808"/>
              <a:gd name="connsiteX36" fmla="*/ 5294438 w 12192000"/>
              <a:gd name="connsiteY36" fmla="*/ 157168 h 5003808"/>
              <a:gd name="connsiteX37" fmla="*/ 5310840 w 12192000"/>
              <a:gd name="connsiteY37" fmla="*/ 167381 h 5003808"/>
              <a:gd name="connsiteX38" fmla="*/ 5311570 w 12192000"/>
              <a:gd name="connsiteY38" fmla="*/ 174293 h 5003808"/>
              <a:gd name="connsiteX39" fmla="*/ 5323756 w 12192000"/>
              <a:gd name="connsiteY39" fmla="*/ 178330 h 5003808"/>
              <a:gd name="connsiteX40" fmla="*/ 5326259 w 12192000"/>
              <a:gd name="connsiteY40" fmla="*/ 180492 h 5003808"/>
              <a:gd name="connsiteX41" fmla="*/ 5341357 w 12192000"/>
              <a:gd name="connsiteY41" fmla="*/ 191805 h 5003808"/>
              <a:gd name="connsiteX42" fmla="*/ 5391908 w 12192000"/>
              <a:gd name="connsiteY42" fmla="*/ 188903 h 5003808"/>
              <a:gd name="connsiteX43" fmla="*/ 5492371 w 12192000"/>
              <a:gd name="connsiteY43" fmla="*/ 234753 h 5003808"/>
              <a:gd name="connsiteX44" fmla="*/ 5640913 w 12192000"/>
              <a:gd name="connsiteY44" fmla="*/ 243640 h 5003808"/>
              <a:gd name="connsiteX45" fmla="*/ 5877770 w 12192000"/>
              <a:gd name="connsiteY45" fmla="*/ 287577 h 5003808"/>
              <a:gd name="connsiteX46" fmla="*/ 5989615 w 12192000"/>
              <a:gd name="connsiteY46" fmla="*/ 310275 h 5003808"/>
              <a:gd name="connsiteX47" fmla="*/ 5996857 w 12192000"/>
              <a:gd name="connsiteY47" fmla="*/ 314161 h 5003808"/>
              <a:gd name="connsiteX48" fmla="*/ 6037387 w 12192000"/>
              <a:gd name="connsiteY48" fmla="*/ 303138 h 5003808"/>
              <a:gd name="connsiteX49" fmla="*/ 6113074 w 12192000"/>
              <a:gd name="connsiteY49" fmla="*/ 316457 h 5003808"/>
              <a:gd name="connsiteX50" fmla="*/ 6280929 w 12192000"/>
              <a:gd name="connsiteY50" fmla="*/ 341056 h 5003808"/>
              <a:gd name="connsiteX51" fmla="*/ 6298665 w 12192000"/>
              <a:gd name="connsiteY51" fmla="*/ 333543 h 5003808"/>
              <a:gd name="connsiteX52" fmla="*/ 6317326 w 12192000"/>
              <a:gd name="connsiteY52" fmla="*/ 330406 h 5003808"/>
              <a:gd name="connsiteX53" fmla="*/ 6319212 w 12192000"/>
              <a:gd name="connsiteY53" fmla="*/ 331616 h 5003808"/>
              <a:gd name="connsiteX54" fmla="*/ 6339724 w 12192000"/>
              <a:gd name="connsiteY54" fmla="*/ 332710 h 5003808"/>
              <a:gd name="connsiteX55" fmla="*/ 6345010 w 12192000"/>
              <a:gd name="connsiteY55" fmla="*/ 329760 h 5003808"/>
              <a:gd name="connsiteX56" fmla="*/ 6359332 w 12192000"/>
              <a:gd name="connsiteY56" fmla="*/ 329511 h 5003808"/>
              <a:gd name="connsiteX57" fmla="*/ 6388220 w 12192000"/>
              <a:gd name="connsiteY57" fmla="*/ 326326 h 5003808"/>
              <a:gd name="connsiteX58" fmla="*/ 6392994 w 12192000"/>
              <a:gd name="connsiteY58" fmla="*/ 328256 h 5003808"/>
              <a:gd name="connsiteX59" fmla="*/ 6435581 w 12192000"/>
              <a:gd name="connsiteY59" fmla="*/ 327387 h 5003808"/>
              <a:gd name="connsiteX60" fmla="*/ 6435870 w 12192000"/>
              <a:gd name="connsiteY60" fmla="*/ 328575 h 5003808"/>
              <a:gd name="connsiteX61" fmla="*/ 6446571 w 12192000"/>
              <a:gd name="connsiteY61" fmla="*/ 333569 h 5003808"/>
              <a:gd name="connsiteX62" fmla="*/ 6467701 w 12192000"/>
              <a:gd name="connsiteY62" fmla="*/ 340377 h 5003808"/>
              <a:gd name="connsiteX63" fmla="*/ 6512727 w 12192000"/>
              <a:gd name="connsiteY63" fmla="*/ 370917 h 5003808"/>
              <a:gd name="connsiteX64" fmla="*/ 6557094 w 12192000"/>
              <a:gd name="connsiteY64" fmla="*/ 370144 h 5003808"/>
              <a:gd name="connsiteX65" fmla="*/ 6565879 w 12192000"/>
              <a:gd name="connsiteY65" fmla="*/ 370642 h 5003808"/>
              <a:gd name="connsiteX66" fmla="*/ 6565997 w 12192000"/>
              <a:gd name="connsiteY66" fmla="*/ 370922 h 5003808"/>
              <a:gd name="connsiteX67" fmla="*/ 6575147 w 12192000"/>
              <a:gd name="connsiteY67" fmla="*/ 371986 h 5003808"/>
              <a:gd name="connsiteX68" fmla="*/ 6581899 w 12192000"/>
              <a:gd name="connsiteY68" fmla="*/ 371550 h 5003808"/>
              <a:gd name="connsiteX69" fmla="*/ 6598943 w 12192000"/>
              <a:gd name="connsiteY69" fmla="*/ 372518 h 5003808"/>
              <a:gd name="connsiteX70" fmla="*/ 6604421 w 12192000"/>
              <a:gd name="connsiteY70" fmla="*/ 374645 h 5003808"/>
              <a:gd name="connsiteX71" fmla="*/ 6606035 w 12192000"/>
              <a:gd name="connsiteY71" fmla="*/ 378077 h 5003808"/>
              <a:gd name="connsiteX72" fmla="*/ 6607669 w 12192000"/>
              <a:gd name="connsiteY72" fmla="*/ 377798 h 5003808"/>
              <a:gd name="connsiteX73" fmla="*/ 6637532 w 12192000"/>
              <a:gd name="connsiteY73" fmla="*/ 388737 h 5003808"/>
              <a:gd name="connsiteX74" fmla="*/ 6706880 w 12192000"/>
              <a:gd name="connsiteY74" fmla="*/ 402993 h 5003808"/>
              <a:gd name="connsiteX75" fmla="*/ 6747500 w 12192000"/>
              <a:gd name="connsiteY75" fmla="*/ 406998 h 5003808"/>
              <a:gd name="connsiteX76" fmla="*/ 6857783 w 12192000"/>
              <a:gd name="connsiteY76" fmla="*/ 422517 h 5003808"/>
              <a:gd name="connsiteX77" fmla="*/ 6967720 w 12192000"/>
              <a:gd name="connsiteY77" fmla="*/ 441551 h 5003808"/>
              <a:gd name="connsiteX78" fmla="*/ 7018394 w 12192000"/>
              <a:gd name="connsiteY78" fmla="*/ 470443 h 5003808"/>
              <a:gd name="connsiteX79" fmla="*/ 7024679 w 12192000"/>
              <a:gd name="connsiteY79" fmla="*/ 471580 h 5003808"/>
              <a:gd name="connsiteX80" fmla="*/ 7041715 w 12192000"/>
              <a:gd name="connsiteY80" fmla="*/ 469732 h 5003808"/>
              <a:gd name="connsiteX81" fmla="*/ 7048103 w 12192000"/>
              <a:gd name="connsiteY81" fmla="*/ 468222 h 5003808"/>
              <a:gd name="connsiteX82" fmla="*/ 7057490 w 12192000"/>
              <a:gd name="connsiteY82" fmla="*/ 467747 h 5003808"/>
              <a:gd name="connsiteX83" fmla="*/ 7057730 w 12192000"/>
              <a:gd name="connsiteY83" fmla="*/ 467995 h 5003808"/>
              <a:gd name="connsiteX84" fmla="*/ 7066511 w 12192000"/>
              <a:gd name="connsiteY84" fmla="*/ 467044 h 5003808"/>
              <a:gd name="connsiteX85" fmla="*/ 7109401 w 12192000"/>
              <a:gd name="connsiteY85" fmla="*/ 459098 h 5003808"/>
              <a:gd name="connsiteX86" fmla="*/ 7166830 w 12192000"/>
              <a:gd name="connsiteY86" fmla="*/ 480867 h 5003808"/>
              <a:gd name="connsiteX87" fmla="*/ 7190442 w 12192000"/>
              <a:gd name="connsiteY87" fmla="*/ 483920 h 5003808"/>
              <a:gd name="connsiteX88" fmla="*/ 7203083 w 12192000"/>
              <a:gd name="connsiteY88" fmla="*/ 486936 h 5003808"/>
              <a:gd name="connsiteX89" fmla="*/ 7203894 w 12192000"/>
              <a:gd name="connsiteY89" fmla="*/ 488020 h 5003808"/>
              <a:gd name="connsiteX90" fmla="*/ 7245004 w 12192000"/>
              <a:gd name="connsiteY90" fmla="*/ 480274 h 5003808"/>
              <a:gd name="connsiteX91" fmla="*/ 7250514 w 12192000"/>
              <a:gd name="connsiteY91" fmla="*/ 481336 h 5003808"/>
              <a:gd name="connsiteX92" fmla="*/ 7277246 w 12192000"/>
              <a:gd name="connsiteY92" fmla="*/ 473612 h 5003808"/>
              <a:gd name="connsiteX93" fmla="*/ 7291092 w 12192000"/>
              <a:gd name="connsiteY93" fmla="*/ 471047 h 5003808"/>
              <a:gd name="connsiteX94" fmla="*/ 7294933 w 12192000"/>
              <a:gd name="connsiteY94" fmla="*/ 467379 h 5003808"/>
              <a:gd name="connsiteX95" fmla="*/ 7315408 w 12192000"/>
              <a:gd name="connsiteY95" fmla="*/ 465090 h 5003808"/>
              <a:gd name="connsiteX96" fmla="*/ 7317786 w 12192000"/>
              <a:gd name="connsiteY96" fmla="*/ 465936 h 5003808"/>
              <a:gd name="connsiteX97" fmla="*/ 7334572 w 12192000"/>
              <a:gd name="connsiteY97" fmla="*/ 459918 h 5003808"/>
              <a:gd name="connsiteX98" fmla="*/ 7348520 w 12192000"/>
              <a:gd name="connsiteY98" fmla="*/ 449880 h 5003808"/>
              <a:gd name="connsiteX99" fmla="*/ 7522997 w 12192000"/>
              <a:gd name="connsiteY99" fmla="*/ 446039 h 5003808"/>
              <a:gd name="connsiteX100" fmla="*/ 7686985 w 12192000"/>
              <a:gd name="connsiteY100" fmla="*/ 423635 h 5003808"/>
              <a:gd name="connsiteX101" fmla="*/ 7854068 w 12192000"/>
              <a:gd name="connsiteY101" fmla="*/ 413604 h 5003808"/>
              <a:gd name="connsiteX102" fmla="*/ 8034165 w 12192000"/>
              <a:gd name="connsiteY102" fmla="*/ 395529 h 5003808"/>
              <a:gd name="connsiteX103" fmla="*/ 8094381 w 12192000"/>
              <a:gd name="connsiteY103" fmla="*/ 399548 h 5003808"/>
              <a:gd name="connsiteX104" fmla="*/ 8146898 w 12192000"/>
              <a:gd name="connsiteY104" fmla="*/ 382388 h 5003808"/>
              <a:gd name="connsiteX105" fmla="*/ 8168993 w 12192000"/>
              <a:gd name="connsiteY105" fmla="*/ 388660 h 5003808"/>
              <a:gd name="connsiteX106" fmla="*/ 8172809 w 12192000"/>
              <a:gd name="connsiteY106" fmla="*/ 389967 h 5003808"/>
              <a:gd name="connsiteX107" fmla="*/ 8187962 w 12192000"/>
              <a:gd name="connsiteY107" fmla="*/ 390263 h 5003808"/>
              <a:gd name="connsiteX108" fmla="*/ 8192382 w 12192000"/>
              <a:gd name="connsiteY108" fmla="*/ 396522 h 5003808"/>
              <a:gd name="connsiteX109" fmla="*/ 8375192 w 12192000"/>
              <a:gd name="connsiteY109" fmla="*/ 387709 h 5003808"/>
              <a:gd name="connsiteX110" fmla="*/ 8454377 w 12192000"/>
              <a:gd name="connsiteY110" fmla="*/ 384161 h 5003808"/>
              <a:gd name="connsiteX111" fmla="*/ 8484740 w 12192000"/>
              <a:gd name="connsiteY111" fmla="*/ 388989 h 5003808"/>
              <a:gd name="connsiteX112" fmla="*/ 8601673 w 12192000"/>
              <a:gd name="connsiteY112" fmla="*/ 400931 h 5003808"/>
              <a:gd name="connsiteX113" fmla="*/ 8701676 w 12192000"/>
              <a:gd name="connsiteY113" fmla="*/ 405181 h 5003808"/>
              <a:gd name="connsiteX114" fmla="*/ 8773288 w 12192000"/>
              <a:gd name="connsiteY114" fmla="*/ 381907 h 5003808"/>
              <a:gd name="connsiteX115" fmla="*/ 8779909 w 12192000"/>
              <a:gd name="connsiteY115" fmla="*/ 386276 h 5003808"/>
              <a:gd name="connsiteX116" fmla="*/ 8829932 w 12192000"/>
              <a:gd name="connsiteY116" fmla="*/ 383073 h 5003808"/>
              <a:gd name="connsiteX117" fmla="*/ 9003386 w 12192000"/>
              <a:gd name="connsiteY117" fmla="*/ 340072 h 5003808"/>
              <a:gd name="connsiteX118" fmla="*/ 9101185 w 12192000"/>
              <a:gd name="connsiteY118" fmla="*/ 334692 h 5003808"/>
              <a:gd name="connsiteX119" fmla="*/ 9136185 w 12192000"/>
              <a:gd name="connsiteY119" fmla="*/ 337908 h 5003808"/>
              <a:gd name="connsiteX120" fmla="*/ 9194801 w 12192000"/>
              <a:gd name="connsiteY120" fmla="*/ 342979 h 5003808"/>
              <a:gd name="connsiteX121" fmla="*/ 9239316 w 12192000"/>
              <a:gd name="connsiteY121" fmla="*/ 359388 h 5003808"/>
              <a:gd name="connsiteX122" fmla="*/ 9288052 w 12192000"/>
              <a:gd name="connsiteY122" fmla="*/ 358626 h 5003808"/>
              <a:gd name="connsiteX123" fmla="*/ 9298465 w 12192000"/>
              <a:gd name="connsiteY123" fmla="*/ 342126 h 5003808"/>
              <a:gd name="connsiteX124" fmla="*/ 9350892 w 12192000"/>
              <a:gd name="connsiteY124" fmla="*/ 346608 h 5003808"/>
              <a:gd name="connsiteX125" fmla="*/ 9430522 w 12192000"/>
              <a:gd name="connsiteY125" fmla="*/ 355198 h 5003808"/>
              <a:gd name="connsiteX126" fmla="*/ 9476215 w 12192000"/>
              <a:gd name="connsiteY126" fmla="*/ 355937 h 5003808"/>
              <a:gd name="connsiteX127" fmla="*/ 9601276 w 12192000"/>
              <a:gd name="connsiteY127" fmla="*/ 362534 h 5003808"/>
              <a:gd name="connsiteX128" fmla="*/ 9726733 w 12192000"/>
              <a:gd name="connsiteY128" fmla="*/ 372631 h 5003808"/>
              <a:gd name="connsiteX129" fmla="*/ 9802144 w 12192000"/>
              <a:gd name="connsiteY129" fmla="*/ 398309 h 5003808"/>
              <a:gd name="connsiteX130" fmla="*/ 9905153 w 12192000"/>
              <a:gd name="connsiteY130" fmla="*/ 404480 h 5003808"/>
              <a:gd name="connsiteX131" fmla="*/ 9922553 w 12192000"/>
              <a:gd name="connsiteY131" fmla="*/ 408399 h 5003808"/>
              <a:gd name="connsiteX132" fmla="*/ 10044658 w 12192000"/>
              <a:gd name="connsiteY132" fmla="*/ 421907 h 5003808"/>
              <a:gd name="connsiteX133" fmla="*/ 10184585 w 12192000"/>
              <a:gd name="connsiteY133" fmla="*/ 410968 h 5003808"/>
              <a:gd name="connsiteX134" fmla="*/ 10366435 w 12192000"/>
              <a:gd name="connsiteY134" fmla="*/ 466258 h 5003808"/>
              <a:gd name="connsiteX135" fmla="*/ 10688220 w 12192000"/>
              <a:gd name="connsiteY135" fmla="*/ 546088 h 5003808"/>
              <a:gd name="connsiteX136" fmla="*/ 11026690 w 12192000"/>
              <a:gd name="connsiteY136" fmla="*/ 554511 h 5003808"/>
              <a:gd name="connsiteX137" fmla="*/ 11113779 w 12192000"/>
              <a:gd name="connsiteY137" fmla="*/ 537698 h 5003808"/>
              <a:gd name="connsiteX138" fmla="*/ 11369556 w 12192000"/>
              <a:gd name="connsiteY138" fmla="*/ 495549 h 5003808"/>
              <a:gd name="connsiteX139" fmla="*/ 11623342 w 12192000"/>
              <a:gd name="connsiteY139" fmla="*/ 392258 h 5003808"/>
              <a:gd name="connsiteX140" fmla="*/ 11786511 w 12192000"/>
              <a:gd name="connsiteY140" fmla="*/ 362220 h 5003808"/>
              <a:gd name="connsiteX141" fmla="*/ 11862577 w 12192000"/>
              <a:gd name="connsiteY141" fmla="*/ 334379 h 5003808"/>
              <a:gd name="connsiteX142" fmla="*/ 11916612 w 12192000"/>
              <a:gd name="connsiteY142" fmla="*/ 327640 h 5003808"/>
              <a:gd name="connsiteX143" fmla="*/ 11948830 w 12192000"/>
              <a:gd name="connsiteY143" fmla="*/ 321892 h 5003808"/>
              <a:gd name="connsiteX144" fmla="*/ 12001583 w 12192000"/>
              <a:gd name="connsiteY144" fmla="*/ 283473 h 5003808"/>
              <a:gd name="connsiteX145" fmla="*/ 12174977 w 12192000"/>
              <a:gd name="connsiteY145" fmla="*/ 268482 h 5003808"/>
              <a:gd name="connsiteX146" fmla="*/ 12192000 w 12192000"/>
              <a:gd name="connsiteY146" fmla="*/ 260379 h 5003808"/>
              <a:gd name="connsiteX147" fmla="*/ 12192000 w 12192000"/>
              <a:gd name="connsiteY147" fmla="*/ 5003808 h 5003808"/>
              <a:gd name="connsiteX148" fmla="*/ 0 w 12192000"/>
              <a:gd name="connsiteY148" fmla="*/ 5003808 h 5003808"/>
              <a:gd name="connsiteX149" fmla="*/ 0 w 12192000"/>
              <a:gd name="connsiteY149" fmla="*/ 621279 h 5003808"/>
              <a:gd name="connsiteX150" fmla="*/ 11075 w 12192000"/>
              <a:gd name="connsiteY150" fmla="*/ 619008 h 5003808"/>
              <a:gd name="connsiteX151" fmla="*/ 44061 w 12192000"/>
              <a:gd name="connsiteY151" fmla="*/ 612426 h 5003808"/>
              <a:gd name="connsiteX152" fmla="*/ 136694 w 12192000"/>
              <a:gd name="connsiteY152" fmla="*/ 560245 h 5003808"/>
              <a:gd name="connsiteX153" fmla="*/ 170342 w 12192000"/>
              <a:gd name="connsiteY153" fmla="*/ 554907 h 5003808"/>
              <a:gd name="connsiteX154" fmla="*/ 168955 w 12192000"/>
              <a:gd name="connsiteY154" fmla="*/ 545994 h 5003808"/>
              <a:gd name="connsiteX155" fmla="*/ 181474 w 12192000"/>
              <a:gd name="connsiteY155" fmla="*/ 545111 h 5003808"/>
              <a:gd name="connsiteX156" fmla="*/ 209440 w 12192000"/>
              <a:gd name="connsiteY156" fmla="*/ 544391 h 5003808"/>
              <a:gd name="connsiteX157" fmla="*/ 293152 w 12192000"/>
              <a:gd name="connsiteY157" fmla="*/ 540406 h 5003808"/>
              <a:gd name="connsiteX158" fmla="*/ 315693 w 12192000"/>
              <a:gd name="connsiteY158" fmla="*/ 522860 h 5003808"/>
              <a:gd name="connsiteX159" fmla="*/ 337305 w 12192000"/>
              <a:gd name="connsiteY159" fmla="*/ 522202 h 5003808"/>
              <a:gd name="connsiteX160" fmla="*/ 462252 w 12192000"/>
              <a:gd name="connsiteY160" fmla="*/ 496981 h 5003808"/>
              <a:gd name="connsiteX161" fmla="*/ 479457 w 12192000"/>
              <a:gd name="connsiteY161" fmla="*/ 494953 h 5003808"/>
              <a:gd name="connsiteX162" fmla="*/ 488653 w 12192000"/>
              <a:gd name="connsiteY162" fmla="*/ 487087 h 5003808"/>
              <a:gd name="connsiteX163" fmla="*/ 522053 w 12192000"/>
              <a:gd name="connsiteY163" fmla="*/ 484955 h 5003808"/>
              <a:gd name="connsiteX164" fmla="*/ 523520 w 12192000"/>
              <a:gd name="connsiteY164" fmla="*/ 480543 h 5003808"/>
              <a:gd name="connsiteX165" fmla="*/ 632714 w 12192000"/>
              <a:gd name="connsiteY165" fmla="*/ 440931 h 5003808"/>
              <a:gd name="connsiteX166" fmla="*/ 651426 w 12192000"/>
              <a:gd name="connsiteY166" fmla="*/ 434374 h 5003808"/>
              <a:gd name="connsiteX167" fmla="*/ 667724 w 12192000"/>
              <a:gd name="connsiteY167" fmla="*/ 435968 h 5003808"/>
              <a:gd name="connsiteX168" fmla="*/ 757679 w 12192000"/>
              <a:gd name="connsiteY168" fmla="*/ 428975 h 5003808"/>
              <a:gd name="connsiteX169" fmla="*/ 779159 w 12192000"/>
              <a:gd name="connsiteY169" fmla="*/ 431889 h 5003808"/>
              <a:gd name="connsiteX170" fmla="*/ 788293 w 12192000"/>
              <a:gd name="connsiteY170" fmla="*/ 438693 h 5003808"/>
              <a:gd name="connsiteX171" fmla="*/ 822923 w 12192000"/>
              <a:gd name="connsiteY171" fmla="*/ 424904 h 5003808"/>
              <a:gd name="connsiteX172" fmla="*/ 876559 w 12192000"/>
              <a:gd name="connsiteY172" fmla="*/ 414918 h 5003808"/>
              <a:gd name="connsiteX173" fmla="*/ 902011 w 12192000"/>
              <a:gd name="connsiteY173" fmla="*/ 407948 h 5003808"/>
              <a:gd name="connsiteX174" fmla="*/ 922715 w 12192000"/>
              <a:gd name="connsiteY174" fmla="*/ 411529 h 5003808"/>
              <a:gd name="connsiteX175" fmla="*/ 1040139 w 12192000"/>
              <a:gd name="connsiteY175" fmla="*/ 410420 h 5003808"/>
              <a:gd name="connsiteX176" fmla="*/ 1067251 w 12192000"/>
              <a:gd name="connsiteY176" fmla="*/ 416214 h 5003808"/>
              <a:gd name="connsiteX177" fmla="*/ 1080272 w 12192000"/>
              <a:gd name="connsiteY177" fmla="*/ 428499 h 5003808"/>
              <a:gd name="connsiteX178" fmla="*/ 1090219 w 12192000"/>
              <a:gd name="connsiteY178" fmla="*/ 423856 h 5003808"/>
              <a:gd name="connsiteX179" fmla="*/ 1161226 w 12192000"/>
              <a:gd name="connsiteY179" fmla="*/ 422134 h 5003808"/>
              <a:gd name="connsiteX180" fmla="*/ 1207525 w 12192000"/>
              <a:gd name="connsiteY180" fmla="*/ 419869 h 5003808"/>
              <a:gd name="connsiteX181" fmla="*/ 1210030 w 12192000"/>
              <a:gd name="connsiteY181" fmla="*/ 402635 h 5003808"/>
              <a:gd name="connsiteX182" fmla="*/ 1251170 w 12192000"/>
              <a:gd name="connsiteY182" fmla="*/ 395772 h 5003808"/>
              <a:gd name="connsiteX183" fmla="*/ 1295331 w 12192000"/>
              <a:gd name="connsiteY183" fmla="*/ 406012 h 5003808"/>
              <a:gd name="connsiteX184" fmla="*/ 1347118 w 12192000"/>
              <a:gd name="connsiteY184" fmla="*/ 403534 h 5003808"/>
              <a:gd name="connsiteX185" fmla="*/ 1378108 w 12192000"/>
              <a:gd name="connsiteY185" fmla="*/ 402240 h 5003808"/>
              <a:gd name="connsiteX186" fmla="*/ 1459192 w 12192000"/>
              <a:gd name="connsiteY186" fmla="*/ 384749 h 5003808"/>
              <a:gd name="connsiteX187" fmla="*/ 1590120 w 12192000"/>
              <a:gd name="connsiteY187" fmla="*/ 321438 h 5003808"/>
              <a:gd name="connsiteX188" fmla="*/ 1631417 w 12192000"/>
              <a:gd name="connsiteY188" fmla="*/ 312057 h 5003808"/>
              <a:gd name="connsiteX189" fmla="*/ 1638727 w 12192000"/>
              <a:gd name="connsiteY189" fmla="*/ 315440 h 5003808"/>
              <a:gd name="connsiteX190" fmla="*/ 1844438 w 12192000"/>
              <a:gd name="connsiteY190" fmla="*/ 275134 h 5003808"/>
              <a:gd name="connsiteX191" fmla="*/ 1881324 w 12192000"/>
              <a:gd name="connsiteY191" fmla="*/ 272327 h 5003808"/>
              <a:gd name="connsiteX192" fmla="*/ 1908999 w 12192000"/>
              <a:gd name="connsiteY192" fmla="*/ 273168 h 5003808"/>
              <a:gd name="connsiteX193" fmla="*/ 1974956 w 12192000"/>
              <a:gd name="connsiteY193" fmla="*/ 259788 h 5003808"/>
              <a:gd name="connsiteX194" fmla="*/ 2082409 w 12192000"/>
              <a:gd name="connsiteY194" fmla="*/ 231120 h 5003808"/>
              <a:gd name="connsiteX195" fmla="*/ 2105639 w 12192000"/>
              <a:gd name="connsiteY195" fmla="*/ 226478 h 5003808"/>
              <a:gd name="connsiteX196" fmla="*/ 2126992 w 12192000"/>
              <a:gd name="connsiteY196" fmla="*/ 228298 h 5003808"/>
              <a:gd name="connsiteX197" fmla="*/ 2133154 w 12192000"/>
              <a:gd name="connsiteY197" fmla="*/ 233782 h 5003808"/>
              <a:gd name="connsiteX198" fmla="*/ 2146154 w 12192000"/>
              <a:gd name="connsiteY198" fmla="*/ 232162 h 5003808"/>
              <a:gd name="connsiteX199" fmla="*/ 2149901 w 12192000"/>
              <a:gd name="connsiteY199" fmla="*/ 232946 h 5003808"/>
              <a:gd name="connsiteX200" fmla="*/ 2171100 w 12192000"/>
              <a:gd name="connsiteY200" fmla="*/ 236219 h 5003808"/>
              <a:gd name="connsiteX201" fmla="*/ 2209148 w 12192000"/>
              <a:gd name="connsiteY201" fmla="*/ 213055 h 5003808"/>
              <a:gd name="connsiteX202" fmla="*/ 2261889 w 12192000"/>
              <a:gd name="connsiteY202" fmla="*/ 209362 h 5003808"/>
              <a:gd name="connsiteX203" fmla="*/ 2452315 w 12192000"/>
              <a:gd name="connsiteY203" fmla="*/ 156729 h 5003808"/>
              <a:gd name="connsiteX204" fmla="*/ 2487710 w 12192000"/>
              <a:gd name="connsiteY204" fmla="*/ 173097 h 5003808"/>
              <a:gd name="connsiteX205" fmla="*/ 2567870 w 12192000"/>
              <a:gd name="connsiteY205" fmla="*/ 160252 h 5003808"/>
              <a:gd name="connsiteX206" fmla="*/ 2677053 w 12192000"/>
              <a:gd name="connsiteY206" fmla="*/ 96343 h 5003808"/>
              <a:gd name="connsiteX207" fmla="*/ 2823914 w 12192000"/>
              <a:gd name="connsiteY207" fmla="*/ 70697 h 5003808"/>
              <a:gd name="connsiteX208" fmla="*/ 2831912 w 12192000"/>
              <a:gd name="connsiteY208" fmla="*/ 59256 h 5003808"/>
              <a:gd name="connsiteX209" fmla="*/ 2843870 w 12192000"/>
              <a:gd name="connsiteY209" fmla="*/ 51337 h 5003808"/>
              <a:gd name="connsiteX210" fmla="*/ 2846217 w 12192000"/>
              <a:gd name="connsiteY210" fmla="*/ 51855 h 5003808"/>
              <a:gd name="connsiteX211" fmla="*/ 2862745 w 12192000"/>
              <a:gd name="connsiteY211" fmla="*/ 47072 h 5003808"/>
              <a:gd name="connsiteX212" fmla="*/ 2864596 w 12192000"/>
              <a:gd name="connsiteY212" fmla="*/ 43048 h 5003808"/>
              <a:gd name="connsiteX213" fmla="*/ 2875381 w 12192000"/>
              <a:gd name="connsiteY213" fmla="*/ 38833 h 5003808"/>
              <a:gd name="connsiteX214" fmla="*/ 2895139 w 12192000"/>
              <a:gd name="connsiteY214" fmla="*/ 28016 h 5003808"/>
              <a:gd name="connsiteX215" fmla="*/ 2900232 w 12192000"/>
              <a:gd name="connsiteY215" fmla="*/ 28348 h 5003808"/>
              <a:gd name="connsiteX216" fmla="*/ 2932205 w 12192000"/>
              <a:gd name="connsiteY216" fmla="*/ 15703 h 5003808"/>
              <a:gd name="connsiteX217" fmla="*/ 2933310 w 12192000"/>
              <a:gd name="connsiteY217" fmla="*/ 16646 h 5003808"/>
              <a:gd name="connsiteX218" fmla="*/ 2945218 w 12192000"/>
              <a:gd name="connsiteY218" fmla="*/ 17971 h 5003808"/>
              <a:gd name="connsiteX219" fmla="*/ 2966465 w 12192000"/>
              <a:gd name="connsiteY219" fmla="*/ 17947 h 5003808"/>
              <a:gd name="connsiteX220" fmla="*/ 3023668 w 12192000"/>
              <a:gd name="connsiteY220" fmla="*/ 31735 h 5003808"/>
              <a:gd name="connsiteX221" fmla="*/ 3057077 w 12192000"/>
              <a:gd name="connsiteY221" fmla="*/ 18675 h 5003808"/>
              <a:gd name="connsiteX222" fmla="*/ 3151915 w 12192000"/>
              <a:gd name="connsiteY222" fmla="*/ 15073 h 5003808"/>
              <a:gd name="connsiteX223" fmla="*/ 3251671 w 12192000"/>
              <a:gd name="connsiteY223" fmla="*/ 35405 h 5003808"/>
              <a:gd name="connsiteX224" fmla="*/ 3351400 w 12192000"/>
              <a:gd name="connsiteY224" fmla="*/ 36517 h 5003808"/>
              <a:gd name="connsiteX225" fmla="*/ 3387481 w 12192000"/>
              <a:gd name="connsiteY225" fmla="*/ 35273 h 5003808"/>
              <a:gd name="connsiteX226" fmla="*/ 3451923 w 12192000"/>
              <a:gd name="connsiteY226" fmla="*/ 40312 h 5003808"/>
              <a:gd name="connsiteX227" fmla="*/ 3481520 w 12192000"/>
              <a:gd name="connsiteY227" fmla="*/ 47117 h 5003808"/>
              <a:gd name="connsiteX228" fmla="*/ 3482804 w 12192000"/>
              <a:gd name="connsiteY228" fmla="*/ 46642 h 5003808"/>
              <a:gd name="connsiteX229" fmla="*/ 3485495 w 12192000"/>
              <a:gd name="connsiteY229" fmla="*/ 49751 h 5003808"/>
              <a:gd name="connsiteX230" fmla="*/ 3490972 w 12192000"/>
              <a:gd name="connsiteY230" fmla="*/ 51116 h 5003808"/>
              <a:gd name="connsiteX231" fmla="*/ 3505835 w 12192000"/>
              <a:gd name="connsiteY231" fmla="*/ 49907 h 5003808"/>
              <a:gd name="connsiteX232" fmla="*/ 3511410 w 12192000"/>
              <a:gd name="connsiteY232" fmla="*/ 48638 h 5003808"/>
              <a:gd name="connsiteX233" fmla="*/ 3519598 w 12192000"/>
              <a:gd name="connsiteY233" fmla="*/ 48513 h 5003808"/>
              <a:gd name="connsiteX234" fmla="*/ 3519807 w 12192000"/>
              <a:gd name="connsiteY234" fmla="*/ 48768 h 5003808"/>
              <a:gd name="connsiteX235" fmla="*/ 3527466 w 12192000"/>
              <a:gd name="connsiteY235" fmla="*/ 48146 h 5003808"/>
              <a:gd name="connsiteX236" fmla="*/ 3564889 w 12192000"/>
              <a:gd name="connsiteY236" fmla="*/ 41820 h 5003808"/>
              <a:gd name="connsiteX237" fmla="*/ 3614922 w 12192000"/>
              <a:gd name="connsiteY237" fmla="*/ 65634 h 5003808"/>
              <a:gd name="connsiteX238" fmla="*/ 3635506 w 12192000"/>
              <a:gd name="connsiteY238" fmla="*/ 69548 h 5003808"/>
              <a:gd name="connsiteX239" fmla="*/ 3646525 w 12192000"/>
              <a:gd name="connsiteY239" fmla="*/ 73023 h 5003808"/>
              <a:gd name="connsiteX240" fmla="*/ 3647224 w 12192000"/>
              <a:gd name="connsiteY240" fmla="*/ 74133 h 5003808"/>
              <a:gd name="connsiteX241" fmla="*/ 3683100 w 12192000"/>
              <a:gd name="connsiteY241" fmla="*/ 67939 h 5003808"/>
              <a:gd name="connsiteX242" fmla="*/ 3687901 w 12192000"/>
              <a:gd name="connsiteY242" fmla="*/ 69202 h 5003808"/>
              <a:gd name="connsiteX243" fmla="*/ 3711234 w 12192000"/>
              <a:gd name="connsiteY243" fmla="*/ 62495 h 5003808"/>
              <a:gd name="connsiteX244" fmla="*/ 3723318 w 12192000"/>
              <a:gd name="connsiteY244" fmla="*/ 60455 h 5003808"/>
              <a:gd name="connsiteX245" fmla="*/ 3726677 w 12192000"/>
              <a:gd name="connsiteY245" fmla="*/ 56942 h 5003808"/>
              <a:gd name="connsiteX246" fmla="*/ 3744535 w 12192000"/>
              <a:gd name="connsiteY246" fmla="*/ 55420 h 5003808"/>
              <a:gd name="connsiteX247" fmla="*/ 3746608 w 12192000"/>
              <a:gd name="connsiteY247" fmla="*/ 56352 h 5003808"/>
              <a:gd name="connsiteX248" fmla="*/ 3761262 w 12192000"/>
              <a:gd name="connsiteY248" fmla="*/ 50977 h 5003808"/>
              <a:gd name="connsiteX249" fmla="*/ 3773451 w 12192000"/>
              <a:gd name="connsiteY249" fmla="*/ 41496 h 5003808"/>
              <a:gd name="connsiteX250" fmla="*/ 3925626 w 12192000"/>
              <a:gd name="connsiteY250" fmla="*/ 44131 h 5003808"/>
              <a:gd name="connsiteX251" fmla="*/ 4056184 w 12192000"/>
              <a:gd name="connsiteY251" fmla="*/ 3115 h 5003808"/>
              <a:gd name="connsiteX0" fmla="*/ 4033324 w 12192000"/>
              <a:gd name="connsiteY0" fmla="*/ 26451 h 4999978"/>
              <a:gd name="connsiteX1" fmla="*/ 4138795 w 12192000"/>
              <a:gd name="connsiteY1" fmla="*/ 1828 h 4999978"/>
              <a:gd name="connsiteX2" fmla="*/ 4166706 w 12192000"/>
              <a:gd name="connsiteY2" fmla="*/ 24073 h 4999978"/>
              <a:gd name="connsiteX3" fmla="*/ 4371550 w 12192000"/>
              <a:gd name="connsiteY3" fmla="*/ 8916 h 4999978"/>
              <a:gd name="connsiteX4" fmla="*/ 4424056 w 12192000"/>
              <a:gd name="connsiteY4" fmla="*/ 15151 h 4999978"/>
              <a:gd name="connsiteX5" fmla="*/ 4469897 w 12192000"/>
              <a:gd name="connsiteY5" fmla="*/ 0 h 4999978"/>
              <a:gd name="connsiteX6" fmla="*/ 4489151 w 12192000"/>
              <a:gd name="connsiteY6" fmla="*/ 7067 h 4999978"/>
              <a:gd name="connsiteX7" fmla="*/ 4492479 w 12192000"/>
              <a:gd name="connsiteY7" fmla="*/ 8512 h 4999978"/>
              <a:gd name="connsiteX8" fmla="*/ 4505693 w 12192000"/>
              <a:gd name="connsiteY8" fmla="*/ 9366 h 4999978"/>
              <a:gd name="connsiteX9" fmla="*/ 4509529 w 12192000"/>
              <a:gd name="connsiteY9" fmla="*/ 15767 h 4999978"/>
              <a:gd name="connsiteX10" fmla="*/ 4529499 w 12192000"/>
              <a:gd name="connsiteY10" fmla="*/ 21469 h 4999978"/>
              <a:gd name="connsiteX11" fmla="*/ 4553795 w 12192000"/>
              <a:gd name="connsiteY11" fmla="*/ 21323 h 4999978"/>
              <a:gd name="connsiteX12" fmla="*/ 4640118 w 12192000"/>
              <a:gd name="connsiteY12" fmla="*/ 21481 h 4999978"/>
              <a:gd name="connsiteX13" fmla="*/ 4654127 w 12192000"/>
              <a:gd name="connsiteY13" fmla="*/ 17734 h 4999978"/>
              <a:gd name="connsiteX14" fmla="*/ 4700168 w 12192000"/>
              <a:gd name="connsiteY14" fmla="*/ 22735 h 4999978"/>
              <a:gd name="connsiteX15" fmla="*/ 4741127 w 12192000"/>
              <a:gd name="connsiteY15" fmla="*/ 23309 h 4999978"/>
              <a:gd name="connsiteX16" fmla="*/ 4767598 w 12192000"/>
              <a:gd name="connsiteY16" fmla="*/ 20054 h 4999978"/>
              <a:gd name="connsiteX17" fmla="*/ 4774592 w 12192000"/>
              <a:gd name="connsiteY17" fmla="*/ 22231 h 4999978"/>
              <a:gd name="connsiteX18" fmla="*/ 4801328 w 12192000"/>
              <a:gd name="connsiteY18" fmla="*/ 23236 h 4999978"/>
              <a:gd name="connsiteX19" fmla="*/ 4814870 w 12192000"/>
              <a:gd name="connsiteY19" fmla="*/ 19579 h 4999978"/>
              <a:gd name="connsiteX20" fmla="*/ 4828440 w 12192000"/>
              <a:gd name="connsiteY20" fmla="*/ 27197 h 4999978"/>
              <a:gd name="connsiteX21" fmla="*/ 4831826 w 12192000"/>
              <a:gd name="connsiteY21" fmla="*/ 32900 h 4999978"/>
              <a:gd name="connsiteX22" fmla="*/ 4850785 w 12192000"/>
              <a:gd name="connsiteY22" fmla="*/ 29972 h 4999978"/>
              <a:gd name="connsiteX23" fmla="*/ 4866468 w 12192000"/>
              <a:gd name="connsiteY23" fmla="*/ 35321 h 4999978"/>
              <a:gd name="connsiteX24" fmla="*/ 4879983 w 12192000"/>
              <a:gd name="connsiteY24" fmla="*/ 31397 h 4999978"/>
              <a:gd name="connsiteX25" fmla="*/ 4885635 w 12192000"/>
              <a:gd name="connsiteY25" fmla="*/ 32124 h 4999978"/>
              <a:gd name="connsiteX26" fmla="*/ 4899698 w 12192000"/>
              <a:gd name="connsiteY26" fmla="*/ 34658 h 4999978"/>
              <a:gd name="connsiteX27" fmla="*/ 4923986 w 12192000"/>
              <a:gd name="connsiteY27" fmla="*/ 40414 h 4999978"/>
              <a:gd name="connsiteX28" fmla="*/ 4931544 w 12192000"/>
              <a:gd name="connsiteY28" fmla="*/ 41140 h 4999978"/>
              <a:gd name="connsiteX29" fmla="*/ 4948135 w 12192000"/>
              <a:gd name="connsiteY29" fmla="*/ 50311 h 4999978"/>
              <a:gd name="connsiteX30" fmla="*/ 4980068 w 12192000"/>
              <a:gd name="connsiteY30" fmla="*/ 57834 h 4999978"/>
              <a:gd name="connsiteX31" fmla="*/ 5036541 w 12192000"/>
              <a:gd name="connsiteY31" fmla="*/ 85075 h 4999978"/>
              <a:gd name="connsiteX32" fmla="*/ 5069678 w 12192000"/>
              <a:gd name="connsiteY32" fmla="*/ 97961 h 4999978"/>
              <a:gd name="connsiteX33" fmla="*/ 5092160 w 12192000"/>
              <a:gd name="connsiteY33" fmla="*/ 109985 h 4999978"/>
              <a:gd name="connsiteX34" fmla="*/ 5158166 w 12192000"/>
              <a:gd name="connsiteY34" fmla="*/ 126350 h 4999978"/>
              <a:gd name="connsiteX35" fmla="*/ 5271252 w 12192000"/>
              <a:gd name="connsiteY35" fmla="*/ 147520 h 4999978"/>
              <a:gd name="connsiteX36" fmla="*/ 5294438 w 12192000"/>
              <a:gd name="connsiteY36" fmla="*/ 153338 h 4999978"/>
              <a:gd name="connsiteX37" fmla="*/ 5310840 w 12192000"/>
              <a:gd name="connsiteY37" fmla="*/ 163551 h 4999978"/>
              <a:gd name="connsiteX38" fmla="*/ 5311570 w 12192000"/>
              <a:gd name="connsiteY38" fmla="*/ 170463 h 4999978"/>
              <a:gd name="connsiteX39" fmla="*/ 5323756 w 12192000"/>
              <a:gd name="connsiteY39" fmla="*/ 174500 h 4999978"/>
              <a:gd name="connsiteX40" fmla="*/ 5326259 w 12192000"/>
              <a:gd name="connsiteY40" fmla="*/ 176662 h 4999978"/>
              <a:gd name="connsiteX41" fmla="*/ 5341357 w 12192000"/>
              <a:gd name="connsiteY41" fmla="*/ 187975 h 4999978"/>
              <a:gd name="connsiteX42" fmla="*/ 5391908 w 12192000"/>
              <a:gd name="connsiteY42" fmla="*/ 185073 h 4999978"/>
              <a:gd name="connsiteX43" fmla="*/ 5492371 w 12192000"/>
              <a:gd name="connsiteY43" fmla="*/ 230923 h 4999978"/>
              <a:gd name="connsiteX44" fmla="*/ 5640913 w 12192000"/>
              <a:gd name="connsiteY44" fmla="*/ 239810 h 4999978"/>
              <a:gd name="connsiteX45" fmla="*/ 5877770 w 12192000"/>
              <a:gd name="connsiteY45" fmla="*/ 283747 h 4999978"/>
              <a:gd name="connsiteX46" fmla="*/ 5989615 w 12192000"/>
              <a:gd name="connsiteY46" fmla="*/ 306445 h 4999978"/>
              <a:gd name="connsiteX47" fmla="*/ 5996857 w 12192000"/>
              <a:gd name="connsiteY47" fmla="*/ 310331 h 4999978"/>
              <a:gd name="connsiteX48" fmla="*/ 6037387 w 12192000"/>
              <a:gd name="connsiteY48" fmla="*/ 299308 h 4999978"/>
              <a:gd name="connsiteX49" fmla="*/ 6113074 w 12192000"/>
              <a:gd name="connsiteY49" fmla="*/ 312627 h 4999978"/>
              <a:gd name="connsiteX50" fmla="*/ 6280929 w 12192000"/>
              <a:gd name="connsiteY50" fmla="*/ 337226 h 4999978"/>
              <a:gd name="connsiteX51" fmla="*/ 6298665 w 12192000"/>
              <a:gd name="connsiteY51" fmla="*/ 329713 h 4999978"/>
              <a:gd name="connsiteX52" fmla="*/ 6317326 w 12192000"/>
              <a:gd name="connsiteY52" fmla="*/ 326576 h 4999978"/>
              <a:gd name="connsiteX53" fmla="*/ 6319212 w 12192000"/>
              <a:gd name="connsiteY53" fmla="*/ 327786 h 4999978"/>
              <a:gd name="connsiteX54" fmla="*/ 6339724 w 12192000"/>
              <a:gd name="connsiteY54" fmla="*/ 328880 h 4999978"/>
              <a:gd name="connsiteX55" fmla="*/ 6345010 w 12192000"/>
              <a:gd name="connsiteY55" fmla="*/ 325930 h 4999978"/>
              <a:gd name="connsiteX56" fmla="*/ 6359332 w 12192000"/>
              <a:gd name="connsiteY56" fmla="*/ 325681 h 4999978"/>
              <a:gd name="connsiteX57" fmla="*/ 6388220 w 12192000"/>
              <a:gd name="connsiteY57" fmla="*/ 322496 h 4999978"/>
              <a:gd name="connsiteX58" fmla="*/ 6392994 w 12192000"/>
              <a:gd name="connsiteY58" fmla="*/ 324426 h 4999978"/>
              <a:gd name="connsiteX59" fmla="*/ 6435581 w 12192000"/>
              <a:gd name="connsiteY59" fmla="*/ 323557 h 4999978"/>
              <a:gd name="connsiteX60" fmla="*/ 6435870 w 12192000"/>
              <a:gd name="connsiteY60" fmla="*/ 324745 h 4999978"/>
              <a:gd name="connsiteX61" fmla="*/ 6446571 w 12192000"/>
              <a:gd name="connsiteY61" fmla="*/ 329739 h 4999978"/>
              <a:gd name="connsiteX62" fmla="*/ 6467701 w 12192000"/>
              <a:gd name="connsiteY62" fmla="*/ 336547 h 4999978"/>
              <a:gd name="connsiteX63" fmla="*/ 6512727 w 12192000"/>
              <a:gd name="connsiteY63" fmla="*/ 367087 h 4999978"/>
              <a:gd name="connsiteX64" fmla="*/ 6557094 w 12192000"/>
              <a:gd name="connsiteY64" fmla="*/ 366314 h 4999978"/>
              <a:gd name="connsiteX65" fmla="*/ 6565879 w 12192000"/>
              <a:gd name="connsiteY65" fmla="*/ 366812 h 4999978"/>
              <a:gd name="connsiteX66" fmla="*/ 6565997 w 12192000"/>
              <a:gd name="connsiteY66" fmla="*/ 367092 h 4999978"/>
              <a:gd name="connsiteX67" fmla="*/ 6575147 w 12192000"/>
              <a:gd name="connsiteY67" fmla="*/ 368156 h 4999978"/>
              <a:gd name="connsiteX68" fmla="*/ 6581899 w 12192000"/>
              <a:gd name="connsiteY68" fmla="*/ 367720 h 4999978"/>
              <a:gd name="connsiteX69" fmla="*/ 6598943 w 12192000"/>
              <a:gd name="connsiteY69" fmla="*/ 368688 h 4999978"/>
              <a:gd name="connsiteX70" fmla="*/ 6604421 w 12192000"/>
              <a:gd name="connsiteY70" fmla="*/ 370815 h 4999978"/>
              <a:gd name="connsiteX71" fmla="*/ 6606035 w 12192000"/>
              <a:gd name="connsiteY71" fmla="*/ 374247 h 4999978"/>
              <a:gd name="connsiteX72" fmla="*/ 6607669 w 12192000"/>
              <a:gd name="connsiteY72" fmla="*/ 373968 h 4999978"/>
              <a:gd name="connsiteX73" fmla="*/ 6637532 w 12192000"/>
              <a:gd name="connsiteY73" fmla="*/ 384907 h 4999978"/>
              <a:gd name="connsiteX74" fmla="*/ 6706880 w 12192000"/>
              <a:gd name="connsiteY74" fmla="*/ 399163 h 4999978"/>
              <a:gd name="connsiteX75" fmla="*/ 6747500 w 12192000"/>
              <a:gd name="connsiteY75" fmla="*/ 403168 h 4999978"/>
              <a:gd name="connsiteX76" fmla="*/ 6857783 w 12192000"/>
              <a:gd name="connsiteY76" fmla="*/ 418687 h 4999978"/>
              <a:gd name="connsiteX77" fmla="*/ 6967720 w 12192000"/>
              <a:gd name="connsiteY77" fmla="*/ 437721 h 4999978"/>
              <a:gd name="connsiteX78" fmla="*/ 7018394 w 12192000"/>
              <a:gd name="connsiteY78" fmla="*/ 466613 h 4999978"/>
              <a:gd name="connsiteX79" fmla="*/ 7024679 w 12192000"/>
              <a:gd name="connsiteY79" fmla="*/ 467750 h 4999978"/>
              <a:gd name="connsiteX80" fmla="*/ 7041715 w 12192000"/>
              <a:gd name="connsiteY80" fmla="*/ 465902 h 4999978"/>
              <a:gd name="connsiteX81" fmla="*/ 7048103 w 12192000"/>
              <a:gd name="connsiteY81" fmla="*/ 464392 h 4999978"/>
              <a:gd name="connsiteX82" fmla="*/ 7057490 w 12192000"/>
              <a:gd name="connsiteY82" fmla="*/ 463917 h 4999978"/>
              <a:gd name="connsiteX83" fmla="*/ 7057730 w 12192000"/>
              <a:gd name="connsiteY83" fmla="*/ 464165 h 4999978"/>
              <a:gd name="connsiteX84" fmla="*/ 7066511 w 12192000"/>
              <a:gd name="connsiteY84" fmla="*/ 463214 h 4999978"/>
              <a:gd name="connsiteX85" fmla="*/ 7109401 w 12192000"/>
              <a:gd name="connsiteY85" fmla="*/ 455268 h 4999978"/>
              <a:gd name="connsiteX86" fmla="*/ 7166830 w 12192000"/>
              <a:gd name="connsiteY86" fmla="*/ 477037 h 4999978"/>
              <a:gd name="connsiteX87" fmla="*/ 7190442 w 12192000"/>
              <a:gd name="connsiteY87" fmla="*/ 480090 h 4999978"/>
              <a:gd name="connsiteX88" fmla="*/ 7203083 w 12192000"/>
              <a:gd name="connsiteY88" fmla="*/ 483106 h 4999978"/>
              <a:gd name="connsiteX89" fmla="*/ 7203894 w 12192000"/>
              <a:gd name="connsiteY89" fmla="*/ 484190 h 4999978"/>
              <a:gd name="connsiteX90" fmla="*/ 7245004 w 12192000"/>
              <a:gd name="connsiteY90" fmla="*/ 476444 h 4999978"/>
              <a:gd name="connsiteX91" fmla="*/ 7250514 w 12192000"/>
              <a:gd name="connsiteY91" fmla="*/ 477506 h 4999978"/>
              <a:gd name="connsiteX92" fmla="*/ 7277246 w 12192000"/>
              <a:gd name="connsiteY92" fmla="*/ 469782 h 4999978"/>
              <a:gd name="connsiteX93" fmla="*/ 7291092 w 12192000"/>
              <a:gd name="connsiteY93" fmla="*/ 467217 h 4999978"/>
              <a:gd name="connsiteX94" fmla="*/ 7294933 w 12192000"/>
              <a:gd name="connsiteY94" fmla="*/ 463549 h 4999978"/>
              <a:gd name="connsiteX95" fmla="*/ 7315408 w 12192000"/>
              <a:gd name="connsiteY95" fmla="*/ 461260 h 4999978"/>
              <a:gd name="connsiteX96" fmla="*/ 7317786 w 12192000"/>
              <a:gd name="connsiteY96" fmla="*/ 462106 h 4999978"/>
              <a:gd name="connsiteX97" fmla="*/ 7334572 w 12192000"/>
              <a:gd name="connsiteY97" fmla="*/ 456088 h 4999978"/>
              <a:gd name="connsiteX98" fmla="*/ 7348520 w 12192000"/>
              <a:gd name="connsiteY98" fmla="*/ 446050 h 4999978"/>
              <a:gd name="connsiteX99" fmla="*/ 7522997 w 12192000"/>
              <a:gd name="connsiteY99" fmla="*/ 442209 h 4999978"/>
              <a:gd name="connsiteX100" fmla="*/ 7686985 w 12192000"/>
              <a:gd name="connsiteY100" fmla="*/ 419805 h 4999978"/>
              <a:gd name="connsiteX101" fmla="*/ 7854068 w 12192000"/>
              <a:gd name="connsiteY101" fmla="*/ 409774 h 4999978"/>
              <a:gd name="connsiteX102" fmla="*/ 8034165 w 12192000"/>
              <a:gd name="connsiteY102" fmla="*/ 391699 h 4999978"/>
              <a:gd name="connsiteX103" fmla="*/ 8094381 w 12192000"/>
              <a:gd name="connsiteY103" fmla="*/ 395718 h 4999978"/>
              <a:gd name="connsiteX104" fmla="*/ 8146898 w 12192000"/>
              <a:gd name="connsiteY104" fmla="*/ 378558 h 4999978"/>
              <a:gd name="connsiteX105" fmla="*/ 8168993 w 12192000"/>
              <a:gd name="connsiteY105" fmla="*/ 384830 h 4999978"/>
              <a:gd name="connsiteX106" fmla="*/ 8172809 w 12192000"/>
              <a:gd name="connsiteY106" fmla="*/ 386137 h 4999978"/>
              <a:gd name="connsiteX107" fmla="*/ 8187962 w 12192000"/>
              <a:gd name="connsiteY107" fmla="*/ 386433 h 4999978"/>
              <a:gd name="connsiteX108" fmla="*/ 8192382 w 12192000"/>
              <a:gd name="connsiteY108" fmla="*/ 392692 h 4999978"/>
              <a:gd name="connsiteX109" fmla="*/ 8375192 w 12192000"/>
              <a:gd name="connsiteY109" fmla="*/ 383879 h 4999978"/>
              <a:gd name="connsiteX110" fmla="*/ 8454377 w 12192000"/>
              <a:gd name="connsiteY110" fmla="*/ 380331 h 4999978"/>
              <a:gd name="connsiteX111" fmla="*/ 8484740 w 12192000"/>
              <a:gd name="connsiteY111" fmla="*/ 385159 h 4999978"/>
              <a:gd name="connsiteX112" fmla="*/ 8601673 w 12192000"/>
              <a:gd name="connsiteY112" fmla="*/ 397101 h 4999978"/>
              <a:gd name="connsiteX113" fmla="*/ 8701676 w 12192000"/>
              <a:gd name="connsiteY113" fmla="*/ 401351 h 4999978"/>
              <a:gd name="connsiteX114" fmla="*/ 8773288 w 12192000"/>
              <a:gd name="connsiteY114" fmla="*/ 378077 h 4999978"/>
              <a:gd name="connsiteX115" fmla="*/ 8779909 w 12192000"/>
              <a:gd name="connsiteY115" fmla="*/ 382446 h 4999978"/>
              <a:gd name="connsiteX116" fmla="*/ 8829932 w 12192000"/>
              <a:gd name="connsiteY116" fmla="*/ 379243 h 4999978"/>
              <a:gd name="connsiteX117" fmla="*/ 9003386 w 12192000"/>
              <a:gd name="connsiteY117" fmla="*/ 336242 h 4999978"/>
              <a:gd name="connsiteX118" fmla="*/ 9101185 w 12192000"/>
              <a:gd name="connsiteY118" fmla="*/ 330862 h 4999978"/>
              <a:gd name="connsiteX119" fmla="*/ 9136185 w 12192000"/>
              <a:gd name="connsiteY119" fmla="*/ 334078 h 4999978"/>
              <a:gd name="connsiteX120" fmla="*/ 9194801 w 12192000"/>
              <a:gd name="connsiteY120" fmla="*/ 339149 h 4999978"/>
              <a:gd name="connsiteX121" fmla="*/ 9239316 w 12192000"/>
              <a:gd name="connsiteY121" fmla="*/ 355558 h 4999978"/>
              <a:gd name="connsiteX122" fmla="*/ 9288052 w 12192000"/>
              <a:gd name="connsiteY122" fmla="*/ 354796 h 4999978"/>
              <a:gd name="connsiteX123" fmla="*/ 9298465 w 12192000"/>
              <a:gd name="connsiteY123" fmla="*/ 338296 h 4999978"/>
              <a:gd name="connsiteX124" fmla="*/ 9350892 w 12192000"/>
              <a:gd name="connsiteY124" fmla="*/ 342778 h 4999978"/>
              <a:gd name="connsiteX125" fmla="*/ 9430522 w 12192000"/>
              <a:gd name="connsiteY125" fmla="*/ 351368 h 4999978"/>
              <a:gd name="connsiteX126" fmla="*/ 9476215 w 12192000"/>
              <a:gd name="connsiteY126" fmla="*/ 352107 h 4999978"/>
              <a:gd name="connsiteX127" fmla="*/ 9601276 w 12192000"/>
              <a:gd name="connsiteY127" fmla="*/ 358704 h 4999978"/>
              <a:gd name="connsiteX128" fmla="*/ 9726733 w 12192000"/>
              <a:gd name="connsiteY128" fmla="*/ 368801 h 4999978"/>
              <a:gd name="connsiteX129" fmla="*/ 9802144 w 12192000"/>
              <a:gd name="connsiteY129" fmla="*/ 394479 h 4999978"/>
              <a:gd name="connsiteX130" fmla="*/ 9905153 w 12192000"/>
              <a:gd name="connsiteY130" fmla="*/ 400650 h 4999978"/>
              <a:gd name="connsiteX131" fmla="*/ 9922553 w 12192000"/>
              <a:gd name="connsiteY131" fmla="*/ 404569 h 4999978"/>
              <a:gd name="connsiteX132" fmla="*/ 10044658 w 12192000"/>
              <a:gd name="connsiteY132" fmla="*/ 418077 h 4999978"/>
              <a:gd name="connsiteX133" fmla="*/ 10184585 w 12192000"/>
              <a:gd name="connsiteY133" fmla="*/ 407138 h 4999978"/>
              <a:gd name="connsiteX134" fmla="*/ 10366435 w 12192000"/>
              <a:gd name="connsiteY134" fmla="*/ 462428 h 4999978"/>
              <a:gd name="connsiteX135" fmla="*/ 10688220 w 12192000"/>
              <a:gd name="connsiteY135" fmla="*/ 542258 h 4999978"/>
              <a:gd name="connsiteX136" fmla="*/ 11026690 w 12192000"/>
              <a:gd name="connsiteY136" fmla="*/ 550681 h 4999978"/>
              <a:gd name="connsiteX137" fmla="*/ 11113779 w 12192000"/>
              <a:gd name="connsiteY137" fmla="*/ 533868 h 4999978"/>
              <a:gd name="connsiteX138" fmla="*/ 11369556 w 12192000"/>
              <a:gd name="connsiteY138" fmla="*/ 491719 h 4999978"/>
              <a:gd name="connsiteX139" fmla="*/ 11623342 w 12192000"/>
              <a:gd name="connsiteY139" fmla="*/ 388428 h 4999978"/>
              <a:gd name="connsiteX140" fmla="*/ 11786511 w 12192000"/>
              <a:gd name="connsiteY140" fmla="*/ 358390 h 4999978"/>
              <a:gd name="connsiteX141" fmla="*/ 11862577 w 12192000"/>
              <a:gd name="connsiteY141" fmla="*/ 330549 h 4999978"/>
              <a:gd name="connsiteX142" fmla="*/ 11916612 w 12192000"/>
              <a:gd name="connsiteY142" fmla="*/ 323810 h 4999978"/>
              <a:gd name="connsiteX143" fmla="*/ 11948830 w 12192000"/>
              <a:gd name="connsiteY143" fmla="*/ 318062 h 4999978"/>
              <a:gd name="connsiteX144" fmla="*/ 12001583 w 12192000"/>
              <a:gd name="connsiteY144" fmla="*/ 279643 h 4999978"/>
              <a:gd name="connsiteX145" fmla="*/ 12174977 w 12192000"/>
              <a:gd name="connsiteY145" fmla="*/ 264652 h 4999978"/>
              <a:gd name="connsiteX146" fmla="*/ 12192000 w 12192000"/>
              <a:gd name="connsiteY146" fmla="*/ 256549 h 4999978"/>
              <a:gd name="connsiteX147" fmla="*/ 12192000 w 12192000"/>
              <a:gd name="connsiteY147" fmla="*/ 4999978 h 4999978"/>
              <a:gd name="connsiteX148" fmla="*/ 0 w 12192000"/>
              <a:gd name="connsiteY148" fmla="*/ 4999978 h 4999978"/>
              <a:gd name="connsiteX149" fmla="*/ 0 w 12192000"/>
              <a:gd name="connsiteY149" fmla="*/ 617449 h 4999978"/>
              <a:gd name="connsiteX150" fmla="*/ 11075 w 12192000"/>
              <a:gd name="connsiteY150" fmla="*/ 615178 h 4999978"/>
              <a:gd name="connsiteX151" fmla="*/ 44061 w 12192000"/>
              <a:gd name="connsiteY151" fmla="*/ 608596 h 4999978"/>
              <a:gd name="connsiteX152" fmla="*/ 136694 w 12192000"/>
              <a:gd name="connsiteY152" fmla="*/ 556415 h 4999978"/>
              <a:gd name="connsiteX153" fmla="*/ 170342 w 12192000"/>
              <a:gd name="connsiteY153" fmla="*/ 551077 h 4999978"/>
              <a:gd name="connsiteX154" fmla="*/ 168955 w 12192000"/>
              <a:gd name="connsiteY154" fmla="*/ 542164 h 4999978"/>
              <a:gd name="connsiteX155" fmla="*/ 181474 w 12192000"/>
              <a:gd name="connsiteY155" fmla="*/ 541281 h 4999978"/>
              <a:gd name="connsiteX156" fmla="*/ 209440 w 12192000"/>
              <a:gd name="connsiteY156" fmla="*/ 540561 h 4999978"/>
              <a:gd name="connsiteX157" fmla="*/ 293152 w 12192000"/>
              <a:gd name="connsiteY157" fmla="*/ 536576 h 4999978"/>
              <a:gd name="connsiteX158" fmla="*/ 315693 w 12192000"/>
              <a:gd name="connsiteY158" fmla="*/ 519030 h 4999978"/>
              <a:gd name="connsiteX159" fmla="*/ 337305 w 12192000"/>
              <a:gd name="connsiteY159" fmla="*/ 518372 h 4999978"/>
              <a:gd name="connsiteX160" fmla="*/ 462252 w 12192000"/>
              <a:gd name="connsiteY160" fmla="*/ 493151 h 4999978"/>
              <a:gd name="connsiteX161" fmla="*/ 479457 w 12192000"/>
              <a:gd name="connsiteY161" fmla="*/ 491123 h 4999978"/>
              <a:gd name="connsiteX162" fmla="*/ 488653 w 12192000"/>
              <a:gd name="connsiteY162" fmla="*/ 483257 h 4999978"/>
              <a:gd name="connsiteX163" fmla="*/ 522053 w 12192000"/>
              <a:gd name="connsiteY163" fmla="*/ 481125 h 4999978"/>
              <a:gd name="connsiteX164" fmla="*/ 523520 w 12192000"/>
              <a:gd name="connsiteY164" fmla="*/ 476713 h 4999978"/>
              <a:gd name="connsiteX165" fmla="*/ 632714 w 12192000"/>
              <a:gd name="connsiteY165" fmla="*/ 437101 h 4999978"/>
              <a:gd name="connsiteX166" fmla="*/ 651426 w 12192000"/>
              <a:gd name="connsiteY166" fmla="*/ 430544 h 4999978"/>
              <a:gd name="connsiteX167" fmla="*/ 667724 w 12192000"/>
              <a:gd name="connsiteY167" fmla="*/ 432138 h 4999978"/>
              <a:gd name="connsiteX168" fmla="*/ 757679 w 12192000"/>
              <a:gd name="connsiteY168" fmla="*/ 425145 h 4999978"/>
              <a:gd name="connsiteX169" fmla="*/ 779159 w 12192000"/>
              <a:gd name="connsiteY169" fmla="*/ 428059 h 4999978"/>
              <a:gd name="connsiteX170" fmla="*/ 788293 w 12192000"/>
              <a:gd name="connsiteY170" fmla="*/ 434863 h 4999978"/>
              <a:gd name="connsiteX171" fmla="*/ 822923 w 12192000"/>
              <a:gd name="connsiteY171" fmla="*/ 421074 h 4999978"/>
              <a:gd name="connsiteX172" fmla="*/ 876559 w 12192000"/>
              <a:gd name="connsiteY172" fmla="*/ 411088 h 4999978"/>
              <a:gd name="connsiteX173" fmla="*/ 902011 w 12192000"/>
              <a:gd name="connsiteY173" fmla="*/ 404118 h 4999978"/>
              <a:gd name="connsiteX174" fmla="*/ 922715 w 12192000"/>
              <a:gd name="connsiteY174" fmla="*/ 407699 h 4999978"/>
              <a:gd name="connsiteX175" fmla="*/ 1040139 w 12192000"/>
              <a:gd name="connsiteY175" fmla="*/ 406590 h 4999978"/>
              <a:gd name="connsiteX176" fmla="*/ 1067251 w 12192000"/>
              <a:gd name="connsiteY176" fmla="*/ 412384 h 4999978"/>
              <a:gd name="connsiteX177" fmla="*/ 1080272 w 12192000"/>
              <a:gd name="connsiteY177" fmla="*/ 424669 h 4999978"/>
              <a:gd name="connsiteX178" fmla="*/ 1090219 w 12192000"/>
              <a:gd name="connsiteY178" fmla="*/ 420026 h 4999978"/>
              <a:gd name="connsiteX179" fmla="*/ 1161226 w 12192000"/>
              <a:gd name="connsiteY179" fmla="*/ 418304 h 4999978"/>
              <a:gd name="connsiteX180" fmla="*/ 1207525 w 12192000"/>
              <a:gd name="connsiteY180" fmla="*/ 416039 h 4999978"/>
              <a:gd name="connsiteX181" fmla="*/ 1210030 w 12192000"/>
              <a:gd name="connsiteY181" fmla="*/ 398805 h 4999978"/>
              <a:gd name="connsiteX182" fmla="*/ 1251170 w 12192000"/>
              <a:gd name="connsiteY182" fmla="*/ 391942 h 4999978"/>
              <a:gd name="connsiteX183" fmla="*/ 1295331 w 12192000"/>
              <a:gd name="connsiteY183" fmla="*/ 402182 h 4999978"/>
              <a:gd name="connsiteX184" fmla="*/ 1347118 w 12192000"/>
              <a:gd name="connsiteY184" fmla="*/ 399704 h 4999978"/>
              <a:gd name="connsiteX185" fmla="*/ 1378108 w 12192000"/>
              <a:gd name="connsiteY185" fmla="*/ 398410 h 4999978"/>
              <a:gd name="connsiteX186" fmla="*/ 1459192 w 12192000"/>
              <a:gd name="connsiteY186" fmla="*/ 380919 h 4999978"/>
              <a:gd name="connsiteX187" fmla="*/ 1590120 w 12192000"/>
              <a:gd name="connsiteY187" fmla="*/ 317608 h 4999978"/>
              <a:gd name="connsiteX188" fmla="*/ 1631417 w 12192000"/>
              <a:gd name="connsiteY188" fmla="*/ 308227 h 4999978"/>
              <a:gd name="connsiteX189" fmla="*/ 1638727 w 12192000"/>
              <a:gd name="connsiteY189" fmla="*/ 311610 h 4999978"/>
              <a:gd name="connsiteX190" fmla="*/ 1844438 w 12192000"/>
              <a:gd name="connsiteY190" fmla="*/ 271304 h 4999978"/>
              <a:gd name="connsiteX191" fmla="*/ 1881324 w 12192000"/>
              <a:gd name="connsiteY191" fmla="*/ 268497 h 4999978"/>
              <a:gd name="connsiteX192" fmla="*/ 1908999 w 12192000"/>
              <a:gd name="connsiteY192" fmla="*/ 269338 h 4999978"/>
              <a:gd name="connsiteX193" fmla="*/ 1974956 w 12192000"/>
              <a:gd name="connsiteY193" fmla="*/ 255958 h 4999978"/>
              <a:gd name="connsiteX194" fmla="*/ 2082409 w 12192000"/>
              <a:gd name="connsiteY194" fmla="*/ 227290 h 4999978"/>
              <a:gd name="connsiteX195" fmla="*/ 2105639 w 12192000"/>
              <a:gd name="connsiteY195" fmla="*/ 222648 h 4999978"/>
              <a:gd name="connsiteX196" fmla="*/ 2126992 w 12192000"/>
              <a:gd name="connsiteY196" fmla="*/ 224468 h 4999978"/>
              <a:gd name="connsiteX197" fmla="*/ 2133154 w 12192000"/>
              <a:gd name="connsiteY197" fmla="*/ 229952 h 4999978"/>
              <a:gd name="connsiteX198" fmla="*/ 2146154 w 12192000"/>
              <a:gd name="connsiteY198" fmla="*/ 228332 h 4999978"/>
              <a:gd name="connsiteX199" fmla="*/ 2149901 w 12192000"/>
              <a:gd name="connsiteY199" fmla="*/ 229116 h 4999978"/>
              <a:gd name="connsiteX200" fmla="*/ 2171100 w 12192000"/>
              <a:gd name="connsiteY200" fmla="*/ 232389 h 4999978"/>
              <a:gd name="connsiteX201" fmla="*/ 2209148 w 12192000"/>
              <a:gd name="connsiteY201" fmla="*/ 209225 h 4999978"/>
              <a:gd name="connsiteX202" fmla="*/ 2261889 w 12192000"/>
              <a:gd name="connsiteY202" fmla="*/ 205532 h 4999978"/>
              <a:gd name="connsiteX203" fmla="*/ 2452315 w 12192000"/>
              <a:gd name="connsiteY203" fmla="*/ 152899 h 4999978"/>
              <a:gd name="connsiteX204" fmla="*/ 2487710 w 12192000"/>
              <a:gd name="connsiteY204" fmla="*/ 169267 h 4999978"/>
              <a:gd name="connsiteX205" fmla="*/ 2567870 w 12192000"/>
              <a:gd name="connsiteY205" fmla="*/ 156422 h 4999978"/>
              <a:gd name="connsiteX206" fmla="*/ 2677053 w 12192000"/>
              <a:gd name="connsiteY206" fmla="*/ 92513 h 4999978"/>
              <a:gd name="connsiteX207" fmla="*/ 2823914 w 12192000"/>
              <a:gd name="connsiteY207" fmla="*/ 66867 h 4999978"/>
              <a:gd name="connsiteX208" fmla="*/ 2831912 w 12192000"/>
              <a:gd name="connsiteY208" fmla="*/ 55426 h 4999978"/>
              <a:gd name="connsiteX209" fmla="*/ 2843870 w 12192000"/>
              <a:gd name="connsiteY209" fmla="*/ 47507 h 4999978"/>
              <a:gd name="connsiteX210" fmla="*/ 2846217 w 12192000"/>
              <a:gd name="connsiteY210" fmla="*/ 48025 h 4999978"/>
              <a:gd name="connsiteX211" fmla="*/ 2862745 w 12192000"/>
              <a:gd name="connsiteY211" fmla="*/ 43242 h 4999978"/>
              <a:gd name="connsiteX212" fmla="*/ 2864596 w 12192000"/>
              <a:gd name="connsiteY212" fmla="*/ 39218 h 4999978"/>
              <a:gd name="connsiteX213" fmla="*/ 2875381 w 12192000"/>
              <a:gd name="connsiteY213" fmla="*/ 35003 h 4999978"/>
              <a:gd name="connsiteX214" fmla="*/ 2895139 w 12192000"/>
              <a:gd name="connsiteY214" fmla="*/ 24186 h 4999978"/>
              <a:gd name="connsiteX215" fmla="*/ 2900232 w 12192000"/>
              <a:gd name="connsiteY215" fmla="*/ 24518 h 4999978"/>
              <a:gd name="connsiteX216" fmla="*/ 2932205 w 12192000"/>
              <a:gd name="connsiteY216" fmla="*/ 11873 h 4999978"/>
              <a:gd name="connsiteX217" fmla="*/ 2933310 w 12192000"/>
              <a:gd name="connsiteY217" fmla="*/ 12816 h 4999978"/>
              <a:gd name="connsiteX218" fmla="*/ 2945218 w 12192000"/>
              <a:gd name="connsiteY218" fmla="*/ 14141 h 4999978"/>
              <a:gd name="connsiteX219" fmla="*/ 2966465 w 12192000"/>
              <a:gd name="connsiteY219" fmla="*/ 14117 h 4999978"/>
              <a:gd name="connsiteX220" fmla="*/ 3023668 w 12192000"/>
              <a:gd name="connsiteY220" fmla="*/ 27905 h 4999978"/>
              <a:gd name="connsiteX221" fmla="*/ 3057077 w 12192000"/>
              <a:gd name="connsiteY221" fmla="*/ 14845 h 4999978"/>
              <a:gd name="connsiteX222" fmla="*/ 3151915 w 12192000"/>
              <a:gd name="connsiteY222" fmla="*/ 11243 h 4999978"/>
              <a:gd name="connsiteX223" fmla="*/ 3251671 w 12192000"/>
              <a:gd name="connsiteY223" fmla="*/ 31575 h 4999978"/>
              <a:gd name="connsiteX224" fmla="*/ 3351400 w 12192000"/>
              <a:gd name="connsiteY224" fmla="*/ 32687 h 4999978"/>
              <a:gd name="connsiteX225" fmla="*/ 3387481 w 12192000"/>
              <a:gd name="connsiteY225" fmla="*/ 31443 h 4999978"/>
              <a:gd name="connsiteX226" fmla="*/ 3451923 w 12192000"/>
              <a:gd name="connsiteY226" fmla="*/ 36482 h 4999978"/>
              <a:gd name="connsiteX227" fmla="*/ 3481520 w 12192000"/>
              <a:gd name="connsiteY227" fmla="*/ 43287 h 4999978"/>
              <a:gd name="connsiteX228" fmla="*/ 3482804 w 12192000"/>
              <a:gd name="connsiteY228" fmla="*/ 42812 h 4999978"/>
              <a:gd name="connsiteX229" fmla="*/ 3485495 w 12192000"/>
              <a:gd name="connsiteY229" fmla="*/ 45921 h 4999978"/>
              <a:gd name="connsiteX230" fmla="*/ 3490972 w 12192000"/>
              <a:gd name="connsiteY230" fmla="*/ 47286 h 4999978"/>
              <a:gd name="connsiteX231" fmla="*/ 3505835 w 12192000"/>
              <a:gd name="connsiteY231" fmla="*/ 46077 h 4999978"/>
              <a:gd name="connsiteX232" fmla="*/ 3511410 w 12192000"/>
              <a:gd name="connsiteY232" fmla="*/ 44808 h 4999978"/>
              <a:gd name="connsiteX233" fmla="*/ 3519598 w 12192000"/>
              <a:gd name="connsiteY233" fmla="*/ 44683 h 4999978"/>
              <a:gd name="connsiteX234" fmla="*/ 3519807 w 12192000"/>
              <a:gd name="connsiteY234" fmla="*/ 44938 h 4999978"/>
              <a:gd name="connsiteX235" fmla="*/ 3527466 w 12192000"/>
              <a:gd name="connsiteY235" fmla="*/ 44316 h 4999978"/>
              <a:gd name="connsiteX236" fmla="*/ 3564889 w 12192000"/>
              <a:gd name="connsiteY236" fmla="*/ 37990 h 4999978"/>
              <a:gd name="connsiteX237" fmla="*/ 3614922 w 12192000"/>
              <a:gd name="connsiteY237" fmla="*/ 61804 h 4999978"/>
              <a:gd name="connsiteX238" fmla="*/ 3635506 w 12192000"/>
              <a:gd name="connsiteY238" fmla="*/ 65718 h 4999978"/>
              <a:gd name="connsiteX239" fmla="*/ 3646525 w 12192000"/>
              <a:gd name="connsiteY239" fmla="*/ 69193 h 4999978"/>
              <a:gd name="connsiteX240" fmla="*/ 3647224 w 12192000"/>
              <a:gd name="connsiteY240" fmla="*/ 70303 h 4999978"/>
              <a:gd name="connsiteX241" fmla="*/ 3683100 w 12192000"/>
              <a:gd name="connsiteY241" fmla="*/ 64109 h 4999978"/>
              <a:gd name="connsiteX242" fmla="*/ 3687901 w 12192000"/>
              <a:gd name="connsiteY242" fmla="*/ 65372 h 4999978"/>
              <a:gd name="connsiteX243" fmla="*/ 3711234 w 12192000"/>
              <a:gd name="connsiteY243" fmla="*/ 58665 h 4999978"/>
              <a:gd name="connsiteX244" fmla="*/ 3723318 w 12192000"/>
              <a:gd name="connsiteY244" fmla="*/ 56625 h 4999978"/>
              <a:gd name="connsiteX245" fmla="*/ 3726677 w 12192000"/>
              <a:gd name="connsiteY245" fmla="*/ 53112 h 4999978"/>
              <a:gd name="connsiteX246" fmla="*/ 3744535 w 12192000"/>
              <a:gd name="connsiteY246" fmla="*/ 51590 h 4999978"/>
              <a:gd name="connsiteX247" fmla="*/ 3746608 w 12192000"/>
              <a:gd name="connsiteY247" fmla="*/ 52522 h 4999978"/>
              <a:gd name="connsiteX248" fmla="*/ 3761262 w 12192000"/>
              <a:gd name="connsiteY248" fmla="*/ 47147 h 4999978"/>
              <a:gd name="connsiteX249" fmla="*/ 3773451 w 12192000"/>
              <a:gd name="connsiteY249" fmla="*/ 37666 h 4999978"/>
              <a:gd name="connsiteX250" fmla="*/ 3925626 w 12192000"/>
              <a:gd name="connsiteY250" fmla="*/ 40301 h 4999978"/>
              <a:gd name="connsiteX251" fmla="*/ 4033324 w 12192000"/>
              <a:gd name="connsiteY251" fmla="*/ 26451 h 4999978"/>
              <a:gd name="connsiteX0" fmla="*/ 4033324 w 12192000"/>
              <a:gd name="connsiteY0" fmla="*/ 26451 h 4999978"/>
              <a:gd name="connsiteX1" fmla="*/ 4138795 w 12192000"/>
              <a:gd name="connsiteY1" fmla="*/ 1828 h 4999978"/>
              <a:gd name="connsiteX2" fmla="*/ 4166706 w 12192000"/>
              <a:gd name="connsiteY2" fmla="*/ 24073 h 4999978"/>
              <a:gd name="connsiteX3" fmla="*/ 4371550 w 12192000"/>
              <a:gd name="connsiteY3" fmla="*/ 8916 h 4999978"/>
              <a:gd name="connsiteX4" fmla="*/ 4424056 w 12192000"/>
              <a:gd name="connsiteY4" fmla="*/ 15151 h 4999978"/>
              <a:gd name="connsiteX5" fmla="*/ 4469897 w 12192000"/>
              <a:gd name="connsiteY5" fmla="*/ 0 h 4999978"/>
              <a:gd name="connsiteX6" fmla="*/ 4489151 w 12192000"/>
              <a:gd name="connsiteY6" fmla="*/ 7067 h 4999978"/>
              <a:gd name="connsiteX7" fmla="*/ 4492479 w 12192000"/>
              <a:gd name="connsiteY7" fmla="*/ 8512 h 4999978"/>
              <a:gd name="connsiteX8" fmla="*/ 4505693 w 12192000"/>
              <a:gd name="connsiteY8" fmla="*/ 9366 h 4999978"/>
              <a:gd name="connsiteX9" fmla="*/ 4509529 w 12192000"/>
              <a:gd name="connsiteY9" fmla="*/ 15767 h 4999978"/>
              <a:gd name="connsiteX10" fmla="*/ 4529499 w 12192000"/>
              <a:gd name="connsiteY10" fmla="*/ 21469 h 4999978"/>
              <a:gd name="connsiteX11" fmla="*/ 4553795 w 12192000"/>
              <a:gd name="connsiteY11" fmla="*/ 21323 h 4999978"/>
              <a:gd name="connsiteX12" fmla="*/ 4640118 w 12192000"/>
              <a:gd name="connsiteY12" fmla="*/ 21481 h 4999978"/>
              <a:gd name="connsiteX13" fmla="*/ 4654127 w 12192000"/>
              <a:gd name="connsiteY13" fmla="*/ 17734 h 4999978"/>
              <a:gd name="connsiteX14" fmla="*/ 4700168 w 12192000"/>
              <a:gd name="connsiteY14" fmla="*/ 22735 h 4999978"/>
              <a:gd name="connsiteX15" fmla="*/ 4741127 w 12192000"/>
              <a:gd name="connsiteY15" fmla="*/ 23309 h 4999978"/>
              <a:gd name="connsiteX16" fmla="*/ 4767598 w 12192000"/>
              <a:gd name="connsiteY16" fmla="*/ 20054 h 4999978"/>
              <a:gd name="connsiteX17" fmla="*/ 4774592 w 12192000"/>
              <a:gd name="connsiteY17" fmla="*/ 22231 h 4999978"/>
              <a:gd name="connsiteX18" fmla="*/ 4801328 w 12192000"/>
              <a:gd name="connsiteY18" fmla="*/ 23236 h 4999978"/>
              <a:gd name="connsiteX19" fmla="*/ 4814870 w 12192000"/>
              <a:gd name="connsiteY19" fmla="*/ 19579 h 4999978"/>
              <a:gd name="connsiteX20" fmla="*/ 4828440 w 12192000"/>
              <a:gd name="connsiteY20" fmla="*/ 27197 h 4999978"/>
              <a:gd name="connsiteX21" fmla="*/ 4831826 w 12192000"/>
              <a:gd name="connsiteY21" fmla="*/ 32900 h 4999978"/>
              <a:gd name="connsiteX22" fmla="*/ 4850785 w 12192000"/>
              <a:gd name="connsiteY22" fmla="*/ 29972 h 4999978"/>
              <a:gd name="connsiteX23" fmla="*/ 4866468 w 12192000"/>
              <a:gd name="connsiteY23" fmla="*/ 35321 h 4999978"/>
              <a:gd name="connsiteX24" fmla="*/ 4879983 w 12192000"/>
              <a:gd name="connsiteY24" fmla="*/ 31397 h 4999978"/>
              <a:gd name="connsiteX25" fmla="*/ 4885635 w 12192000"/>
              <a:gd name="connsiteY25" fmla="*/ 32124 h 4999978"/>
              <a:gd name="connsiteX26" fmla="*/ 4899698 w 12192000"/>
              <a:gd name="connsiteY26" fmla="*/ 34658 h 4999978"/>
              <a:gd name="connsiteX27" fmla="*/ 4923986 w 12192000"/>
              <a:gd name="connsiteY27" fmla="*/ 40414 h 4999978"/>
              <a:gd name="connsiteX28" fmla="*/ 4931544 w 12192000"/>
              <a:gd name="connsiteY28" fmla="*/ 41140 h 4999978"/>
              <a:gd name="connsiteX29" fmla="*/ 4948135 w 12192000"/>
              <a:gd name="connsiteY29" fmla="*/ 50311 h 4999978"/>
              <a:gd name="connsiteX30" fmla="*/ 4980068 w 12192000"/>
              <a:gd name="connsiteY30" fmla="*/ 57834 h 4999978"/>
              <a:gd name="connsiteX31" fmla="*/ 5036541 w 12192000"/>
              <a:gd name="connsiteY31" fmla="*/ 85075 h 4999978"/>
              <a:gd name="connsiteX32" fmla="*/ 5069678 w 12192000"/>
              <a:gd name="connsiteY32" fmla="*/ 97961 h 4999978"/>
              <a:gd name="connsiteX33" fmla="*/ 5092160 w 12192000"/>
              <a:gd name="connsiteY33" fmla="*/ 109985 h 4999978"/>
              <a:gd name="connsiteX34" fmla="*/ 5158166 w 12192000"/>
              <a:gd name="connsiteY34" fmla="*/ 126350 h 4999978"/>
              <a:gd name="connsiteX35" fmla="*/ 5271252 w 12192000"/>
              <a:gd name="connsiteY35" fmla="*/ 147520 h 4999978"/>
              <a:gd name="connsiteX36" fmla="*/ 5294438 w 12192000"/>
              <a:gd name="connsiteY36" fmla="*/ 153338 h 4999978"/>
              <a:gd name="connsiteX37" fmla="*/ 5310840 w 12192000"/>
              <a:gd name="connsiteY37" fmla="*/ 163551 h 4999978"/>
              <a:gd name="connsiteX38" fmla="*/ 5311570 w 12192000"/>
              <a:gd name="connsiteY38" fmla="*/ 170463 h 4999978"/>
              <a:gd name="connsiteX39" fmla="*/ 5323756 w 12192000"/>
              <a:gd name="connsiteY39" fmla="*/ 174500 h 4999978"/>
              <a:gd name="connsiteX40" fmla="*/ 5326259 w 12192000"/>
              <a:gd name="connsiteY40" fmla="*/ 176662 h 4999978"/>
              <a:gd name="connsiteX41" fmla="*/ 5341357 w 12192000"/>
              <a:gd name="connsiteY41" fmla="*/ 187975 h 4999978"/>
              <a:gd name="connsiteX42" fmla="*/ 5391908 w 12192000"/>
              <a:gd name="connsiteY42" fmla="*/ 185073 h 4999978"/>
              <a:gd name="connsiteX43" fmla="*/ 5492371 w 12192000"/>
              <a:gd name="connsiteY43" fmla="*/ 230923 h 4999978"/>
              <a:gd name="connsiteX44" fmla="*/ 5640913 w 12192000"/>
              <a:gd name="connsiteY44" fmla="*/ 239810 h 4999978"/>
              <a:gd name="connsiteX45" fmla="*/ 5877770 w 12192000"/>
              <a:gd name="connsiteY45" fmla="*/ 283747 h 4999978"/>
              <a:gd name="connsiteX46" fmla="*/ 5989615 w 12192000"/>
              <a:gd name="connsiteY46" fmla="*/ 306445 h 4999978"/>
              <a:gd name="connsiteX47" fmla="*/ 5996857 w 12192000"/>
              <a:gd name="connsiteY47" fmla="*/ 310331 h 4999978"/>
              <a:gd name="connsiteX48" fmla="*/ 6037387 w 12192000"/>
              <a:gd name="connsiteY48" fmla="*/ 299308 h 4999978"/>
              <a:gd name="connsiteX49" fmla="*/ 6113074 w 12192000"/>
              <a:gd name="connsiteY49" fmla="*/ 312627 h 4999978"/>
              <a:gd name="connsiteX50" fmla="*/ 6280929 w 12192000"/>
              <a:gd name="connsiteY50" fmla="*/ 337226 h 4999978"/>
              <a:gd name="connsiteX51" fmla="*/ 6298665 w 12192000"/>
              <a:gd name="connsiteY51" fmla="*/ 329713 h 4999978"/>
              <a:gd name="connsiteX52" fmla="*/ 6317326 w 12192000"/>
              <a:gd name="connsiteY52" fmla="*/ 326576 h 4999978"/>
              <a:gd name="connsiteX53" fmla="*/ 6319212 w 12192000"/>
              <a:gd name="connsiteY53" fmla="*/ 327786 h 4999978"/>
              <a:gd name="connsiteX54" fmla="*/ 6339724 w 12192000"/>
              <a:gd name="connsiteY54" fmla="*/ 328880 h 4999978"/>
              <a:gd name="connsiteX55" fmla="*/ 6345010 w 12192000"/>
              <a:gd name="connsiteY55" fmla="*/ 325930 h 4999978"/>
              <a:gd name="connsiteX56" fmla="*/ 6359332 w 12192000"/>
              <a:gd name="connsiteY56" fmla="*/ 325681 h 4999978"/>
              <a:gd name="connsiteX57" fmla="*/ 6388220 w 12192000"/>
              <a:gd name="connsiteY57" fmla="*/ 322496 h 4999978"/>
              <a:gd name="connsiteX58" fmla="*/ 6392994 w 12192000"/>
              <a:gd name="connsiteY58" fmla="*/ 324426 h 4999978"/>
              <a:gd name="connsiteX59" fmla="*/ 6435581 w 12192000"/>
              <a:gd name="connsiteY59" fmla="*/ 323557 h 4999978"/>
              <a:gd name="connsiteX60" fmla="*/ 6435870 w 12192000"/>
              <a:gd name="connsiteY60" fmla="*/ 324745 h 4999978"/>
              <a:gd name="connsiteX61" fmla="*/ 6446571 w 12192000"/>
              <a:gd name="connsiteY61" fmla="*/ 329739 h 4999978"/>
              <a:gd name="connsiteX62" fmla="*/ 6467701 w 12192000"/>
              <a:gd name="connsiteY62" fmla="*/ 336547 h 4999978"/>
              <a:gd name="connsiteX63" fmla="*/ 6512727 w 12192000"/>
              <a:gd name="connsiteY63" fmla="*/ 367087 h 4999978"/>
              <a:gd name="connsiteX64" fmla="*/ 6557094 w 12192000"/>
              <a:gd name="connsiteY64" fmla="*/ 366314 h 4999978"/>
              <a:gd name="connsiteX65" fmla="*/ 6565879 w 12192000"/>
              <a:gd name="connsiteY65" fmla="*/ 366812 h 4999978"/>
              <a:gd name="connsiteX66" fmla="*/ 6565997 w 12192000"/>
              <a:gd name="connsiteY66" fmla="*/ 367092 h 4999978"/>
              <a:gd name="connsiteX67" fmla="*/ 6575147 w 12192000"/>
              <a:gd name="connsiteY67" fmla="*/ 368156 h 4999978"/>
              <a:gd name="connsiteX68" fmla="*/ 6581899 w 12192000"/>
              <a:gd name="connsiteY68" fmla="*/ 367720 h 4999978"/>
              <a:gd name="connsiteX69" fmla="*/ 6598943 w 12192000"/>
              <a:gd name="connsiteY69" fmla="*/ 368688 h 4999978"/>
              <a:gd name="connsiteX70" fmla="*/ 6604421 w 12192000"/>
              <a:gd name="connsiteY70" fmla="*/ 370815 h 4999978"/>
              <a:gd name="connsiteX71" fmla="*/ 6606035 w 12192000"/>
              <a:gd name="connsiteY71" fmla="*/ 374247 h 4999978"/>
              <a:gd name="connsiteX72" fmla="*/ 6607669 w 12192000"/>
              <a:gd name="connsiteY72" fmla="*/ 373968 h 4999978"/>
              <a:gd name="connsiteX73" fmla="*/ 6637532 w 12192000"/>
              <a:gd name="connsiteY73" fmla="*/ 384907 h 4999978"/>
              <a:gd name="connsiteX74" fmla="*/ 6706880 w 12192000"/>
              <a:gd name="connsiteY74" fmla="*/ 399163 h 4999978"/>
              <a:gd name="connsiteX75" fmla="*/ 6747500 w 12192000"/>
              <a:gd name="connsiteY75" fmla="*/ 403168 h 4999978"/>
              <a:gd name="connsiteX76" fmla="*/ 6857783 w 12192000"/>
              <a:gd name="connsiteY76" fmla="*/ 418687 h 4999978"/>
              <a:gd name="connsiteX77" fmla="*/ 6967720 w 12192000"/>
              <a:gd name="connsiteY77" fmla="*/ 437721 h 4999978"/>
              <a:gd name="connsiteX78" fmla="*/ 7018394 w 12192000"/>
              <a:gd name="connsiteY78" fmla="*/ 466613 h 4999978"/>
              <a:gd name="connsiteX79" fmla="*/ 7024679 w 12192000"/>
              <a:gd name="connsiteY79" fmla="*/ 467750 h 4999978"/>
              <a:gd name="connsiteX80" fmla="*/ 7041715 w 12192000"/>
              <a:gd name="connsiteY80" fmla="*/ 465902 h 4999978"/>
              <a:gd name="connsiteX81" fmla="*/ 7048103 w 12192000"/>
              <a:gd name="connsiteY81" fmla="*/ 464392 h 4999978"/>
              <a:gd name="connsiteX82" fmla="*/ 7057490 w 12192000"/>
              <a:gd name="connsiteY82" fmla="*/ 463917 h 4999978"/>
              <a:gd name="connsiteX83" fmla="*/ 7057730 w 12192000"/>
              <a:gd name="connsiteY83" fmla="*/ 464165 h 4999978"/>
              <a:gd name="connsiteX84" fmla="*/ 7066511 w 12192000"/>
              <a:gd name="connsiteY84" fmla="*/ 463214 h 4999978"/>
              <a:gd name="connsiteX85" fmla="*/ 7109401 w 12192000"/>
              <a:gd name="connsiteY85" fmla="*/ 455268 h 4999978"/>
              <a:gd name="connsiteX86" fmla="*/ 7166830 w 12192000"/>
              <a:gd name="connsiteY86" fmla="*/ 477037 h 4999978"/>
              <a:gd name="connsiteX87" fmla="*/ 7190442 w 12192000"/>
              <a:gd name="connsiteY87" fmla="*/ 480090 h 4999978"/>
              <a:gd name="connsiteX88" fmla="*/ 7203083 w 12192000"/>
              <a:gd name="connsiteY88" fmla="*/ 483106 h 4999978"/>
              <a:gd name="connsiteX89" fmla="*/ 7203894 w 12192000"/>
              <a:gd name="connsiteY89" fmla="*/ 484190 h 4999978"/>
              <a:gd name="connsiteX90" fmla="*/ 7245004 w 12192000"/>
              <a:gd name="connsiteY90" fmla="*/ 476444 h 4999978"/>
              <a:gd name="connsiteX91" fmla="*/ 7250514 w 12192000"/>
              <a:gd name="connsiteY91" fmla="*/ 477506 h 4999978"/>
              <a:gd name="connsiteX92" fmla="*/ 7277246 w 12192000"/>
              <a:gd name="connsiteY92" fmla="*/ 469782 h 4999978"/>
              <a:gd name="connsiteX93" fmla="*/ 7291092 w 12192000"/>
              <a:gd name="connsiteY93" fmla="*/ 467217 h 4999978"/>
              <a:gd name="connsiteX94" fmla="*/ 7294933 w 12192000"/>
              <a:gd name="connsiteY94" fmla="*/ 463549 h 4999978"/>
              <a:gd name="connsiteX95" fmla="*/ 7315408 w 12192000"/>
              <a:gd name="connsiteY95" fmla="*/ 461260 h 4999978"/>
              <a:gd name="connsiteX96" fmla="*/ 7317786 w 12192000"/>
              <a:gd name="connsiteY96" fmla="*/ 462106 h 4999978"/>
              <a:gd name="connsiteX97" fmla="*/ 7334572 w 12192000"/>
              <a:gd name="connsiteY97" fmla="*/ 456088 h 4999978"/>
              <a:gd name="connsiteX98" fmla="*/ 7348520 w 12192000"/>
              <a:gd name="connsiteY98" fmla="*/ 446050 h 4999978"/>
              <a:gd name="connsiteX99" fmla="*/ 7522997 w 12192000"/>
              <a:gd name="connsiteY99" fmla="*/ 442209 h 4999978"/>
              <a:gd name="connsiteX100" fmla="*/ 7686985 w 12192000"/>
              <a:gd name="connsiteY100" fmla="*/ 419805 h 4999978"/>
              <a:gd name="connsiteX101" fmla="*/ 7854068 w 12192000"/>
              <a:gd name="connsiteY101" fmla="*/ 409774 h 4999978"/>
              <a:gd name="connsiteX102" fmla="*/ 8034165 w 12192000"/>
              <a:gd name="connsiteY102" fmla="*/ 391699 h 4999978"/>
              <a:gd name="connsiteX103" fmla="*/ 8094381 w 12192000"/>
              <a:gd name="connsiteY103" fmla="*/ 395718 h 4999978"/>
              <a:gd name="connsiteX104" fmla="*/ 8146898 w 12192000"/>
              <a:gd name="connsiteY104" fmla="*/ 378558 h 4999978"/>
              <a:gd name="connsiteX105" fmla="*/ 8168993 w 12192000"/>
              <a:gd name="connsiteY105" fmla="*/ 384830 h 4999978"/>
              <a:gd name="connsiteX106" fmla="*/ 8172809 w 12192000"/>
              <a:gd name="connsiteY106" fmla="*/ 386137 h 4999978"/>
              <a:gd name="connsiteX107" fmla="*/ 8187962 w 12192000"/>
              <a:gd name="connsiteY107" fmla="*/ 386433 h 4999978"/>
              <a:gd name="connsiteX108" fmla="*/ 8192382 w 12192000"/>
              <a:gd name="connsiteY108" fmla="*/ 392692 h 4999978"/>
              <a:gd name="connsiteX109" fmla="*/ 8375192 w 12192000"/>
              <a:gd name="connsiteY109" fmla="*/ 383879 h 4999978"/>
              <a:gd name="connsiteX110" fmla="*/ 8454377 w 12192000"/>
              <a:gd name="connsiteY110" fmla="*/ 380331 h 4999978"/>
              <a:gd name="connsiteX111" fmla="*/ 8484740 w 12192000"/>
              <a:gd name="connsiteY111" fmla="*/ 385159 h 4999978"/>
              <a:gd name="connsiteX112" fmla="*/ 8601673 w 12192000"/>
              <a:gd name="connsiteY112" fmla="*/ 397101 h 4999978"/>
              <a:gd name="connsiteX113" fmla="*/ 8701676 w 12192000"/>
              <a:gd name="connsiteY113" fmla="*/ 401351 h 4999978"/>
              <a:gd name="connsiteX114" fmla="*/ 8773288 w 12192000"/>
              <a:gd name="connsiteY114" fmla="*/ 378077 h 4999978"/>
              <a:gd name="connsiteX115" fmla="*/ 8779909 w 12192000"/>
              <a:gd name="connsiteY115" fmla="*/ 382446 h 4999978"/>
              <a:gd name="connsiteX116" fmla="*/ 8829932 w 12192000"/>
              <a:gd name="connsiteY116" fmla="*/ 379243 h 4999978"/>
              <a:gd name="connsiteX117" fmla="*/ 9003386 w 12192000"/>
              <a:gd name="connsiteY117" fmla="*/ 336242 h 4999978"/>
              <a:gd name="connsiteX118" fmla="*/ 9101185 w 12192000"/>
              <a:gd name="connsiteY118" fmla="*/ 330862 h 4999978"/>
              <a:gd name="connsiteX119" fmla="*/ 9136185 w 12192000"/>
              <a:gd name="connsiteY119" fmla="*/ 334078 h 4999978"/>
              <a:gd name="connsiteX120" fmla="*/ 9194801 w 12192000"/>
              <a:gd name="connsiteY120" fmla="*/ 339149 h 4999978"/>
              <a:gd name="connsiteX121" fmla="*/ 9239316 w 12192000"/>
              <a:gd name="connsiteY121" fmla="*/ 355558 h 4999978"/>
              <a:gd name="connsiteX122" fmla="*/ 9288052 w 12192000"/>
              <a:gd name="connsiteY122" fmla="*/ 354796 h 4999978"/>
              <a:gd name="connsiteX123" fmla="*/ 9298465 w 12192000"/>
              <a:gd name="connsiteY123" fmla="*/ 338296 h 4999978"/>
              <a:gd name="connsiteX124" fmla="*/ 9350892 w 12192000"/>
              <a:gd name="connsiteY124" fmla="*/ 342778 h 4999978"/>
              <a:gd name="connsiteX125" fmla="*/ 9430522 w 12192000"/>
              <a:gd name="connsiteY125" fmla="*/ 351368 h 4999978"/>
              <a:gd name="connsiteX126" fmla="*/ 9476215 w 12192000"/>
              <a:gd name="connsiteY126" fmla="*/ 352107 h 4999978"/>
              <a:gd name="connsiteX127" fmla="*/ 9601276 w 12192000"/>
              <a:gd name="connsiteY127" fmla="*/ 358704 h 4999978"/>
              <a:gd name="connsiteX128" fmla="*/ 9726733 w 12192000"/>
              <a:gd name="connsiteY128" fmla="*/ 368801 h 4999978"/>
              <a:gd name="connsiteX129" fmla="*/ 9802144 w 12192000"/>
              <a:gd name="connsiteY129" fmla="*/ 394479 h 4999978"/>
              <a:gd name="connsiteX130" fmla="*/ 9905153 w 12192000"/>
              <a:gd name="connsiteY130" fmla="*/ 400650 h 4999978"/>
              <a:gd name="connsiteX131" fmla="*/ 9922553 w 12192000"/>
              <a:gd name="connsiteY131" fmla="*/ 404569 h 4999978"/>
              <a:gd name="connsiteX132" fmla="*/ 10044658 w 12192000"/>
              <a:gd name="connsiteY132" fmla="*/ 418077 h 4999978"/>
              <a:gd name="connsiteX133" fmla="*/ 10184585 w 12192000"/>
              <a:gd name="connsiteY133" fmla="*/ 407138 h 4999978"/>
              <a:gd name="connsiteX134" fmla="*/ 10366435 w 12192000"/>
              <a:gd name="connsiteY134" fmla="*/ 462428 h 4999978"/>
              <a:gd name="connsiteX135" fmla="*/ 10688220 w 12192000"/>
              <a:gd name="connsiteY135" fmla="*/ 542258 h 4999978"/>
              <a:gd name="connsiteX136" fmla="*/ 11026690 w 12192000"/>
              <a:gd name="connsiteY136" fmla="*/ 550681 h 4999978"/>
              <a:gd name="connsiteX137" fmla="*/ 11113779 w 12192000"/>
              <a:gd name="connsiteY137" fmla="*/ 533868 h 4999978"/>
              <a:gd name="connsiteX138" fmla="*/ 11369556 w 12192000"/>
              <a:gd name="connsiteY138" fmla="*/ 491719 h 4999978"/>
              <a:gd name="connsiteX139" fmla="*/ 11623342 w 12192000"/>
              <a:gd name="connsiteY139" fmla="*/ 388428 h 4999978"/>
              <a:gd name="connsiteX140" fmla="*/ 11786511 w 12192000"/>
              <a:gd name="connsiteY140" fmla="*/ 358390 h 4999978"/>
              <a:gd name="connsiteX141" fmla="*/ 11862577 w 12192000"/>
              <a:gd name="connsiteY141" fmla="*/ 330549 h 4999978"/>
              <a:gd name="connsiteX142" fmla="*/ 11916612 w 12192000"/>
              <a:gd name="connsiteY142" fmla="*/ 323810 h 4999978"/>
              <a:gd name="connsiteX143" fmla="*/ 11948830 w 12192000"/>
              <a:gd name="connsiteY143" fmla="*/ 318062 h 4999978"/>
              <a:gd name="connsiteX144" fmla="*/ 12001583 w 12192000"/>
              <a:gd name="connsiteY144" fmla="*/ 279643 h 4999978"/>
              <a:gd name="connsiteX145" fmla="*/ 12174977 w 12192000"/>
              <a:gd name="connsiteY145" fmla="*/ 264652 h 4999978"/>
              <a:gd name="connsiteX146" fmla="*/ 12192000 w 12192000"/>
              <a:gd name="connsiteY146" fmla="*/ 256549 h 4999978"/>
              <a:gd name="connsiteX147" fmla="*/ 12192000 w 12192000"/>
              <a:gd name="connsiteY147" fmla="*/ 4999978 h 4999978"/>
              <a:gd name="connsiteX148" fmla="*/ 0 w 12192000"/>
              <a:gd name="connsiteY148" fmla="*/ 4999978 h 4999978"/>
              <a:gd name="connsiteX149" fmla="*/ 0 w 12192000"/>
              <a:gd name="connsiteY149" fmla="*/ 617449 h 4999978"/>
              <a:gd name="connsiteX150" fmla="*/ 11075 w 12192000"/>
              <a:gd name="connsiteY150" fmla="*/ 615178 h 4999978"/>
              <a:gd name="connsiteX151" fmla="*/ 44061 w 12192000"/>
              <a:gd name="connsiteY151" fmla="*/ 608596 h 4999978"/>
              <a:gd name="connsiteX152" fmla="*/ 136694 w 12192000"/>
              <a:gd name="connsiteY152" fmla="*/ 556415 h 4999978"/>
              <a:gd name="connsiteX153" fmla="*/ 170342 w 12192000"/>
              <a:gd name="connsiteY153" fmla="*/ 551077 h 4999978"/>
              <a:gd name="connsiteX154" fmla="*/ 168955 w 12192000"/>
              <a:gd name="connsiteY154" fmla="*/ 542164 h 4999978"/>
              <a:gd name="connsiteX155" fmla="*/ 181474 w 12192000"/>
              <a:gd name="connsiteY155" fmla="*/ 541281 h 4999978"/>
              <a:gd name="connsiteX156" fmla="*/ 209440 w 12192000"/>
              <a:gd name="connsiteY156" fmla="*/ 540561 h 4999978"/>
              <a:gd name="connsiteX157" fmla="*/ 293152 w 12192000"/>
              <a:gd name="connsiteY157" fmla="*/ 536576 h 4999978"/>
              <a:gd name="connsiteX158" fmla="*/ 315693 w 12192000"/>
              <a:gd name="connsiteY158" fmla="*/ 519030 h 4999978"/>
              <a:gd name="connsiteX159" fmla="*/ 337305 w 12192000"/>
              <a:gd name="connsiteY159" fmla="*/ 518372 h 4999978"/>
              <a:gd name="connsiteX160" fmla="*/ 462252 w 12192000"/>
              <a:gd name="connsiteY160" fmla="*/ 493151 h 4999978"/>
              <a:gd name="connsiteX161" fmla="*/ 479457 w 12192000"/>
              <a:gd name="connsiteY161" fmla="*/ 491123 h 4999978"/>
              <a:gd name="connsiteX162" fmla="*/ 488653 w 12192000"/>
              <a:gd name="connsiteY162" fmla="*/ 483257 h 4999978"/>
              <a:gd name="connsiteX163" fmla="*/ 522053 w 12192000"/>
              <a:gd name="connsiteY163" fmla="*/ 481125 h 4999978"/>
              <a:gd name="connsiteX164" fmla="*/ 523520 w 12192000"/>
              <a:gd name="connsiteY164" fmla="*/ 476713 h 4999978"/>
              <a:gd name="connsiteX165" fmla="*/ 632714 w 12192000"/>
              <a:gd name="connsiteY165" fmla="*/ 437101 h 4999978"/>
              <a:gd name="connsiteX166" fmla="*/ 651426 w 12192000"/>
              <a:gd name="connsiteY166" fmla="*/ 430544 h 4999978"/>
              <a:gd name="connsiteX167" fmla="*/ 667724 w 12192000"/>
              <a:gd name="connsiteY167" fmla="*/ 432138 h 4999978"/>
              <a:gd name="connsiteX168" fmla="*/ 757679 w 12192000"/>
              <a:gd name="connsiteY168" fmla="*/ 425145 h 4999978"/>
              <a:gd name="connsiteX169" fmla="*/ 779159 w 12192000"/>
              <a:gd name="connsiteY169" fmla="*/ 428059 h 4999978"/>
              <a:gd name="connsiteX170" fmla="*/ 788293 w 12192000"/>
              <a:gd name="connsiteY170" fmla="*/ 434863 h 4999978"/>
              <a:gd name="connsiteX171" fmla="*/ 822923 w 12192000"/>
              <a:gd name="connsiteY171" fmla="*/ 421074 h 4999978"/>
              <a:gd name="connsiteX172" fmla="*/ 876559 w 12192000"/>
              <a:gd name="connsiteY172" fmla="*/ 411088 h 4999978"/>
              <a:gd name="connsiteX173" fmla="*/ 902011 w 12192000"/>
              <a:gd name="connsiteY173" fmla="*/ 404118 h 4999978"/>
              <a:gd name="connsiteX174" fmla="*/ 922715 w 12192000"/>
              <a:gd name="connsiteY174" fmla="*/ 407699 h 4999978"/>
              <a:gd name="connsiteX175" fmla="*/ 1040139 w 12192000"/>
              <a:gd name="connsiteY175" fmla="*/ 406590 h 4999978"/>
              <a:gd name="connsiteX176" fmla="*/ 1067251 w 12192000"/>
              <a:gd name="connsiteY176" fmla="*/ 412384 h 4999978"/>
              <a:gd name="connsiteX177" fmla="*/ 1080272 w 12192000"/>
              <a:gd name="connsiteY177" fmla="*/ 424669 h 4999978"/>
              <a:gd name="connsiteX178" fmla="*/ 1090219 w 12192000"/>
              <a:gd name="connsiteY178" fmla="*/ 420026 h 4999978"/>
              <a:gd name="connsiteX179" fmla="*/ 1161226 w 12192000"/>
              <a:gd name="connsiteY179" fmla="*/ 418304 h 4999978"/>
              <a:gd name="connsiteX180" fmla="*/ 1207525 w 12192000"/>
              <a:gd name="connsiteY180" fmla="*/ 416039 h 4999978"/>
              <a:gd name="connsiteX181" fmla="*/ 1210030 w 12192000"/>
              <a:gd name="connsiteY181" fmla="*/ 398805 h 4999978"/>
              <a:gd name="connsiteX182" fmla="*/ 1251170 w 12192000"/>
              <a:gd name="connsiteY182" fmla="*/ 391942 h 4999978"/>
              <a:gd name="connsiteX183" fmla="*/ 1295331 w 12192000"/>
              <a:gd name="connsiteY183" fmla="*/ 402182 h 4999978"/>
              <a:gd name="connsiteX184" fmla="*/ 1347118 w 12192000"/>
              <a:gd name="connsiteY184" fmla="*/ 399704 h 4999978"/>
              <a:gd name="connsiteX185" fmla="*/ 1378108 w 12192000"/>
              <a:gd name="connsiteY185" fmla="*/ 398410 h 4999978"/>
              <a:gd name="connsiteX186" fmla="*/ 1459192 w 12192000"/>
              <a:gd name="connsiteY186" fmla="*/ 380919 h 4999978"/>
              <a:gd name="connsiteX187" fmla="*/ 1590120 w 12192000"/>
              <a:gd name="connsiteY187" fmla="*/ 317608 h 4999978"/>
              <a:gd name="connsiteX188" fmla="*/ 1631417 w 12192000"/>
              <a:gd name="connsiteY188" fmla="*/ 308227 h 4999978"/>
              <a:gd name="connsiteX189" fmla="*/ 1638727 w 12192000"/>
              <a:gd name="connsiteY189" fmla="*/ 311610 h 4999978"/>
              <a:gd name="connsiteX190" fmla="*/ 1844438 w 12192000"/>
              <a:gd name="connsiteY190" fmla="*/ 271304 h 4999978"/>
              <a:gd name="connsiteX191" fmla="*/ 1881324 w 12192000"/>
              <a:gd name="connsiteY191" fmla="*/ 268497 h 4999978"/>
              <a:gd name="connsiteX192" fmla="*/ 1908999 w 12192000"/>
              <a:gd name="connsiteY192" fmla="*/ 269338 h 4999978"/>
              <a:gd name="connsiteX193" fmla="*/ 1974956 w 12192000"/>
              <a:gd name="connsiteY193" fmla="*/ 255958 h 4999978"/>
              <a:gd name="connsiteX194" fmla="*/ 2082409 w 12192000"/>
              <a:gd name="connsiteY194" fmla="*/ 227290 h 4999978"/>
              <a:gd name="connsiteX195" fmla="*/ 2105639 w 12192000"/>
              <a:gd name="connsiteY195" fmla="*/ 222648 h 4999978"/>
              <a:gd name="connsiteX196" fmla="*/ 2126992 w 12192000"/>
              <a:gd name="connsiteY196" fmla="*/ 224468 h 4999978"/>
              <a:gd name="connsiteX197" fmla="*/ 2133154 w 12192000"/>
              <a:gd name="connsiteY197" fmla="*/ 229952 h 4999978"/>
              <a:gd name="connsiteX198" fmla="*/ 2146154 w 12192000"/>
              <a:gd name="connsiteY198" fmla="*/ 228332 h 4999978"/>
              <a:gd name="connsiteX199" fmla="*/ 2149901 w 12192000"/>
              <a:gd name="connsiteY199" fmla="*/ 229116 h 4999978"/>
              <a:gd name="connsiteX200" fmla="*/ 2171100 w 12192000"/>
              <a:gd name="connsiteY200" fmla="*/ 232389 h 4999978"/>
              <a:gd name="connsiteX201" fmla="*/ 2209148 w 12192000"/>
              <a:gd name="connsiteY201" fmla="*/ 209225 h 4999978"/>
              <a:gd name="connsiteX202" fmla="*/ 2261889 w 12192000"/>
              <a:gd name="connsiteY202" fmla="*/ 205532 h 4999978"/>
              <a:gd name="connsiteX203" fmla="*/ 2452315 w 12192000"/>
              <a:gd name="connsiteY203" fmla="*/ 152899 h 4999978"/>
              <a:gd name="connsiteX204" fmla="*/ 2487710 w 12192000"/>
              <a:gd name="connsiteY204" fmla="*/ 169267 h 4999978"/>
              <a:gd name="connsiteX205" fmla="*/ 2567870 w 12192000"/>
              <a:gd name="connsiteY205" fmla="*/ 156422 h 4999978"/>
              <a:gd name="connsiteX206" fmla="*/ 2677053 w 12192000"/>
              <a:gd name="connsiteY206" fmla="*/ 92513 h 4999978"/>
              <a:gd name="connsiteX207" fmla="*/ 2823914 w 12192000"/>
              <a:gd name="connsiteY207" fmla="*/ 66867 h 4999978"/>
              <a:gd name="connsiteX208" fmla="*/ 2831912 w 12192000"/>
              <a:gd name="connsiteY208" fmla="*/ 55426 h 4999978"/>
              <a:gd name="connsiteX209" fmla="*/ 2843870 w 12192000"/>
              <a:gd name="connsiteY209" fmla="*/ 47507 h 4999978"/>
              <a:gd name="connsiteX210" fmla="*/ 2846217 w 12192000"/>
              <a:gd name="connsiteY210" fmla="*/ 48025 h 4999978"/>
              <a:gd name="connsiteX211" fmla="*/ 2862745 w 12192000"/>
              <a:gd name="connsiteY211" fmla="*/ 43242 h 4999978"/>
              <a:gd name="connsiteX212" fmla="*/ 2864596 w 12192000"/>
              <a:gd name="connsiteY212" fmla="*/ 39218 h 4999978"/>
              <a:gd name="connsiteX213" fmla="*/ 2875381 w 12192000"/>
              <a:gd name="connsiteY213" fmla="*/ 35003 h 4999978"/>
              <a:gd name="connsiteX214" fmla="*/ 2895139 w 12192000"/>
              <a:gd name="connsiteY214" fmla="*/ 24186 h 4999978"/>
              <a:gd name="connsiteX215" fmla="*/ 2900232 w 12192000"/>
              <a:gd name="connsiteY215" fmla="*/ 24518 h 4999978"/>
              <a:gd name="connsiteX216" fmla="*/ 2932205 w 12192000"/>
              <a:gd name="connsiteY216" fmla="*/ 11873 h 4999978"/>
              <a:gd name="connsiteX217" fmla="*/ 2933310 w 12192000"/>
              <a:gd name="connsiteY217" fmla="*/ 12816 h 4999978"/>
              <a:gd name="connsiteX218" fmla="*/ 2945218 w 12192000"/>
              <a:gd name="connsiteY218" fmla="*/ 14141 h 4999978"/>
              <a:gd name="connsiteX219" fmla="*/ 2966465 w 12192000"/>
              <a:gd name="connsiteY219" fmla="*/ 14117 h 4999978"/>
              <a:gd name="connsiteX220" fmla="*/ 3023668 w 12192000"/>
              <a:gd name="connsiteY220" fmla="*/ 27905 h 4999978"/>
              <a:gd name="connsiteX221" fmla="*/ 3057077 w 12192000"/>
              <a:gd name="connsiteY221" fmla="*/ 14845 h 4999978"/>
              <a:gd name="connsiteX222" fmla="*/ 3151915 w 12192000"/>
              <a:gd name="connsiteY222" fmla="*/ 11243 h 4999978"/>
              <a:gd name="connsiteX223" fmla="*/ 3251671 w 12192000"/>
              <a:gd name="connsiteY223" fmla="*/ 31575 h 4999978"/>
              <a:gd name="connsiteX224" fmla="*/ 3351400 w 12192000"/>
              <a:gd name="connsiteY224" fmla="*/ 32687 h 4999978"/>
              <a:gd name="connsiteX225" fmla="*/ 3387481 w 12192000"/>
              <a:gd name="connsiteY225" fmla="*/ 31443 h 4999978"/>
              <a:gd name="connsiteX226" fmla="*/ 3451923 w 12192000"/>
              <a:gd name="connsiteY226" fmla="*/ 36482 h 4999978"/>
              <a:gd name="connsiteX227" fmla="*/ 3481520 w 12192000"/>
              <a:gd name="connsiteY227" fmla="*/ 43287 h 4999978"/>
              <a:gd name="connsiteX228" fmla="*/ 3482804 w 12192000"/>
              <a:gd name="connsiteY228" fmla="*/ 42812 h 4999978"/>
              <a:gd name="connsiteX229" fmla="*/ 3485495 w 12192000"/>
              <a:gd name="connsiteY229" fmla="*/ 45921 h 4999978"/>
              <a:gd name="connsiteX230" fmla="*/ 3490972 w 12192000"/>
              <a:gd name="connsiteY230" fmla="*/ 47286 h 4999978"/>
              <a:gd name="connsiteX231" fmla="*/ 3505835 w 12192000"/>
              <a:gd name="connsiteY231" fmla="*/ 46077 h 4999978"/>
              <a:gd name="connsiteX232" fmla="*/ 3511410 w 12192000"/>
              <a:gd name="connsiteY232" fmla="*/ 44808 h 4999978"/>
              <a:gd name="connsiteX233" fmla="*/ 3519598 w 12192000"/>
              <a:gd name="connsiteY233" fmla="*/ 44683 h 4999978"/>
              <a:gd name="connsiteX234" fmla="*/ 3519807 w 12192000"/>
              <a:gd name="connsiteY234" fmla="*/ 44938 h 4999978"/>
              <a:gd name="connsiteX235" fmla="*/ 3527466 w 12192000"/>
              <a:gd name="connsiteY235" fmla="*/ 44316 h 4999978"/>
              <a:gd name="connsiteX236" fmla="*/ 3564889 w 12192000"/>
              <a:gd name="connsiteY236" fmla="*/ 37990 h 4999978"/>
              <a:gd name="connsiteX237" fmla="*/ 3614922 w 12192000"/>
              <a:gd name="connsiteY237" fmla="*/ 61804 h 4999978"/>
              <a:gd name="connsiteX238" fmla="*/ 3635506 w 12192000"/>
              <a:gd name="connsiteY238" fmla="*/ 65718 h 4999978"/>
              <a:gd name="connsiteX239" fmla="*/ 3646525 w 12192000"/>
              <a:gd name="connsiteY239" fmla="*/ 69193 h 4999978"/>
              <a:gd name="connsiteX240" fmla="*/ 3647224 w 12192000"/>
              <a:gd name="connsiteY240" fmla="*/ 70303 h 4999978"/>
              <a:gd name="connsiteX241" fmla="*/ 3683100 w 12192000"/>
              <a:gd name="connsiteY241" fmla="*/ 64109 h 4999978"/>
              <a:gd name="connsiteX242" fmla="*/ 3687901 w 12192000"/>
              <a:gd name="connsiteY242" fmla="*/ 65372 h 4999978"/>
              <a:gd name="connsiteX243" fmla="*/ 3711234 w 12192000"/>
              <a:gd name="connsiteY243" fmla="*/ 58665 h 4999978"/>
              <a:gd name="connsiteX244" fmla="*/ 3723318 w 12192000"/>
              <a:gd name="connsiteY244" fmla="*/ 56625 h 4999978"/>
              <a:gd name="connsiteX245" fmla="*/ 3726677 w 12192000"/>
              <a:gd name="connsiteY245" fmla="*/ 53112 h 4999978"/>
              <a:gd name="connsiteX246" fmla="*/ 3744535 w 12192000"/>
              <a:gd name="connsiteY246" fmla="*/ 51590 h 4999978"/>
              <a:gd name="connsiteX247" fmla="*/ 3746608 w 12192000"/>
              <a:gd name="connsiteY247" fmla="*/ 52522 h 4999978"/>
              <a:gd name="connsiteX248" fmla="*/ 3761262 w 12192000"/>
              <a:gd name="connsiteY248" fmla="*/ 47147 h 4999978"/>
              <a:gd name="connsiteX249" fmla="*/ 3773451 w 12192000"/>
              <a:gd name="connsiteY249" fmla="*/ 37666 h 4999978"/>
              <a:gd name="connsiteX250" fmla="*/ 3925626 w 12192000"/>
              <a:gd name="connsiteY250" fmla="*/ 40301 h 4999978"/>
              <a:gd name="connsiteX251" fmla="*/ 4033324 w 12192000"/>
              <a:gd name="connsiteY251" fmla="*/ 26451 h 4999978"/>
              <a:gd name="connsiteX0" fmla="*/ 4033324 w 12192000"/>
              <a:gd name="connsiteY0" fmla="*/ 26451 h 4999978"/>
              <a:gd name="connsiteX1" fmla="*/ 4138795 w 12192000"/>
              <a:gd name="connsiteY1" fmla="*/ 1828 h 4999978"/>
              <a:gd name="connsiteX2" fmla="*/ 4197186 w 12192000"/>
              <a:gd name="connsiteY2" fmla="*/ 16311 h 4999978"/>
              <a:gd name="connsiteX3" fmla="*/ 4371550 w 12192000"/>
              <a:gd name="connsiteY3" fmla="*/ 8916 h 4999978"/>
              <a:gd name="connsiteX4" fmla="*/ 4424056 w 12192000"/>
              <a:gd name="connsiteY4" fmla="*/ 15151 h 4999978"/>
              <a:gd name="connsiteX5" fmla="*/ 4469897 w 12192000"/>
              <a:gd name="connsiteY5" fmla="*/ 0 h 4999978"/>
              <a:gd name="connsiteX6" fmla="*/ 4489151 w 12192000"/>
              <a:gd name="connsiteY6" fmla="*/ 7067 h 4999978"/>
              <a:gd name="connsiteX7" fmla="*/ 4492479 w 12192000"/>
              <a:gd name="connsiteY7" fmla="*/ 8512 h 4999978"/>
              <a:gd name="connsiteX8" fmla="*/ 4505693 w 12192000"/>
              <a:gd name="connsiteY8" fmla="*/ 9366 h 4999978"/>
              <a:gd name="connsiteX9" fmla="*/ 4509529 w 12192000"/>
              <a:gd name="connsiteY9" fmla="*/ 15767 h 4999978"/>
              <a:gd name="connsiteX10" fmla="*/ 4529499 w 12192000"/>
              <a:gd name="connsiteY10" fmla="*/ 21469 h 4999978"/>
              <a:gd name="connsiteX11" fmla="*/ 4553795 w 12192000"/>
              <a:gd name="connsiteY11" fmla="*/ 21323 h 4999978"/>
              <a:gd name="connsiteX12" fmla="*/ 4640118 w 12192000"/>
              <a:gd name="connsiteY12" fmla="*/ 21481 h 4999978"/>
              <a:gd name="connsiteX13" fmla="*/ 4654127 w 12192000"/>
              <a:gd name="connsiteY13" fmla="*/ 17734 h 4999978"/>
              <a:gd name="connsiteX14" fmla="*/ 4700168 w 12192000"/>
              <a:gd name="connsiteY14" fmla="*/ 22735 h 4999978"/>
              <a:gd name="connsiteX15" fmla="*/ 4741127 w 12192000"/>
              <a:gd name="connsiteY15" fmla="*/ 23309 h 4999978"/>
              <a:gd name="connsiteX16" fmla="*/ 4767598 w 12192000"/>
              <a:gd name="connsiteY16" fmla="*/ 20054 h 4999978"/>
              <a:gd name="connsiteX17" fmla="*/ 4774592 w 12192000"/>
              <a:gd name="connsiteY17" fmla="*/ 22231 h 4999978"/>
              <a:gd name="connsiteX18" fmla="*/ 4801328 w 12192000"/>
              <a:gd name="connsiteY18" fmla="*/ 23236 h 4999978"/>
              <a:gd name="connsiteX19" fmla="*/ 4814870 w 12192000"/>
              <a:gd name="connsiteY19" fmla="*/ 19579 h 4999978"/>
              <a:gd name="connsiteX20" fmla="*/ 4828440 w 12192000"/>
              <a:gd name="connsiteY20" fmla="*/ 27197 h 4999978"/>
              <a:gd name="connsiteX21" fmla="*/ 4831826 w 12192000"/>
              <a:gd name="connsiteY21" fmla="*/ 32900 h 4999978"/>
              <a:gd name="connsiteX22" fmla="*/ 4850785 w 12192000"/>
              <a:gd name="connsiteY22" fmla="*/ 29972 h 4999978"/>
              <a:gd name="connsiteX23" fmla="*/ 4866468 w 12192000"/>
              <a:gd name="connsiteY23" fmla="*/ 35321 h 4999978"/>
              <a:gd name="connsiteX24" fmla="*/ 4879983 w 12192000"/>
              <a:gd name="connsiteY24" fmla="*/ 31397 h 4999978"/>
              <a:gd name="connsiteX25" fmla="*/ 4885635 w 12192000"/>
              <a:gd name="connsiteY25" fmla="*/ 32124 h 4999978"/>
              <a:gd name="connsiteX26" fmla="*/ 4899698 w 12192000"/>
              <a:gd name="connsiteY26" fmla="*/ 34658 h 4999978"/>
              <a:gd name="connsiteX27" fmla="*/ 4923986 w 12192000"/>
              <a:gd name="connsiteY27" fmla="*/ 40414 h 4999978"/>
              <a:gd name="connsiteX28" fmla="*/ 4931544 w 12192000"/>
              <a:gd name="connsiteY28" fmla="*/ 41140 h 4999978"/>
              <a:gd name="connsiteX29" fmla="*/ 4948135 w 12192000"/>
              <a:gd name="connsiteY29" fmla="*/ 50311 h 4999978"/>
              <a:gd name="connsiteX30" fmla="*/ 4980068 w 12192000"/>
              <a:gd name="connsiteY30" fmla="*/ 57834 h 4999978"/>
              <a:gd name="connsiteX31" fmla="*/ 5036541 w 12192000"/>
              <a:gd name="connsiteY31" fmla="*/ 85075 h 4999978"/>
              <a:gd name="connsiteX32" fmla="*/ 5069678 w 12192000"/>
              <a:gd name="connsiteY32" fmla="*/ 97961 h 4999978"/>
              <a:gd name="connsiteX33" fmla="*/ 5092160 w 12192000"/>
              <a:gd name="connsiteY33" fmla="*/ 109985 h 4999978"/>
              <a:gd name="connsiteX34" fmla="*/ 5158166 w 12192000"/>
              <a:gd name="connsiteY34" fmla="*/ 126350 h 4999978"/>
              <a:gd name="connsiteX35" fmla="*/ 5271252 w 12192000"/>
              <a:gd name="connsiteY35" fmla="*/ 147520 h 4999978"/>
              <a:gd name="connsiteX36" fmla="*/ 5294438 w 12192000"/>
              <a:gd name="connsiteY36" fmla="*/ 153338 h 4999978"/>
              <a:gd name="connsiteX37" fmla="*/ 5310840 w 12192000"/>
              <a:gd name="connsiteY37" fmla="*/ 163551 h 4999978"/>
              <a:gd name="connsiteX38" fmla="*/ 5311570 w 12192000"/>
              <a:gd name="connsiteY38" fmla="*/ 170463 h 4999978"/>
              <a:gd name="connsiteX39" fmla="*/ 5323756 w 12192000"/>
              <a:gd name="connsiteY39" fmla="*/ 174500 h 4999978"/>
              <a:gd name="connsiteX40" fmla="*/ 5326259 w 12192000"/>
              <a:gd name="connsiteY40" fmla="*/ 176662 h 4999978"/>
              <a:gd name="connsiteX41" fmla="*/ 5341357 w 12192000"/>
              <a:gd name="connsiteY41" fmla="*/ 187975 h 4999978"/>
              <a:gd name="connsiteX42" fmla="*/ 5391908 w 12192000"/>
              <a:gd name="connsiteY42" fmla="*/ 185073 h 4999978"/>
              <a:gd name="connsiteX43" fmla="*/ 5492371 w 12192000"/>
              <a:gd name="connsiteY43" fmla="*/ 230923 h 4999978"/>
              <a:gd name="connsiteX44" fmla="*/ 5640913 w 12192000"/>
              <a:gd name="connsiteY44" fmla="*/ 239810 h 4999978"/>
              <a:gd name="connsiteX45" fmla="*/ 5877770 w 12192000"/>
              <a:gd name="connsiteY45" fmla="*/ 283747 h 4999978"/>
              <a:gd name="connsiteX46" fmla="*/ 5989615 w 12192000"/>
              <a:gd name="connsiteY46" fmla="*/ 306445 h 4999978"/>
              <a:gd name="connsiteX47" fmla="*/ 5996857 w 12192000"/>
              <a:gd name="connsiteY47" fmla="*/ 310331 h 4999978"/>
              <a:gd name="connsiteX48" fmla="*/ 6037387 w 12192000"/>
              <a:gd name="connsiteY48" fmla="*/ 299308 h 4999978"/>
              <a:gd name="connsiteX49" fmla="*/ 6113074 w 12192000"/>
              <a:gd name="connsiteY49" fmla="*/ 312627 h 4999978"/>
              <a:gd name="connsiteX50" fmla="*/ 6280929 w 12192000"/>
              <a:gd name="connsiteY50" fmla="*/ 337226 h 4999978"/>
              <a:gd name="connsiteX51" fmla="*/ 6298665 w 12192000"/>
              <a:gd name="connsiteY51" fmla="*/ 329713 h 4999978"/>
              <a:gd name="connsiteX52" fmla="*/ 6317326 w 12192000"/>
              <a:gd name="connsiteY52" fmla="*/ 326576 h 4999978"/>
              <a:gd name="connsiteX53" fmla="*/ 6319212 w 12192000"/>
              <a:gd name="connsiteY53" fmla="*/ 327786 h 4999978"/>
              <a:gd name="connsiteX54" fmla="*/ 6339724 w 12192000"/>
              <a:gd name="connsiteY54" fmla="*/ 328880 h 4999978"/>
              <a:gd name="connsiteX55" fmla="*/ 6345010 w 12192000"/>
              <a:gd name="connsiteY55" fmla="*/ 325930 h 4999978"/>
              <a:gd name="connsiteX56" fmla="*/ 6359332 w 12192000"/>
              <a:gd name="connsiteY56" fmla="*/ 325681 h 4999978"/>
              <a:gd name="connsiteX57" fmla="*/ 6388220 w 12192000"/>
              <a:gd name="connsiteY57" fmla="*/ 322496 h 4999978"/>
              <a:gd name="connsiteX58" fmla="*/ 6392994 w 12192000"/>
              <a:gd name="connsiteY58" fmla="*/ 324426 h 4999978"/>
              <a:gd name="connsiteX59" fmla="*/ 6435581 w 12192000"/>
              <a:gd name="connsiteY59" fmla="*/ 323557 h 4999978"/>
              <a:gd name="connsiteX60" fmla="*/ 6435870 w 12192000"/>
              <a:gd name="connsiteY60" fmla="*/ 324745 h 4999978"/>
              <a:gd name="connsiteX61" fmla="*/ 6446571 w 12192000"/>
              <a:gd name="connsiteY61" fmla="*/ 329739 h 4999978"/>
              <a:gd name="connsiteX62" fmla="*/ 6467701 w 12192000"/>
              <a:gd name="connsiteY62" fmla="*/ 336547 h 4999978"/>
              <a:gd name="connsiteX63" fmla="*/ 6512727 w 12192000"/>
              <a:gd name="connsiteY63" fmla="*/ 367087 h 4999978"/>
              <a:gd name="connsiteX64" fmla="*/ 6557094 w 12192000"/>
              <a:gd name="connsiteY64" fmla="*/ 366314 h 4999978"/>
              <a:gd name="connsiteX65" fmla="*/ 6565879 w 12192000"/>
              <a:gd name="connsiteY65" fmla="*/ 366812 h 4999978"/>
              <a:gd name="connsiteX66" fmla="*/ 6565997 w 12192000"/>
              <a:gd name="connsiteY66" fmla="*/ 367092 h 4999978"/>
              <a:gd name="connsiteX67" fmla="*/ 6575147 w 12192000"/>
              <a:gd name="connsiteY67" fmla="*/ 368156 h 4999978"/>
              <a:gd name="connsiteX68" fmla="*/ 6581899 w 12192000"/>
              <a:gd name="connsiteY68" fmla="*/ 367720 h 4999978"/>
              <a:gd name="connsiteX69" fmla="*/ 6598943 w 12192000"/>
              <a:gd name="connsiteY69" fmla="*/ 368688 h 4999978"/>
              <a:gd name="connsiteX70" fmla="*/ 6604421 w 12192000"/>
              <a:gd name="connsiteY70" fmla="*/ 370815 h 4999978"/>
              <a:gd name="connsiteX71" fmla="*/ 6606035 w 12192000"/>
              <a:gd name="connsiteY71" fmla="*/ 374247 h 4999978"/>
              <a:gd name="connsiteX72" fmla="*/ 6607669 w 12192000"/>
              <a:gd name="connsiteY72" fmla="*/ 373968 h 4999978"/>
              <a:gd name="connsiteX73" fmla="*/ 6637532 w 12192000"/>
              <a:gd name="connsiteY73" fmla="*/ 384907 h 4999978"/>
              <a:gd name="connsiteX74" fmla="*/ 6706880 w 12192000"/>
              <a:gd name="connsiteY74" fmla="*/ 399163 h 4999978"/>
              <a:gd name="connsiteX75" fmla="*/ 6747500 w 12192000"/>
              <a:gd name="connsiteY75" fmla="*/ 403168 h 4999978"/>
              <a:gd name="connsiteX76" fmla="*/ 6857783 w 12192000"/>
              <a:gd name="connsiteY76" fmla="*/ 418687 h 4999978"/>
              <a:gd name="connsiteX77" fmla="*/ 6967720 w 12192000"/>
              <a:gd name="connsiteY77" fmla="*/ 437721 h 4999978"/>
              <a:gd name="connsiteX78" fmla="*/ 7018394 w 12192000"/>
              <a:gd name="connsiteY78" fmla="*/ 466613 h 4999978"/>
              <a:gd name="connsiteX79" fmla="*/ 7024679 w 12192000"/>
              <a:gd name="connsiteY79" fmla="*/ 467750 h 4999978"/>
              <a:gd name="connsiteX80" fmla="*/ 7041715 w 12192000"/>
              <a:gd name="connsiteY80" fmla="*/ 465902 h 4999978"/>
              <a:gd name="connsiteX81" fmla="*/ 7048103 w 12192000"/>
              <a:gd name="connsiteY81" fmla="*/ 464392 h 4999978"/>
              <a:gd name="connsiteX82" fmla="*/ 7057490 w 12192000"/>
              <a:gd name="connsiteY82" fmla="*/ 463917 h 4999978"/>
              <a:gd name="connsiteX83" fmla="*/ 7057730 w 12192000"/>
              <a:gd name="connsiteY83" fmla="*/ 464165 h 4999978"/>
              <a:gd name="connsiteX84" fmla="*/ 7066511 w 12192000"/>
              <a:gd name="connsiteY84" fmla="*/ 463214 h 4999978"/>
              <a:gd name="connsiteX85" fmla="*/ 7109401 w 12192000"/>
              <a:gd name="connsiteY85" fmla="*/ 455268 h 4999978"/>
              <a:gd name="connsiteX86" fmla="*/ 7166830 w 12192000"/>
              <a:gd name="connsiteY86" fmla="*/ 477037 h 4999978"/>
              <a:gd name="connsiteX87" fmla="*/ 7190442 w 12192000"/>
              <a:gd name="connsiteY87" fmla="*/ 480090 h 4999978"/>
              <a:gd name="connsiteX88" fmla="*/ 7203083 w 12192000"/>
              <a:gd name="connsiteY88" fmla="*/ 483106 h 4999978"/>
              <a:gd name="connsiteX89" fmla="*/ 7203894 w 12192000"/>
              <a:gd name="connsiteY89" fmla="*/ 484190 h 4999978"/>
              <a:gd name="connsiteX90" fmla="*/ 7245004 w 12192000"/>
              <a:gd name="connsiteY90" fmla="*/ 476444 h 4999978"/>
              <a:gd name="connsiteX91" fmla="*/ 7250514 w 12192000"/>
              <a:gd name="connsiteY91" fmla="*/ 477506 h 4999978"/>
              <a:gd name="connsiteX92" fmla="*/ 7277246 w 12192000"/>
              <a:gd name="connsiteY92" fmla="*/ 469782 h 4999978"/>
              <a:gd name="connsiteX93" fmla="*/ 7291092 w 12192000"/>
              <a:gd name="connsiteY93" fmla="*/ 467217 h 4999978"/>
              <a:gd name="connsiteX94" fmla="*/ 7294933 w 12192000"/>
              <a:gd name="connsiteY94" fmla="*/ 463549 h 4999978"/>
              <a:gd name="connsiteX95" fmla="*/ 7315408 w 12192000"/>
              <a:gd name="connsiteY95" fmla="*/ 461260 h 4999978"/>
              <a:gd name="connsiteX96" fmla="*/ 7317786 w 12192000"/>
              <a:gd name="connsiteY96" fmla="*/ 462106 h 4999978"/>
              <a:gd name="connsiteX97" fmla="*/ 7334572 w 12192000"/>
              <a:gd name="connsiteY97" fmla="*/ 456088 h 4999978"/>
              <a:gd name="connsiteX98" fmla="*/ 7348520 w 12192000"/>
              <a:gd name="connsiteY98" fmla="*/ 446050 h 4999978"/>
              <a:gd name="connsiteX99" fmla="*/ 7522997 w 12192000"/>
              <a:gd name="connsiteY99" fmla="*/ 442209 h 4999978"/>
              <a:gd name="connsiteX100" fmla="*/ 7686985 w 12192000"/>
              <a:gd name="connsiteY100" fmla="*/ 419805 h 4999978"/>
              <a:gd name="connsiteX101" fmla="*/ 7854068 w 12192000"/>
              <a:gd name="connsiteY101" fmla="*/ 409774 h 4999978"/>
              <a:gd name="connsiteX102" fmla="*/ 8034165 w 12192000"/>
              <a:gd name="connsiteY102" fmla="*/ 391699 h 4999978"/>
              <a:gd name="connsiteX103" fmla="*/ 8094381 w 12192000"/>
              <a:gd name="connsiteY103" fmla="*/ 395718 h 4999978"/>
              <a:gd name="connsiteX104" fmla="*/ 8146898 w 12192000"/>
              <a:gd name="connsiteY104" fmla="*/ 378558 h 4999978"/>
              <a:gd name="connsiteX105" fmla="*/ 8168993 w 12192000"/>
              <a:gd name="connsiteY105" fmla="*/ 384830 h 4999978"/>
              <a:gd name="connsiteX106" fmla="*/ 8172809 w 12192000"/>
              <a:gd name="connsiteY106" fmla="*/ 386137 h 4999978"/>
              <a:gd name="connsiteX107" fmla="*/ 8187962 w 12192000"/>
              <a:gd name="connsiteY107" fmla="*/ 386433 h 4999978"/>
              <a:gd name="connsiteX108" fmla="*/ 8192382 w 12192000"/>
              <a:gd name="connsiteY108" fmla="*/ 392692 h 4999978"/>
              <a:gd name="connsiteX109" fmla="*/ 8375192 w 12192000"/>
              <a:gd name="connsiteY109" fmla="*/ 383879 h 4999978"/>
              <a:gd name="connsiteX110" fmla="*/ 8454377 w 12192000"/>
              <a:gd name="connsiteY110" fmla="*/ 380331 h 4999978"/>
              <a:gd name="connsiteX111" fmla="*/ 8484740 w 12192000"/>
              <a:gd name="connsiteY111" fmla="*/ 385159 h 4999978"/>
              <a:gd name="connsiteX112" fmla="*/ 8601673 w 12192000"/>
              <a:gd name="connsiteY112" fmla="*/ 397101 h 4999978"/>
              <a:gd name="connsiteX113" fmla="*/ 8701676 w 12192000"/>
              <a:gd name="connsiteY113" fmla="*/ 401351 h 4999978"/>
              <a:gd name="connsiteX114" fmla="*/ 8773288 w 12192000"/>
              <a:gd name="connsiteY114" fmla="*/ 378077 h 4999978"/>
              <a:gd name="connsiteX115" fmla="*/ 8779909 w 12192000"/>
              <a:gd name="connsiteY115" fmla="*/ 382446 h 4999978"/>
              <a:gd name="connsiteX116" fmla="*/ 8829932 w 12192000"/>
              <a:gd name="connsiteY116" fmla="*/ 379243 h 4999978"/>
              <a:gd name="connsiteX117" fmla="*/ 9003386 w 12192000"/>
              <a:gd name="connsiteY117" fmla="*/ 336242 h 4999978"/>
              <a:gd name="connsiteX118" fmla="*/ 9101185 w 12192000"/>
              <a:gd name="connsiteY118" fmla="*/ 330862 h 4999978"/>
              <a:gd name="connsiteX119" fmla="*/ 9136185 w 12192000"/>
              <a:gd name="connsiteY119" fmla="*/ 334078 h 4999978"/>
              <a:gd name="connsiteX120" fmla="*/ 9194801 w 12192000"/>
              <a:gd name="connsiteY120" fmla="*/ 339149 h 4999978"/>
              <a:gd name="connsiteX121" fmla="*/ 9239316 w 12192000"/>
              <a:gd name="connsiteY121" fmla="*/ 355558 h 4999978"/>
              <a:gd name="connsiteX122" fmla="*/ 9288052 w 12192000"/>
              <a:gd name="connsiteY122" fmla="*/ 354796 h 4999978"/>
              <a:gd name="connsiteX123" fmla="*/ 9298465 w 12192000"/>
              <a:gd name="connsiteY123" fmla="*/ 338296 h 4999978"/>
              <a:gd name="connsiteX124" fmla="*/ 9350892 w 12192000"/>
              <a:gd name="connsiteY124" fmla="*/ 342778 h 4999978"/>
              <a:gd name="connsiteX125" fmla="*/ 9430522 w 12192000"/>
              <a:gd name="connsiteY125" fmla="*/ 351368 h 4999978"/>
              <a:gd name="connsiteX126" fmla="*/ 9476215 w 12192000"/>
              <a:gd name="connsiteY126" fmla="*/ 352107 h 4999978"/>
              <a:gd name="connsiteX127" fmla="*/ 9601276 w 12192000"/>
              <a:gd name="connsiteY127" fmla="*/ 358704 h 4999978"/>
              <a:gd name="connsiteX128" fmla="*/ 9726733 w 12192000"/>
              <a:gd name="connsiteY128" fmla="*/ 368801 h 4999978"/>
              <a:gd name="connsiteX129" fmla="*/ 9802144 w 12192000"/>
              <a:gd name="connsiteY129" fmla="*/ 394479 h 4999978"/>
              <a:gd name="connsiteX130" fmla="*/ 9905153 w 12192000"/>
              <a:gd name="connsiteY130" fmla="*/ 400650 h 4999978"/>
              <a:gd name="connsiteX131" fmla="*/ 9922553 w 12192000"/>
              <a:gd name="connsiteY131" fmla="*/ 404569 h 4999978"/>
              <a:gd name="connsiteX132" fmla="*/ 10044658 w 12192000"/>
              <a:gd name="connsiteY132" fmla="*/ 418077 h 4999978"/>
              <a:gd name="connsiteX133" fmla="*/ 10184585 w 12192000"/>
              <a:gd name="connsiteY133" fmla="*/ 407138 h 4999978"/>
              <a:gd name="connsiteX134" fmla="*/ 10366435 w 12192000"/>
              <a:gd name="connsiteY134" fmla="*/ 462428 h 4999978"/>
              <a:gd name="connsiteX135" fmla="*/ 10688220 w 12192000"/>
              <a:gd name="connsiteY135" fmla="*/ 542258 h 4999978"/>
              <a:gd name="connsiteX136" fmla="*/ 11026690 w 12192000"/>
              <a:gd name="connsiteY136" fmla="*/ 550681 h 4999978"/>
              <a:gd name="connsiteX137" fmla="*/ 11113779 w 12192000"/>
              <a:gd name="connsiteY137" fmla="*/ 533868 h 4999978"/>
              <a:gd name="connsiteX138" fmla="*/ 11369556 w 12192000"/>
              <a:gd name="connsiteY138" fmla="*/ 491719 h 4999978"/>
              <a:gd name="connsiteX139" fmla="*/ 11623342 w 12192000"/>
              <a:gd name="connsiteY139" fmla="*/ 388428 h 4999978"/>
              <a:gd name="connsiteX140" fmla="*/ 11786511 w 12192000"/>
              <a:gd name="connsiteY140" fmla="*/ 358390 h 4999978"/>
              <a:gd name="connsiteX141" fmla="*/ 11862577 w 12192000"/>
              <a:gd name="connsiteY141" fmla="*/ 330549 h 4999978"/>
              <a:gd name="connsiteX142" fmla="*/ 11916612 w 12192000"/>
              <a:gd name="connsiteY142" fmla="*/ 323810 h 4999978"/>
              <a:gd name="connsiteX143" fmla="*/ 11948830 w 12192000"/>
              <a:gd name="connsiteY143" fmla="*/ 318062 h 4999978"/>
              <a:gd name="connsiteX144" fmla="*/ 12001583 w 12192000"/>
              <a:gd name="connsiteY144" fmla="*/ 279643 h 4999978"/>
              <a:gd name="connsiteX145" fmla="*/ 12174977 w 12192000"/>
              <a:gd name="connsiteY145" fmla="*/ 264652 h 4999978"/>
              <a:gd name="connsiteX146" fmla="*/ 12192000 w 12192000"/>
              <a:gd name="connsiteY146" fmla="*/ 256549 h 4999978"/>
              <a:gd name="connsiteX147" fmla="*/ 12192000 w 12192000"/>
              <a:gd name="connsiteY147" fmla="*/ 4999978 h 4999978"/>
              <a:gd name="connsiteX148" fmla="*/ 0 w 12192000"/>
              <a:gd name="connsiteY148" fmla="*/ 4999978 h 4999978"/>
              <a:gd name="connsiteX149" fmla="*/ 0 w 12192000"/>
              <a:gd name="connsiteY149" fmla="*/ 617449 h 4999978"/>
              <a:gd name="connsiteX150" fmla="*/ 11075 w 12192000"/>
              <a:gd name="connsiteY150" fmla="*/ 615178 h 4999978"/>
              <a:gd name="connsiteX151" fmla="*/ 44061 w 12192000"/>
              <a:gd name="connsiteY151" fmla="*/ 608596 h 4999978"/>
              <a:gd name="connsiteX152" fmla="*/ 136694 w 12192000"/>
              <a:gd name="connsiteY152" fmla="*/ 556415 h 4999978"/>
              <a:gd name="connsiteX153" fmla="*/ 170342 w 12192000"/>
              <a:gd name="connsiteY153" fmla="*/ 551077 h 4999978"/>
              <a:gd name="connsiteX154" fmla="*/ 168955 w 12192000"/>
              <a:gd name="connsiteY154" fmla="*/ 542164 h 4999978"/>
              <a:gd name="connsiteX155" fmla="*/ 181474 w 12192000"/>
              <a:gd name="connsiteY155" fmla="*/ 541281 h 4999978"/>
              <a:gd name="connsiteX156" fmla="*/ 209440 w 12192000"/>
              <a:gd name="connsiteY156" fmla="*/ 540561 h 4999978"/>
              <a:gd name="connsiteX157" fmla="*/ 293152 w 12192000"/>
              <a:gd name="connsiteY157" fmla="*/ 536576 h 4999978"/>
              <a:gd name="connsiteX158" fmla="*/ 315693 w 12192000"/>
              <a:gd name="connsiteY158" fmla="*/ 519030 h 4999978"/>
              <a:gd name="connsiteX159" fmla="*/ 337305 w 12192000"/>
              <a:gd name="connsiteY159" fmla="*/ 518372 h 4999978"/>
              <a:gd name="connsiteX160" fmla="*/ 462252 w 12192000"/>
              <a:gd name="connsiteY160" fmla="*/ 493151 h 4999978"/>
              <a:gd name="connsiteX161" fmla="*/ 479457 w 12192000"/>
              <a:gd name="connsiteY161" fmla="*/ 491123 h 4999978"/>
              <a:gd name="connsiteX162" fmla="*/ 488653 w 12192000"/>
              <a:gd name="connsiteY162" fmla="*/ 483257 h 4999978"/>
              <a:gd name="connsiteX163" fmla="*/ 522053 w 12192000"/>
              <a:gd name="connsiteY163" fmla="*/ 481125 h 4999978"/>
              <a:gd name="connsiteX164" fmla="*/ 523520 w 12192000"/>
              <a:gd name="connsiteY164" fmla="*/ 476713 h 4999978"/>
              <a:gd name="connsiteX165" fmla="*/ 632714 w 12192000"/>
              <a:gd name="connsiteY165" fmla="*/ 437101 h 4999978"/>
              <a:gd name="connsiteX166" fmla="*/ 651426 w 12192000"/>
              <a:gd name="connsiteY166" fmla="*/ 430544 h 4999978"/>
              <a:gd name="connsiteX167" fmla="*/ 667724 w 12192000"/>
              <a:gd name="connsiteY167" fmla="*/ 432138 h 4999978"/>
              <a:gd name="connsiteX168" fmla="*/ 757679 w 12192000"/>
              <a:gd name="connsiteY168" fmla="*/ 425145 h 4999978"/>
              <a:gd name="connsiteX169" fmla="*/ 779159 w 12192000"/>
              <a:gd name="connsiteY169" fmla="*/ 428059 h 4999978"/>
              <a:gd name="connsiteX170" fmla="*/ 788293 w 12192000"/>
              <a:gd name="connsiteY170" fmla="*/ 434863 h 4999978"/>
              <a:gd name="connsiteX171" fmla="*/ 822923 w 12192000"/>
              <a:gd name="connsiteY171" fmla="*/ 421074 h 4999978"/>
              <a:gd name="connsiteX172" fmla="*/ 876559 w 12192000"/>
              <a:gd name="connsiteY172" fmla="*/ 411088 h 4999978"/>
              <a:gd name="connsiteX173" fmla="*/ 902011 w 12192000"/>
              <a:gd name="connsiteY173" fmla="*/ 404118 h 4999978"/>
              <a:gd name="connsiteX174" fmla="*/ 922715 w 12192000"/>
              <a:gd name="connsiteY174" fmla="*/ 407699 h 4999978"/>
              <a:gd name="connsiteX175" fmla="*/ 1040139 w 12192000"/>
              <a:gd name="connsiteY175" fmla="*/ 406590 h 4999978"/>
              <a:gd name="connsiteX176" fmla="*/ 1067251 w 12192000"/>
              <a:gd name="connsiteY176" fmla="*/ 412384 h 4999978"/>
              <a:gd name="connsiteX177" fmla="*/ 1080272 w 12192000"/>
              <a:gd name="connsiteY177" fmla="*/ 424669 h 4999978"/>
              <a:gd name="connsiteX178" fmla="*/ 1090219 w 12192000"/>
              <a:gd name="connsiteY178" fmla="*/ 420026 h 4999978"/>
              <a:gd name="connsiteX179" fmla="*/ 1161226 w 12192000"/>
              <a:gd name="connsiteY179" fmla="*/ 418304 h 4999978"/>
              <a:gd name="connsiteX180" fmla="*/ 1207525 w 12192000"/>
              <a:gd name="connsiteY180" fmla="*/ 416039 h 4999978"/>
              <a:gd name="connsiteX181" fmla="*/ 1210030 w 12192000"/>
              <a:gd name="connsiteY181" fmla="*/ 398805 h 4999978"/>
              <a:gd name="connsiteX182" fmla="*/ 1251170 w 12192000"/>
              <a:gd name="connsiteY182" fmla="*/ 391942 h 4999978"/>
              <a:gd name="connsiteX183" fmla="*/ 1295331 w 12192000"/>
              <a:gd name="connsiteY183" fmla="*/ 402182 h 4999978"/>
              <a:gd name="connsiteX184" fmla="*/ 1347118 w 12192000"/>
              <a:gd name="connsiteY184" fmla="*/ 399704 h 4999978"/>
              <a:gd name="connsiteX185" fmla="*/ 1378108 w 12192000"/>
              <a:gd name="connsiteY185" fmla="*/ 398410 h 4999978"/>
              <a:gd name="connsiteX186" fmla="*/ 1459192 w 12192000"/>
              <a:gd name="connsiteY186" fmla="*/ 380919 h 4999978"/>
              <a:gd name="connsiteX187" fmla="*/ 1590120 w 12192000"/>
              <a:gd name="connsiteY187" fmla="*/ 317608 h 4999978"/>
              <a:gd name="connsiteX188" fmla="*/ 1631417 w 12192000"/>
              <a:gd name="connsiteY188" fmla="*/ 308227 h 4999978"/>
              <a:gd name="connsiteX189" fmla="*/ 1638727 w 12192000"/>
              <a:gd name="connsiteY189" fmla="*/ 311610 h 4999978"/>
              <a:gd name="connsiteX190" fmla="*/ 1844438 w 12192000"/>
              <a:gd name="connsiteY190" fmla="*/ 271304 h 4999978"/>
              <a:gd name="connsiteX191" fmla="*/ 1881324 w 12192000"/>
              <a:gd name="connsiteY191" fmla="*/ 268497 h 4999978"/>
              <a:gd name="connsiteX192" fmla="*/ 1908999 w 12192000"/>
              <a:gd name="connsiteY192" fmla="*/ 269338 h 4999978"/>
              <a:gd name="connsiteX193" fmla="*/ 1974956 w 12192000"/>
              <a:gd name="connsiteY193" fmla="*/ 255958 h 4999978"/>
              <a:gd name="connsiteX194" fmla="*/ 2082409 w 12192000"/>
              <a:gd name="connsiteY194" fmla="*/ 227290 h 4999978"/>
              <a:gd name="connsiteX195" fmla="*/ 2105639 w 12192000"/>
              <a:gd name="connsiteY195" fmla="*/ 222648 h 4999978"/>
              <a:gd name="connsiteX196" fmla="*/ 2126992 w 12192000"/>
              <a:gd name="connsiteY196" fmla="*/ 224468 h 4999978"/>
              <a:gd name="connsiteX197" fmla="*/ 2133154 w 12192000"/>
              <a:gd name="connsiteY197" fmla="*/ 229952 h 4999978"/>
              <a:gd name="connsiteX198" fmla="*/ 2146154 w 12192000"/>
              <a:gd name="connsiteY198" fmla="*/ 228332 h 4999978"/>
              <a:gd name="connsiteX199" fmla="*/ 2149901 w 12192000"/>
              <a:gd name="connsiteY199" fmla="*/ 229116 h 4999978"/>
              <a:gd name="connsiteX200" fmla="*/ 2171100 w 12192000"/>
              <a:gd name="connsiteY200" fmla="*/ 232389 h 4999978"/>
              <a:gd name="connsiteX201" fmla="*/ 2209148 w 12192000"/>
              <a:gd name="connsiteY201" fmla="*/ 209225 h 4999978"/>
              <a:gd name="connsiteX202" fmla="*/ 2261889 w 12192000"/>
              <a:gd name="connsiteY202" fmla="*/ 205532 h 4999978"/>
              <a:gd name="connsiteX203" fmla="*/ 2452315 w 12192000"/>
              <a:gd name="connsiteY203" fmla="*/ 152899 h 4999978"/>
              <a:gd name="connsiteX204" fmla="*/ 2487710 w 12192000"/>
              <a:gd name="connsiteY204" fmla="*/ 169267 h 4999978"/>
              <a:gd name="connsiteX205" fmla="*/ 2567870 w 12192000"/>
              <a:gd name="connsiteY205" fmla="*/ 156422 h 4999978"/>
              <a:gd name="connsiteX206" fmla="*/ 2677053 w 12192000"/>
              <a:gd name="connsiteY206" fmla="*/ 92513 h 4999978"/>
              <a:gd name="connsiteX207" fmla="*/ 2823914 w 12192000"/>
              <a:gd name="connsiteY207" fmla="*/ 66867 h 4999978"/>
              <a:gd name="connsiteX208" fmla="*/ 2831912 w 12192000"/>
              <a:gd name="connsiteY208" fmla="*/ 55426 h 4999978"/>
              <a:gd name="connsiteX209" fmla="*/ 2843870 w 12192000"/>
              <a:gd name="connsiteY209" fmla="*/ 47507 h 4999978"/>
              <a:gd name="connsiteX210" fmla="*/ 2846217 w 12192000"/>
              <a:gd name="connsiteY210" fmla="*/ 48025 h 4999978"/>
              <a:gd name="connsiteX211" fmla="*/ 2862745 w 12192000"/>
              <a:gd name="connsiteY211" fmla="*/ 43242 h 4999978"/>
              <a:gd name="connsiteX212" fmla="*/ 2864596 w 12192000"/>
              <a:gd name="connsiteY212" fmla="*/ 39218 h 4999978"/>
              <a:gd name="connsiteX213" fmla="*/ 2875381 w 12192000"/>
              <a:gd name="connsiteY213" fmla="*/ 35003 h 4999978"/>
              <a:gd name="connsiteX214" fmla="*/ 2895139 w 12192000"/>
              <a:gd name="connsiteY214" fmla="*/ 24186 h 4999978"/>
              <a:gd name="connsiteX215" fmla="*/ 2900232 w 12192000"/>
              <a:gd name="connsiteY215" fmla="*/ 24518 h 4999978"/>
              <a:gd name="connsiteX216" fmla="*/ 2932205 w 12192000"/>
              <a:gd name="connsiteY216" fmla="*/ 11873 h 4999978"/>
              <a:gd name="connsiteX217" fmla="*/ 2933310 w 12192000"/>
              <a:gd name="connsiteY217" fmla="*/ 12816 h 4999978"/>
              <a:gd name="connsiteX218" fmla="*/ 2945218 w 12192000"/>
              <a:gd name="connsiteY218" fmla="*/ 14141 h 4999978"/>
              <a:gd name="connsiteX219" fmla="*/ 2966465 w 12192000"/>
              <a:gd name="connsiteY219" fmla="*/ 14117 h 4999978"/>
              <a:gd name="connsiteX220" fmla="*/ 3023668 w 12192000"/>
              <a:gd name="connsiteY220" fmla="*/ 27905 h 4999978"/>
              <a:gd name="connsiteX221" fmla="*/ 3057077 w 12192000"/>
              <a:gd name="connsiteY221" fmla="*/ 14845 h 4999978"/>
              <a:gd name="connsiteX222" fmla="*/ 3151915 w 12192000"/>
              <a:gd name="connsiteY222" fmla="*/ 11243 h 4999978"/>
              <a:gd name="connsiteX223" fmla="*/ 3251671 w 12192000"/>
              <a:gd name="connsiteY223" fmla="*/ 31575 h 4999978"/>
              <a:gd name="connsiteX224" fmla="*/ 3351400 w 12192000"/>
              <a:gd name="connsiteY224" fmla="*/ 32687 h 4999978"/>
              <a:gd name="connsiteX225" fmla="*/ 3387481 w 12192000"/>
              <a:gd name="connsiteY225" fmla="*/ 31443 h 4999978"/>
              <a:gd name="connsiteX226" fmla="*/ 3451923 w 12192000"/>
              <a:gd name="connsiteY226" fmla="*/ 36482 h 4999978"/>
              <a:gd name="connsiteX227" fmla="*/ 3481520 w 12192000"/>
              <a:gd name="connsiteY227" fmla="*/ 43287 h 4999978"/>
              <a:gd name="connsiteX228" fmla="*/ 3482804 w 12192000"/>
              <a:gd name="connsiteY228" fmla="*/ 42812 h 4999978"/>
              <a:gd name="connsiteX229" fmla="*/ 3485495 w 12192000"/>
              <a:gd name="connsiteY229" fmla="*/ 45921 h 4999978"/>
              <a:gd name="connsiteX230" fmla="*/ 3490972 w 12192000"/>
              <a:gd name="connsiteY230" fmla="*/ 47286 h 4999978"/>
              <a:gd name="connsiteX231" fmla="*/ 3505835 w 12192000"/>
              <a:gd name="connsiteY231" fmla="*/ 46077 h 4999978"/>
              <a:gd name="connsiteX232" fmla="*/ 3511410 w 12192000"/>
              <a:gd name="connsiteY232" fmla="*/ 44808 h 4999978"/>
              <a:gd name="connsiteX233" fmla="*/ 3519598 w 12192000"/>
              <a:gd name="connsiteY233" fmla="*/ 44683 h 4999978"/>
              <a:gd name="connsiteX234" fmla="*/ 3519807 w 12192000"/>
              <a:gd name="connsiteY234" fmla="*/ 44938 h 4999978"/>
              <a:gd name="connsiteX235" fmla="*/ 3527466 w 12192000"/>
              <a:gd name="connsiteY235" fmla="*/ 44316 h 4999978"/>
              <a:gd name="connsiteX236" fmla="*/ 3564889 w 12192000"/>
              <a:gd name="connsiteY236" fmla="*/ 37990 h 4999978"/>
              <a:gd name="connsiteX237" fmla="*/ 3614922 w 12192000"/>
              <a:gd name="connsiteY237" fmla="*/ 61804 h 4999978"/>
              <a:gd name="connsiteX238" fmla="*/ 3635506 w 12192000"/>
              <a:gd name="connsiteY238" fmla="*/ 65718 h 4999978"/>
              <a:gd name="connsiteX239" fmla="*/ 3646525 w 12192000"/>
              <a:gd name="connsiteY239" fmla="*/ 69193 h 4999978"/>
              <a:gd name="connsiteX240" fmla="*/ 3647224 w 12192000"/>
              <a:gd name="connsiteY240" fmla="*/ 70303 h 4999978"/>
              <a:gd name="connsiteX241" fmla="*/ 3683100 w 12192000"/>
              <a:gd name="connsiteY241" fmla="*/ 64109 h 4999978"/>
              <a:gd name="connsiteX242" fmla="*/ 3687901 w 12192000"/>
              <a:gd name="connsiteY242" fmla="*/ 65372 h 4999978"/>
              <a:gd name="connsiteX243" fmla="*/ 3711234 w 12192000"/>
              <a:gd name="connsiteY243" fmla="*/ 58665 h 4999978"/>
              <a:gd name="connsiteX244" fmla="*/ 3723318 w 12192000"/>
              <a:gd name="connsiteY244" fmla="*/ 56625 h 4999978"/>
              <a:gd name="connsiteX245" fmla="*/ 3726677 w 12192000"/>
              <a:gd name="connsiteY245" fmla="*/ 53112 h 4999978"/>
              <a:gd name="connsiteX246" fmla="*/ 3744535 w 12192000"/>
              <a:gd name="connsiteY246" fmla="*/ 51590 h 4999978"/>
              <a:gd name="connsiteX247" fmla="*/ 3746608 w 12192000"/>
              <a:gd name="connsiteY247" fmla="*/ 52522 h 4999978"/>
              <a:gd name="connsiteX248" fmla="*/ 3761262 w 12192000"/>
              <a:gd name="connsiteY248" fmla="*/ 47147 h 4999978"/>
              <a:gd name="connsiteX249" fmla="*/ 3773451 w 12192000"/>
              <a:gd name="connsiteY249" fmla="*/ 37666 h 4999978"/>
              <a:gd name="connsiteX250" fmla="*/ 3925626 w 12192000"/>
              <a:gd name="connsiteY250" fmla="*/ 40301 h 4999978"/>
              <a:gd name="connsiteX251" fmla="*/ 4033324 w 12192000"/>
              <a:gd name="connsiteY251" fmla="*/ 26451 h 4999978"/>
              <a:gd name="connsiteX0" fmla="*/ 4033324 w 12192000"/>
              <a:gd name="connsiteY0" fmla="*/ 26451 h 4999978"/>
              <a:gd name="connsiteX1" fmla="*/ 4138795 w 12192000"/>
              <a:gd name="connsiteY1" fmla="*/ 28995 h 4999978"/>
              <a:gd name="connsiteX2" fmla="*/ 4197186 w 12192000"/>
              <a:gd name="connsiteY2" fmla="*/ 16311 h 4999978"/>
              <a:gd name="connsiteX3" fmla="*/ 4371550 w 12192000"/>
              <a:gd name="connsiteY3" fmla="*/ 8916 h 4999978"/>
              <a:gd name="connsiteX4" fmla="*/ 4424056 w 12192000"/>
              <a:gd name="connsiteY4" fmla="*/ 15151 h 4999978"/>
              <a:gd name="connsiteX5" fmla="*/ 4469897 w 12192000"/>
              <a:gd name="connsiteY5" fmla="*/ 0 h 4999978"/>
              <a:gd name="connsiteX6" fmla="*/ 4489151 w 12192000"/>
              <a:gd name="connsiteY6" fmla="*/ 7067 h 4999978"/>
              <a:gd name="connsiteX7" fmla="*/ 4492479 w 12192000"/>
              <a:gd name="connsiteY7" fmla="*/ 8512 h 4999978"/>
              <a:gd name="connsiteX8" fmla="*/ 4505693 w 12192000"/>
              <a:gd name="connsiteY8" fmla="*/ 9366 h 4999978"/>
              <a:gd name="connsiteX9" fmla="*/ 4509529 w 12192000"/>
              <a:gd name="connsiteY9" fmla="*/ 15767 h 4999978"/>
              <a:gd name="connsiteX10" fmla="*/ 4529499 w 12192000"/>
              <a:gd name="connsiteY10" fmla="*/ 21469 h 4999978"/>
              <a:gd name="connsiteX11" fmla="*/ 4553795 w 12192000"/>
              <a:gd name="connsiteY11" fmla="*/ 21323 h 4999978"/>
              <a:gd name="connsiteX12" fmla="*/ 4640118 w 12192000"/>
              <a:gd name="connsiteY12" fmla="*/ 21481 h 4999978"/>
              <a:gd name="connsiteX13" fmla="*/ 4654127 w 12192000"/>
              <a:gd name="connsiteY13" fmla="*/ 17734 h 4999978"/>
              <a:gd name="connsiteX14" fmla="*/ 4700168 w 12192000"/>
              <a:gd name="connsiteY14" fmla="*/ 22735 h 4999978"/>
              <a:gd name="connsiteX15" fmla="*/ 4741127 w 12192000"/>
              <a:gd name="connsiteY15" fmla="*/ 23309 h 4999978"/>
              <a:gd name="connsiteX16" fmla="*/ 4767598 w 12192000"/>
              <a:gd name="connsiteY16" fmla="*/ 20054 h 4999978"/>
              <a:gd name="connsiteX17" fmla="*/ 4774592 w 12192000"/>
              <a:gd name="connsiteY17" fmla="*/ 22231 h 4999978"/>
              <a:gd name="connsiteX18" fmla="*/ 4801328 w 12192000"/>
              <a:gd name="connsiteY18" fmla="*/ 23236 h 4999978"/>
              <a:gd name="connsiteX19" fmla="*/ 4814870 w 12192000"/>
              <a:gd name="connsiteY19" fmla="*/ 19579 h 4999978"/>
              <a:gd name="connsiteX20" fmla="*/ 4828440 w 12192000"/>
              <a:gd name="connsiteY20" fmla="*/ 27197 h 4999978"/>
              <a:gd name="connsiteX21" fmla="*/ 4831826 w 12192000"/>
              <a:gd name="connsiteY21" fmla="*/ 32900 h 4999978"/>
              <a:gd name="connsiteX22" fmla="*/ 4850785 w 12192000"/>
              <a:gd name="connsiteY22" fmla="*/ 29972 h 4999978"/>
              <a:gd name="connsiteX23" fmla="*/ 4866468 w 12192000"/>
              <a:gd name="connsiteY23" fmla="*/ 35321 h 4999978"/>
              <a:gd name="connsiteX24" fmla="*/ 4879983 w 12192000"/>
              <a:gd name="connsiteY24" fmla="*/ 31397 h 4999978"/>
              <a:gd name="connsiteX25" fmla="*/ 4885635 w 12192000"/>
              <a:gd name="connsiteY25" fmla="*/ 32124 h 4999978"/>
              <a:gd name="connsiteX26" fmla="*/ 4899698 w 12192000"/>
              <a:gd name="connsiteY26" fmla="*/ 34658 h 4999978"/>
              <a:gd name="connsiteX27" fmla="*/ 4923986 w 12192000"/>
              <a:gd name="connsiteY27" fmla="*/ 40414 h 4999978"/>
              <a:gd name="connsiteX28" fmla="*/ 4931544 w 12192000"/>
              <a:gd name="connsiteY28" fmla="*/ 41140 h 4999978"/>
              <a:gd name="connsiteX29" fmla="*/ 4948135 w 12192000"/>
              <a:gd name="connsiteY29" fmla="*/ 50311 h 4999978"/>
              <a:gd name="connsiteX30" fmla="*/ 4980068 w 12192000"/>
              <a:gd name="connsiteY30" fmla="*/ 57834 h 4999978"/>
              <a:gd name="connsiteX31" fmla="*/ 5036541 w 12192000"/>
              <a:gd name="connsiteY31" fmla="*/ 85075 h 4999978"/>
              <a:gd name="connsiteX32" fmla="*/ 5069678 w 12192000"/>
              <a:gd name="connsiteY32" fmla="*/ 97961 h 4999978"/>
              <a:gd name="connsiteX33" fmla="*/ 5092160 w 12192000"/>
              <a:gd name="connsiteY33" fmla="*/ 109985 h 4999978"/>
              <a:gd name="connsiteX34" fmla="*/ 5158166 w 12192000"/>
              <a:gd name="connsiteY34" fmla="*/ 126350 h 4999978"/>
              <a:gd name="connsiteX35" fmla="*/ 5271252 w 12192000"/>
              <a:gd name="connsiteY35" fmla="*/ 147520 h 4999978"/>
              <a:gd name="connsiteX36" fmla="*/ 5294438 w 12192000"/>
              <a:gd name="connsiteY36" fmla="*/ 153338 h 4999978"/>
              <a:gd name="connsiteX37" fmla="*/ 5310840 w 12192000"/>
              <a:gd name="connsiteY37" fmla="*/ 163551 h 4999978"/>
              <a:gd name="connsiteX38" fmla="*/ 5311570 w 12192000"/>
              <a:gd name="connsiteY38" fmla="*/ 170463 h 4999978"/>
              <a:gd name="connsiteX39" fmla="*/ 5323756 w 12192000"/>
              <a:gd name="connsiteY39" fmla="*/ 174500 h 4999978"/>
              <a:gd name="connsiteX40" fmla="*/ 5326259 w 12192000"/>
              <a:gd name="connsiteY40" fmla="*/ 176662 h 4999978"/>
              <a:gd name="connsiteX41" fmla="*/ 5341357 w 12192000"/>
              <a:gd name="connsiteY41" fmla="*/ 187975 h 4999978"/>
              <a:gd name="connsiteX42" fmla="*/ 5391908 w 12192000"/>
              <a:gd name="connsiteY42" fmla="*/ 185073 h 4999978"/>
              <a:gd name="connsiteX43" fmla="*/ 5492371 w 12192000"/>
              <a:gd name="connsiteY43" fmla="*/ 230923 h 4999978"/>
              <a:gd name="connsiteX44" fmla="*/ 5640913 w 12192000"/>
              <a:gd name="connsiteY44" fmla="*/ 239810 h 4999978"/>
              <a:gd name="connsiteX45" fmla="*/ 5877770 w 12192000"/>
              <a:gd name="connsiteY45" fmla="*/ 283747 h 4999978"/>
              <a:gd name="connsiteX46" fmla="*/ 5989615 w 12192000"/>
              <a:gd name="connsiteY46" fmla="*/ 306445 h 4999978"/>
              <a:gd name="connsiteX47" fmla="*/ 5996857 w 12192000"/>
              <a:gd name="connsiteY47" fmla="*/ 310331 h 4999978"/>
              <a:gd name="connsiteX48" fmla="*/ 6037387 w 12192000"/>
              <a:gd name="connsiteY48" fmla="*/ 299308 h 4999978"/>
              <a:gd name="connsiteX49" fmla="*/ 6113074 w 12192000"/>
              <a:gd name="connsiteY49" fmla="*/ 312627 h 4999978"/>
              <a:gd name="connsiteX50" fmla="*/ 6280929 w 12192000"/>
              <a:gd name="connsiteY50" fmla="*/ 337226 h 4999978"/>
              <a:gd name="connsiteX51" fmla="*/ 6298665 w 12192000"/>
              <a:gd name="connsiteY51" fmla="*/ 329713 h 4999978"/>
              <a:gd name="connsiteX52" fmla="*/ 6317326 w 12192000"/>
              <a:gd name="connsiteY52" fmla="*/ 326576 h 4999978"/>
              <a:gd name="connsiteX53" fmla="*/ 6319212 w 12192000"/>
              <a:gd name="connsiteY53" fmla="*/ 327786 h 4999978"/>
              <a:gd name="connsiteX54" fmla="*/ 6339724 w 12192000"/>
              <a:gd name="connsiteY54" fmla="*/ 328880 h 4999978"/>
              <a:gd name="connsiteX55" fmla="*/ 6345010 w 12192000"/>
              <a:gd name="connsiteY55" fmla="*/ 325930 h 4999978"/>
              <a:gd name="connsiteX56" fmla="*/ 6359332 w 12192000"/>
              <a:gd name="connsiteY56" fmla="*/ 325681 h 4999978"/>
              <a:gd name="connsiteX57" fmla="*/ 6388220 w 12192000"/>
              <a:gd name="connsiteY57" fmla="*/ 322496 h 4999978"/>
              <a:gd name="connsiteX58" fmla="*/ 6392994 w 12192000"/>
              <a:gd name="connsiteY58" fmla="*/ 324426 h 4999978"/>
              <a:gd name="connsiteX59" fmla="*/ 6435581 w 12192000"/>
              <a:gd name="connsiteY59" fmla="*/ 323557 h 4999978"/>
              <a:gd name="connsiteX60" fmla="*/ 6435870 w 12192000"/>
              <a:gd name="connsiteY60" fmla="*/ 324745 h 4999978"/>
              <a:gd name="connsiteX61" fmla="*/ 6446571 w 12192000"/>
              <a:gd name="connsiteY61" fmla="*/ 329739 h 4999978"/>
              <a:gd name="connsiteX62" fmla="*/ 6467701 w 12192000"/>
              <a:gd name="connsiteY62" fmla="*/ 336547 h 4999978"/>
              <a:gd name="connsiteX63" fmla="*/ 6512727 w 12192000"/>
              <a:gd name="connsiteY63" fmla="*/ 367087 h 4999978"/>
              <a:gd name="connsiteX64" fmla="*/ 6557094 w 12192000"/>
              <a:gd name="connsiteY64" fmla="*/ 366314 h 4999978"/>
              <a:gd name="connsiteX65" fmla="*/ 6565879 w 12192000"/>
              <a:gd name="connsiteY65" fmla="*/ 366812 h 4999978"/>
              <a:gd name="connsiteX66" fmla="*/ 6565997 w 12192000"/>
              <a:gd name="connsiteY66" fmla="*/ 367092 h 4999978"/>
              <a:gd name="connsiteX67" fmla="*/ 6575147 w 12192000"/>
              <a:gd name="connsiteY67" fmla="*/ 368156 h 4999978"/>
              <a:gd name="connsiteX68" fmla="*/ 6581899 w 12192000"/>
              <a:gd name="connsiteY68" fmla="*/ 367720 h 4999978"/>
              <a:gd name="connsiteX69" fmla="*/ 6598943 w 12192000"/>
              <a:gd name="connsiteY69" fmla="*/ 368688 h 4999978"/>
              <a:gd name="connsiteX70" fmla="*/ 6604421 w 12192000"/>
              <a:gd name="connsiteY70" fmla="*/ 370815 h 4999978"/>
              <a:gd name="connsiteX71" fmla="*/ 6606035 w 12192000"/>
              <a:gd name="connsiteY71" fmla="*/ 374247 h 4999978"/>
              <a:gd name="connsiteX72" fmla="*/ 6607669 w 12192000"/>
              <a:gd name="connsiteY72" fmla="*/ 373968 h 4999978"/>
              <a:gd name="connsiteX73" fmla="*/ 6637532 w 12192000"/>
              <a:gd name="connsiteY73" fmla="*/ 384907 h 4999978"/>
              <a:gd name="connsiteX74" fmla="*/ 6706880 w 12192000"/>
              <a:gd name="connsiteY74" fmla="*/ 399163 h 4999978"/>
              <a:gd name="connsiteX75" fmla="*/ 6747500 w 12192000"/>
              <a:gd name="connsiteY75" fmla="*/ 403168 h 4999978"/>
              <a:gd name="connsiteX76" fmla="*/ 6857783 w 12192000"/>
              <a:gd name="connsiteY76" fmla="*/ 418687 h 4999978"/>
              <a:gd name="connsiteX77" fmla="*/ 6967720 w 12192000"/>
              <a:gd name="connsiteY77" fmla="*/ 437721 h 4999978"/>
              <a:gd name="connsiteX78" fmla="*/ 7018394 w 12192000"/>
              <a:gd name="connsiteY78" fmla="*/ 466613 h 4999978"/>
              <a:gd name="connsiteX79" fmla="*/ 7024679 w 12192000"/>
              <a:gd name="connsiteY79" fmla="*/ 467750 h 4999978"/>
              <a:gd name="connsiteX80" fmla="*/ 7041715 w 12192000"/>
              <a:gd name="connsiteY80" fmla="*/ 465902 h 4999978"/>
              <a:gd name="connsiteX81" fmla="*/ 7048103 w 12192000"/>
              <a:gd name="connsiteY81" fmla="*/ 464392 h 4999978"/>
              <a:gd name="connsiteX82" fmla="*/ 7057490 w 12192000"/>
              <a:gd name="connsiteY82" fmla="*/ 463917 h 4999978"/>
              <a:gd name="connsiteX83" fmla="*/ 7057730 w 12192000"/>
              <a:gd name="connsiteY83" fmla="*/ 464165 h 4999978"/>
              <a:gd name="connsiteX84" fmla="*/ 7066511 w 12192000"/>
              <a:gd name="connsiteY84" fmla="*/ 463214 h 4999978"/>
              <a:gd name="connsiteX85" fmla="*/ 7109401 w 12192000"/>
              <a:gd name="connsiteY85" fmla="*/ 455268 h 4999978"/>
              <a:gd name="connsiteX86" fmla="*/ 7166830 w 12192000"/>
              <a:gd name="connsiteY86" fmla="*/ 477037 h 4999978"/>
              <a:gd name="connsiteX87" fmla="*/ 7190442 w 12192000"/>
              <a:gd name="connsiteY87" fmla="*/ 480090 h 4999978"/>
              <a:gd name="connsiteX88" fmla="*/ 7203083 w 12192000"/>
              <a:gd name="connsiteY88" fmla="*/ 483106 h 4999978"/>
              <a:gd name="connsiteX89" fmla="*/ 7203894 w 12192000"/>
              <a:gd name="connsiteY89" fmla="*/ 484190 h 4999978"/>
              <a:gd name="connsiteX90" fmla="*/ 7245004 w 12192000"/>
              <a:gd name="connsiteY90" fmla="*/ 476444 h 4999978"/>
              <a:gd name="connsiteX91" fmla="*/ 7250514 w 12192000"/>
              <a:gd name="connsiteY91" fmla="*/ 477506 h 4999978"/>
              <a:gd name="connsiteX92" fmla="*/ 7277246 w 12192000"/>
              <a:gd name="connsiteY92" fmla="*/ 469782 h 4999978"/>
              <a:gd name="connsiteX93" fmla="*/ 7291092 w 12192000"/>
              <a:gd name="connsiteY93" fmla="*/ 467217 h 4999978"/>
              <a:gd name="connsiteX94" fmla="*/ 7294933 w 12192000"/>
              <a:gd name="connsiteY94" fmla="*/ 463549 h 4999978"/>
              <a:gd name="connsiteX95" fmla="*/ 7315408 w 12192000"/>
              <a:gd name="connsiteY95" fmla="*/ 461260 h 4999978"/>
              <a:gd name="connsiteX96" fmla="*/ 7317786 w 12192000"/>
              <a:gd name="connsiteY96" fmla="*/ 462106 h 4999978"/>
              <a:gd name="connsiteX97" fmla="*/ 7334572 w 12192000"/>
              <a:gd name="connsiteY97" fmla="*/ 456088 h 4999978"/>
              <a:gd name="connsiteX98" fmla="*/ 7348520 w 12192000"/>
              <a:gd name="connsiteY98" fmla="*/ 446050 h 4999978"/>
              <a:gd name="connsiteX99" fmla="*/ 7522997 w 12192000"/>
              <a:gd name="connsiteY99" fmla="*/ 442209 h 4999978"/>
              <a:gd name="connsiteX100" fmla="*/ 7686985 w 12192000"/>
              <a:gd name="connsiteY100" fmla="*/ 419805 h 4999978"/>
              <a:gd name="connsiteX101" fmla="*/ 7854068 w 12192000"/>
              <a:gd name="connsiteY101" fmla="*/ 409774 h 4999978"/>
              <a:gd name="connsiteX102" fmla="*/ 8034165 w 12192000"/>
              <a:gd name="connsiteY102" fmla="*/ 391699 h 4999978"/>
              <a:gd name="connsiteX103" fmla="*/ 8094381 w 12192000"/>
              <a:gd name="connsiteY103" fmla="*/ 395718 h 4999978"/>
              <a:gd name="connsiteX104" fmla="*/ 8146898 w 12192000"/>
              <a:gd name="connsiteY104" fmla="*/ 378558 h 4999978"/>
              <a:gd name="connsiteX105" fmla="*/ 8168993 w 12192000"/>
              <a:gd name="connsiteY105" fmla="*/ 384830 h 4999978"/>
              <a:gd name="connsiteX106" fmla="*/ 8172809 w 12192000"/>
              <a:gd name="connsiteY106" fmla="*/ 386137 h 4999978"/>
              <a:gd name="connsiteX107" fmla="*/ 8187962 w 12192000"/>
              <a:gd name="connsiteY107" fmla="*/ 386433 h 4999978"/>
              <a:gd name="connsiteX108" fmla="*/ 8192382 w 12192000"/>
              <a:gd name="connsiteY108" fmla="*/ 392692 h 4999978"/>
              <a:gd name="connsiteX109" fmla="*/ 8375192 w 12192000"/>
              <a:gd name="connsiteY109" fmla="*/ 383879 h 4999978"/>
              <a:gd name="connsiteX110" fmla="*/ 8454377 w 12192000"/>
              <a:gd name="connsiteY110" fmla="*/ 380331 h 4999978"/>
              <a:gd name="connsiteX111" fmla="*/ 8484740 w 12192000"/>
              <a:gd name="connsiteY111" fmla="*/ 385159 h 4999978"/>
              <a:gd name="connsiteX112" fmla="*/ 8601673 w 12192000"/>
              <a:gd name="connsiteY112" fmla="*/ 397101 h 4999978"/>
              <a:gd name="connsiteX113" fmla="*/ 8701676 w 12192000"/>
              <a:gd name="connsiteY113" fmla="*/ 401351 h 4999978"/>
              <a:gd name="connsiteX114" fmla="*/ 8773288 w 12192000"/>
              <a:gd name="connsiteY114" fmla="*/ 378077 h 4999978"/>
              <a:gd name="connsiteX115" fmla="*/ 8779909 w 12192000"/>
              <a:gd name="connsiteY115" fmla="*/ 382446 h 4999978"/>
              <a:gd name="connsiteX116" fmla="*/ 8829932 w 12192000"/>
              <a:gd name="connsiteY116" fmla="*/ 379243 h 4999978"/>
              <a:gd name="connsiteX117" fmla="*/ 9003386 w 12192000"/>
              <a:gd name="connsiteY117" fmla="*/ 336242 h 4999978"/>
              <a:gd name="connsiteX118" fmla="*/ 9101185 w 12192000"/>
              <a:gd name="connsiteY118" fmla="*/ 330862 h 4999978"/>
              <a:gd name="connsiteX119" fmla="*/ 9136185 w 12192000"/>
              <a:gd name="connsiteY119" fmla="*/ 334078 h 4999978"/>
              <a:gd name="connsiteX120" fmla="*/ 9194801 w 12192000"/>
              <a:gd name="connsiteY120" fmla="*/ 339149 h 4999978"/>
              <a:gd name="connsiteX121" fmla="*/ 9239316 w 12192000"/>
              <a:gd name="connsiteY121" fmla="*/ 355558 h 4999978"/>
              <a:gd name="connsiteX122" fmla="*/ 9288052 w 12192000"/>
              <a:gd name="connsiteY122" fmla="*/ 354796 h 4999978"/>
              <a:gd name="connsiteX123" fmla="*/ 9298465 w 12192000"/>
              <a:gd name="connsiteY123" fmla="*/ 338296 h 4999978"/>
              <a:gd name="connsiteX124" fmla="*/ 9350892 w 12192000"/>
              <a:gd name="connsiteY124" fmla="*/ 342778 h 4999978"/>
              <a:gd name="connsiteX125" fmla="*/ 9430522 w 12192000"/>
              <a:gd name="connsiteY125" fmla="*/ 351368 h 4999978"/>
              <a:gd name="connsiteX126" fmla="*/ 9476215 w 12192000"/>
              <a:gd name="connsiteY126" fmla="*/ 352107 h 4999978"/>
              <a:gd name="connsiteX127" fmla="*/ 9601276 w 12192000"/>
              <a:gd name="connsiteY127" fmla="*/ 358704 h 4999978"/>
              <a:gd name="connsiteX128" fmla="*/ 9726733 w 12192000"/>
              <a:gd name="connsiteY128" fmla="*/ 368801 h 4999978"/>
              <a:gd name="connsiteX129" fmla="*/ 9802144 w 12192000"/>
              <a:gd name="connsiteY129" fmla="*/ 394479 h 4999978"/>
              <a:gd name="connsiteX130" fmla="*/ 9905153 w 12192000"/>
              <a:gd name="connsiteY130" fmla="*/ 400650 h 4999978"/>
              <a:gd name="connsiteX131" fmla="*/ 9922553 w 12192000"/>
              <a:gd name="connsiteY131" fmla="*/ 404569 h 4999978"/>
              <a:gd name="connsiteX132" fmla="*/ 10044658 w 12192000"/>
              <a:gd name="connsiteY132" fmla="*/ 418077 h 4999978"/>
              <a:gd name="connsiteX133" fmla="*/ 10184585 w 12192000"/>
              <a:gd name="connsiteY133" fmla="*/ 407138 h 4999978"/>
              <a:gd name="connsiteX134" fmla="*/ 10366435 w 12192000"/>
              <a:gd name="connsiteY134" fmla="*/ 462428 h 4999978"/>
              <a:gd name="connsiteX135" fmla="*/ 10688220 w 12192000"/>
              <a:gd name="connsiteY135" fmla="*/ 542258 h 4999978"/>
              <a:gd name="connsiteX136" fmla="*/ 11026690 w 12192000"/>
              <a:gd name="connsiteY136" fmla="*/ 550681 h 4999978"/>
              <a:gd name="connsiteX137" fmla="*/ 11113779 w 12192000"/>
              <a:gd name="connsiteY137" fmla="*/ 533868 h 4999978"/>
              <a:gd name="connsiteX138" fmla="*/ 11369556 w 12192000"/>
              <a:gd name="connsiteY138" fmla="*/ 491719 h 4999978"/>
              <a:gd name="connsiteX139" fmla="*/ 11623342 w 12192000"/>
              <a:gd name="connsiteY139" fmla="*/ 388428 h 4999978"/>
              <a:gd name="connsiteX140" fmla="*/ 11786511 w 12192000"/>
              <a:gd name="connsiteY140" fmla="*/ 358390 h 4999978"/>
              <a:gd name="connsiteX141" fmla="*/ 11862577 w 12192000"/>
              <a:gd name="connsiteY141" fmla="*/ 330549 h 4999978"/>
              <a:gd name="connsiteX142" fmla="*/ 11916612 w 12192000"/>
              <a:gd name="connsiteY142" fmla="*/ 323810 h 4999978"/>
              <a:gd name="connsiteX143" fmla="*/ 11948830 w 12192000"/>
              <a:gd name="connsiteY143" fmla="*/ 318062 h 4999978"/>
              <a:gd name="connsiteX144" fmla="*/ 12001583 w 12192000"/>
              <a:gd name="connsiteY144" fmla="*/ 279643 h 4999978"/>
              <a:gd name="connsiteX145" fmla="*/ 12174977 w 12192000"/>
              <a:gd name="connsiteY145" fmla="*/ 264652 h 4999978"/>
              <a:gd name="connsiteX146" fmla="*/ 12192000 w 12192000"/>
              <a:gd name="connsiteY146" fmla="*/ 256549 h 4999978"/>
              <a:gd name="connsiteX147" fmla="*/ 12192000 w 12192000"/>
              <a:gd name="connsiteY147" fmla="*/ 4999978 h 4999978"/>
              <a:gd name="connsiteX148" fmla="*/ 0 w 12192000"/>
              <a:gd name="connsiteY148" fmla="*/ 4999978 h 4999978"/>
              <a:gd name="connsiteX149" fmla="*/ 0 w 12192000"/>
              <a:gd name="connsiteY149" fmla="*/ 617449 h 4999978"/>
              <a:gd name="connsiteX150" fmla="*/ 11075 w 12192000"/>
              <a:gd name="connsiteY150" fmla="*/ 615178 h 4999978"/>
              <a:gd name="connsiteX151" fmla="*/ 44061 w 12192000"/>
              <a:gd name="connsiteY151" fmla="*/ 608596 h 4999978"/>
              <a:gd name="connsiteX152" fmla="*/ 136694 w 12192000"/>
              <a:gd name="connsiteY152" fmla="*/ 556415 h 4999978"/>
              <a:gd name="connsiteX153" fmla="*/ 170342 w 12192000"/>
              <a:gd name="connsiteY153" fmla="*/ 551077 h 4999978"/>
              <a:gd name="connsiteX154" fmla="*/ 168955 w 12192000"/>
              <a:gd name="connsiteY154" fmla="*/ 542164 h 4999978"/>
              <a:gd name="connsiteX155" fmla="*/ 181474 w 12192000"/>
              <a:gd name="connsiteY155" fmla="*/ 541281 h 4999978"/>
              <a:gd name="connsiteX156" fmla="*/ 209440 w 12192000"/>
              <a:gd name="connsiteY156" fmla="*/ 540561 h 4999978"/>
              <a:gd name="connsiteX157" fmla="*/ 293152 w 12192000"/>
              <a:gd name="connsiteY157" fmla="*/ 536576 h 4999978"/>
              <a:gd name="connsiteX158" fmla="*/ 315693 w 12192000"/>
              <a:gd name="connsiteY158" fmla="*/ 519030 h 4999978"/>
              <a:gd name="connsiteX159" fmla="*/ 337305 w 12192000"/>
              <a:gd name="connsiteY159" fmla="*/ 518372 h 4999978"/>
              <a:gd name="connsiteX160" fmla="*/ 462252 w 12192000"/>
              <a:gd name="connsiteY160" fmla="*/ 493151 h 4999978"/>
              <a:gd name="connsiteX161" fmla="*/ 479457 w 12192000"/>
              <a:gd name="connsiteY161" fmla="*/ 491123 h 4999978"/>
              <a:gd name="connsiteX162" fmla="*/ 488653 w 12192000"/>
              <a:gd name="connsiteY162" fmla="*/ 483257 h 4999978"/>
              <a:gd name="connsiteX163" fmla="*/ 522053 w 12192000"/>
              <a:gd name="connsiteY163" fmla="*/ 481125 h 4999978"/>
              <a:gd name="connsiteX164" fmla="*/ 523520 w 12192000"/>
              <a:gd name="connsiteY164" fmla="*/ 476713 h 4999978"/>
              <a:gd name="connsiteX165" fmla="*/ 632714 w 12192000"/>
              <a:gd name="connsiteY165" fmla="*/ 437101 h 4999978"/>
              <a:gd name="connsiteX166" fmla="*/ 651426 w 12192000"/>
              <a:gd name="connsiteY166" fmla="*/ 430544 h 4999978"/>
              <a:gd name="connsiteX167" fmla="*/ 667724 w 12192000"/>
              <a:gd name="connsiteY167" fmla="*/ 432138 h 4999978"/>
              <a:gd name="connsiteX168" fmla="*/ 757679 w 12192000"/>
              <a:gd name="connsiteY168" fmla="*/ 425145 h 4999978"/>
              <a:gd name="connsiteX169" fmla="*/ 779159 w 12192000"/>
              <a:gd name="connsiteY169" fmla="*/ 428059 h 4999978"/>
              <a:gd name="connsiteX170" fmla="*/ 788293 w 12192000"/>
              <a:gd name="connsiteY170" fmla="*/ 434863 h 4999978"/>
              <a:gd name="connsiteX171" fmla="*/ 822923 w 12192000"/>
              <a:gd name="connsiteY171" fmla="*/ 421074 h 4999978"/>
              <a:gd name="connsiteX172" fmla="*/ 876559 w 12192000"/>
              <a:gd name="connsiteY172" fmla="*/ 411088 h 4999978"/>
              <a:gd name="connsiteX173" fmla="*/ 902011 w 12192000"/>
              <a:gd name="connsiteY173" fmla="*/ 404118 h 4999978"/>
              <a:gd name="connsiteX174" fmla="*/ 922715 w 12192000"/>
              <a:gd name="connsiteY174" fmla="*/ 407699 h 4999978"/>
              <a:gd name="connsiteX175" fmla="*/ 1040139 w 12192000"/>
              <a:gd name="connsiteY175" fmla="*/ 406590 h 4999978"/>
              <a:gd name="connsiteX176" fmla="*/ 1067251 w 12192000"/>
              <a:gd name="connsiteY176" fmla="*/ 412384 h 4999978"/>
              <a:gd name="connsiteX177" fmla="*/ 1080272 w 12192000"/>
              <a:gd name="connsiteY177" fmla="*/ 424669 h 4999978"/>
              <a:gd name="connsiteX178" fmla="*/ 1090219 w 12192000"/>
              <a:gd name="connsiteY178" fmla="*/ 420026 h 4999978"/>
              <a:gd name="connsiteX179" fmla="*/ 1161226 w 12192000"/>
              <a:gd name="connsiteY179" fmla="*/ 418304 h 4999978"/>
              <a:gd name="connsiteX180" fmla="*/ 1207525 w 12192000"/>
              <a:gd name="connsiteY180" fmla="*/ 416039 h 4999978"/>
              <a:gd name="connsiteX181" fmla="*/ 1210030 w 12192000"/>
              <a:gd name="connsiteY181" fmla="*/ 398805 h 4999978"/>
              <a:gd name="connsiteX182" fmla="*/ 1251170 w 12192000"/>
              <a:gd name="connsiteY182" fmla="*/ 391942 h 4999978"/>
              <a:gd name="connsiteX183" fmla="*/ 1295331 w 12192000"/>
              <a:gd name="connsiteY183" fmla="*/ 402182 h 4999978"/>
              <a:gd name="connsiteX184" fmla="*/ 1347118 w 12192000"/>
              <a:gd name="connsiteY184" fmla="*/ 399704 h 4999978"/>
              <a:gd name="connsiteX185" fmla="*/ 1378108 w 12192000"/>
              <a:gd name="connsiteY185" fmla="*/ 398410 h 4999978"/>
              <a:gd name="connsiteX186" fmla="*/ 1459192 w 12192000"/>
              <a:gd name="connsiteY186" fmla="*/ 380919 h 4999978"/>
              <a:gd name="connsiteX187" fmla="*/ 1590120 w 12192000"/>
              <a:gd name="connsiteY187" fmla="*/ 317608 h 4999978"/>
              <a:gd name="connsiteX188" fmla="*/ 1631417 w 12192000"/>
              <a:gd name="connsiteY188" fmla="*/ 308227 h 4999978"/>
              <a:gd name="connsiteX189" fmla="*/ 1638727 w 12192000"/>
              <a:gd name="connsiteY189" fmla="*/ 311610 h 4999978"/>
              <a:gd name="connsiteX190" fmla="*/ 1844438 w 12192000"/>
              <a:gd name="connsiteY190" fmla="*/ 271304 h 4999978"/>
              <a:gd name="connsiteX191" fmla="*/ 1881324 w 12192000"/>
              <a:gd name="connsiteY191" fmla="*/ 268497 h 4999978"/>
              <a:gd name="connsiteX192" fmla="*/ 1908999 w 12192000"/>
              <a:gd name="connsiteY192" fmla="*/ 269338 h 4999978"/>
              <a:gd name="connsiteX193" fmla="*/ 1974956 w 12192000"/>
              <a:gd name="connsiteY193" fmla="*/ 255958 h 4999978"/>
              <a:gd name="connsiteX194" fmla="*/ 2082409 w 12192000"/>
              <a:gd name="connsiteY194" fmla="*/ 227290 h 4999978"/>
              <a:gd name="connsiteX195" fmla="*/ 2105639 w 12192000"/>
              <a:gd name="connsiteY195" fmla="*/ 222648 h 4999978"/>
              <a:gd name="connsiteX196" fmla="*/ 2126992 w 12192000"/>
              <a:gd name="connsiteY196" fmla="*/ 224468 h 4999978"/>
              <a:gd name="connsiteX197" fmla="*/ 2133154 w 12192000"/>
              <a:gd name="connsiteY197" fmla="*/ 229952 h 4999978"/>
              <a:gd name="connsiteX198" fmla="*/ 2146154 w 12192000"/>
              <a:gd name="connsiteY198" fmla="*/ 228332 h 4999978"/>
              <a:gd name="connsiteX199" fmla="*/ 2149901 w 12192000"/>
              <a:gd name="connsiteY199" fmla="*/ 229116 h 4999978"/>
              <a:gd name="connsiteX200" fmla="*/ 2171100 w 12192000"/>
              <a:gd name="connsiteY200" fmla="*/ 232389 h 4999978"/>
              <a:gd name="connsiteX201" fmla="*/ 2209148 w 12192000"/>
              <a:gd name="connsiteY201" fmla="*/ 209225 h 4999978"/>
              <a:gd name="connsiteX202" fmla="*/ 2261889 w 12192000"/>
              <a:gd name="connsiteY202" fmla="*/ 205532 h 4999978"/>
              <a:gd name="connsiteX203" fmla="*/ 2452315 w 12192000"/>
              <a:gd name="connsiteY203" fmla="*/ 152899 h 4999978"/>
              <a:gd name="connsiteX204" fmla="*/ 2487710 w 12192000"/>
              <a:gd name="connsiteY204" fmla="*/ 169267 h 4999978"/>
              <a:gd name="connsiteX205" fmla="*/ 2567870 w 12192000"/>
              <a:gd name="connsiteY205" fmla="*/ 156422 h 4999978"/>
              <a:gd name="connsiteX206" fmla="*/ 2677053 w 12192000"/>
              <a:gd name="connsiteY206" fmla="*/ 92513 h 4999978"/>
              <a:gd name="connsiteX207" fmla="*/ 2823914 w 12192000"/>
              <a:gd name="connsiteY207" fmla="*/ 66867 h 4999978"/>
              <a:gd name="connsiteX208" fmla="*/ 2831912 w 12192000"/>
              <a:gd name="connsiteY208" fmla="*/ 55426 h 4999978"/>
              <a:gd name="connsiteX209" fmla="*/ 2843870 w 12192000"/>
              <a:gd name="connsiteY209" fmla="*/ 47507 h 4999978"/>
              <a:gd name="connsiteX210" fmla="*/ 2846217 w 12192000"/>
              <a:gd name="connsiteY210" fmla="*/ 48025 h 4999978"/>
              <a:gd name="connsiteX211" fmla="*/ 2862745 w 12192000"/>
              <a:gd name="connsiteY211" fmla="*/ 43242 h 4999978"/>
              <a:gd name="connsiteX212" fmla="*/ 2864596 w 12192000"/>
              <a:gd name="connsiteY212" fmla="*/ 39218 h 4999978"/>
              <a:gd name="connsiteX213" fmla="*/ 2875381 w 12192000"/>
              <a:gd name="connsiteY213" fmla="*/ 35003 h 4999978"/>
              <a:gd name="connsiteX214" fmla="*/ 2895139 w 12192000"/>
              <a:gd name="connsiteY214" fmla="*/ 24186 h 4999978"/>
              <a:gd name="connsiteX215" fmla="*/ 2900232 w 12192000"/>
              <a:gd name="connsiteY215" fmla="*/ 24518 h 4999978"/>
              <a:gd name="connsiteX216" fmla="*/ 2932205 w 12192000"/>
              <a:gd name="connsiteY216" fmla="*/ 11873 h 4999978"/>
              <a:gd name="connsiteX217" fmla="*/ 2933310 w 12192000"/>
              <a:gd name="connsiteY217" fmla="*/ 12816 h 4999978"/>
              <a:gd name="connsiteX218" fmla="*/ 2945218 w 12192000"/>
              <a:gd name="connsiteY218" fmla="*/ 14141 h 4999978"/>
              <a:gd name="connsiteX219" fmla="*/ 2966465 w 12192000"/>
              <a:gd name="connsiteY219" fmla="*/ 14117 h 4999978"/>
              <a:gd name="connsiteX220" fmla="*/ 3023668 w 12192000"/>
              <a:gd name="connsiteY220" fmla="*/ 27905 h 4999978"/>
              <a:gd name="connsiteX221" fmla="*/ 3057077 w 12192000"/>
              <a:gd name="connsiteY221" fmla="*/ 14845 h 4999978"/>
              <a:gd name="connsiteX222" fmla="*/ 3151915 w 12192000"/>
              <a:gd name="connsiteY222" fmla="*/ 11243 h 4999978"/>
              <a:gd name="connsiteX223" fmla="*/ 3251671 w 12192000"/>
              <a:gd name="connsiteY223" fmla="*/ 31575 h 4999978"/>
              <a:gd name="connsiteX224" fmla="*/ 3351400 w 12192000"/>
              <a:gd name="connsiteY224" fmla="*/ 32687 h 4999978"/>
              <a:gd name="connsiteX225" fmla="*/ 3387481 w 12192000"/>
              <a:gd name="connsiteY225" fmla="*/ 31443 h 4999978"/>
              <a:gd name="connsiteX226" fmla="*/ 3451923 w 12192000"/>
              <a:gd name="connsiteY226" fmla="*/ 36482 h 4999978"/>
              <a:gd name="connsiteX227" fmla="*/ 3481520 w 12192000"/>
              <a:gd name="connsiteY227" fmla="*/ 43287 h 4999978"/>
              <a:gd name="connsiteX228" fmla="*/ 3482804 w 12192000"/>
              <a:gd name="connsiteY228" fmla="*/ 42812 h 4999978"/>
              <a:gd name="connsiteX229" fmla="*/ 3485495 w 12192000"/>
              <a:gd name="connsiteY229" fmla="*/ 45921 h 4999978"/>
              <a:gd name="connsiteX230" fmla="*/ 3490972 w 12192000"/>
              <a:gd name="connsiteY230" fmla="*/ 47286 h 4999978"/>
              <a:gd name="connsiteX231" fmla="*/ 3505835 w 12192000"/>
              <a:gd name="connsiteY231" fmla="*/ 46077 h 4999978"/>
              <a:gd name="connsiteX232" fmla="*/ 3511410 w 12192000"/>
              <a:gd name="connsiteY232" fmla="*/ 44808 h 4999978"/>
              <a:gd name="connsiteX233" fmla="*/ 3519598 w 12192000"/>
              <a:gd name="connsiteY233" fmla="*/ 44683 h 4999978"/>
              <a:gd name="connsiteX234" fmla="*/ 3519807 w 12192000"/>
              <a:gd name="connsiteY234" fmla="*/ 44938 h 4999978"/>
              <a:gd name="connsiteX235" fmla="*/ 3527466 w 12192000"/>
              <a:gd name="connsiteY235" fmla="*/ 44316 h 4999978"/>
              <a:gd name="connsiteX236" fmla="*/ 3564889 w 12192000"/>
              <a:gd name="connsiteY236" fmla="*/ 37990 h 4999978"/>
              <a:gd name="connsiteX237" fmla="*/ 3614922 w 12192000"/>
              <a:gd name="connsiteY237" fmla="*/ 61804 h 4999978"/>
              <a:gd name="connsiteX238" fmla="*/ 3635506 w 12192000"/>
              <a:gd name="connsiteY238" fmla="*/ 65718 h 4999978"/>
              <a:gd name="connsiteX239" fmla="*/ 3646525 w 12192000"/>
              <a:gd name="connsiteY239" fmla="*/ 69193 h 4999978"/>
              <a:gd name="connsiteX240" fmla="*/ 3647224 w 12192000"/>
              <a:gd name="connsiteY240" fmla="*/ 70303 h 4999978"/>
              <a:gd name="connsiteX241" fmla="*/ 3683100 w 12192000"/>
              <a:gd name="connsiteY241" fmla="*/ 64109 h 4999978"/>
              <a:gd name="connsiteX242" fmla="*/ 3687901 w 12192000"/>
              <a:gd name="connsiteY242" fmla="*/ 65372 h 4999978"/>
              <a:gd name="connsiteX243" fmla="*/ 3711234 w 12192000"/>
              <a:gd name="connsiteY243" fmla="*/ 58665 h 4999978"/>
              <a:gd name="connsiteX244" fmla="*/ 3723318 w 12192000"/>
              <a:gd name="connsiteY244" fmla="*/ 56625 h 4999978"/>
              <a:gd name="connsiteX245" fmla="*/ 3726677 w 12192000"/>
              <a:gd name="connsiteY245" fmla="*/ 53112 h 4999978"/>
              <a:gd name="connsiteX246" fmla="*/ 3744535 w 12192000"/>
              <a:gd name="connsiteY246" fmla="*/ 51590 h 4999978"/>
              <a:gd name="connsiteX247" fmla="*/ 3746608 w 12192000"/>
              <a:gd name="connsiteY247" fmla="*/ 52522 h 4999978"/>
              <a:gd name="connsiteX248" fmla="*/ 3761262 w 12192000"/>
              <a:gd name="connsiteY248" fmla="*/ 47147 h 4999978"/>
              <a:gd name="connsiteX249" fmla="*/ 3773451 w 12192000"/>
              <a:gd name="connsiteY249" fmla="*/ 37666 h 4999978"/>
              <a:gd name="connsiteX250" fmla="*/ 3925626 w 12192000"/>
              <a:gd name="connsiteY250" fmla="*/ 40301 h 4999978"/>
              <a:gd name="connsiteX251" fmla="*/ 4033324 w 12192000"/>
              <a:gd name="connsiteY251" fmla="*/ 26451 h 4999978"/>
              <a:gd name="connsiteX0" fmla="*/ 4033324 w 12192000"/>
              <a:gd name="connsiteY0" fmla="*/ 26451 h 4999978"/>
              <a:gd name="connsiteX1" fmla="*/ 4138795 w 12192000"/>
              <a:gd name="connsiteY1" fmla="*/ 28995 h 4999978"/>
              <a:gd name="connsiteX2" fmla="*/ 4197186 w 12192000"/>
              <a:gd name="connsiteY2" fmla="*/ 16311 h 4999978"/>
              <a:gd name="connsiteX3" fmla="*/ 4371550 w 12192000"/>
              <a:gd name="connsiteY3" fmla="*/ 8916 h 4999978"/>
              <a:gd name="connsiteX4" fmla="*/ 4424056 w 12192000"/>
              <a:gd name="connsiteY4" fmla="*/ 15151 h 4999978"/>
              <a:gd name="connsiteX5" fmla="*/ 4469897 w 12192000"/>
              <a:gd name="connsiteY5" fmla="*/ 0 h 4999978"/>
              <a:gd name="connsiteX6" fmla="*/ 4489151 w 12192000"/>
              <a:gd name="connsiteY6" fmla="*/ 7067 h 4999978"/>
              <a:gd name="connsiteX7" fmla="*/ 4492479 w 12192000"/>
              <a:gd name="connsiteY7" fmla="*/ 8512 h 4999978"/>
              <a:gd name="connsiteX8" fmla="*/ 4505693 w 12192000"/>
              <a:gd name="connsiteY8" fmla="*/ 9366 h 4999978"/>
              <a:gd name="connsiteX9" fmla="*/ 4509529 w 12192000"/>
              <a:gd name="connsiteY9" fmla="*/ 15767 h 4999978"/>
              <a:gd name="connsiteX10" fmla="*/ 4529499 w 12192000"/>
              <a:gd name="connsiteY10" fmla="*/ 21469 h 4999978"/>
              <a:gd name="connsiteX11" fmla="*/ 4553795 w 12192000"/>
              <a:gd name="connsiteY11" fmla="*/ 21323 h 4999978"/>
              <a:gd name="connsiteX12" fmla="*/ 4640118 w 12192000"/>
              <a:gd name="connsiteY12" fmla="*/ 21481 h 4999978"/>
              <a:gd name="connsiteX13" fmla="*/ 4654127 w 12192000"/>
              <a:gd name="connsiteY13" fmla="*/ 17734 h 4999978"/>
              <a:gd name="connsiteX14" fmla="*/ 4700168 w 12192000"/>
              <a:gd name="connsiteY14" fmla="*/ 22735 h 4999978"/>
              <a:gd name="connsiteX15" fmla="*/ 4741127 w 12192000"/>
              <a:gd name="connsiteY15" fmla="*/ 23309 h 4999978"/>
              <a:gd name="connsiteX16" fmla="*/ 4767598 w 12192000"/>
              <a:gd name="connsiteY16" fmla="*/ 20054 h 4999978"/>
              <a:gd name="connsiteX17" fmla="*/ 4774592 w 12192000"/>
              <a:gd name="connsiteY17" fmla="*/ 22231 h 4999978"/>
              <a:gd name="connsiteX18" fmla="*/ 4801328 w 12192000"/>
              <a:gd name="connsiteY18" fmla="*/ 23236 h 4999978"/>
              <a:gd name="connsiteX19" fmla="*/ 4814870 w 12192000"/>
              <a:gd name="connsiteY19" fmla="*/ 19579 h 4999978"/>
              <a:gd name="connsiteX20" fmla="*/ 4828440 w 12192000"/>
              <a:gd name="connsiteY20" fmla="*/ 27197 h 4999978"/>
              <a:gd name="connsiteX21" fmla="*/ 4831826 w 12192000"/>
              <a:gd name="connsiteY21" fmla="*/ 32900 h 4999978"/>
              <a:gd name="connsiteX22" fmla="*/ 4850785 w 12192000"/>
              <a:gd name="connsiteY22" fmla="*/ 29972 h 4999978"/>
              <a:gd name="connsiteX23" fmla="*/ 4866468 w 12192000"/>
              <a:gd name="connsiteY23" fmla="*/ 35321 h 4999978"/>
              <a:gd name="connsiteX24" fmla="*/ 4879983 w 12192000"/>
              <a:gd name="connsiteY24" fmla="*/ 31397 h 4999978"/>
              <a:gd name="connsiteX25" fmla="*/ 4885635 w 12192000"/>
              <a:gd name="connsiteY25" fmla="*/ 32124 h 4999978"/>
              <a:gd name="connsiteX26" fmla="*/ 4899698 w 12192000"/>
              <a:gd name="connsiteY26" fmla="*/ 34658 h 4999978"/>
              <a:gd name="connsiteX27" fmla="*/ 4923986 w 12192000"/>
              <a:gd name="connsiteY27" fmla="*/ 40414 h 4999978"/>
              <a:gd name="connsiteX28" fmla="*/ 4931544 w 12192000"/>
              <a:gd name="connsiteY28" fmla="*/ 41140 h 4999978"/>
              <a:gd name="connsiteX29" fmla="*/ 4948135 w 12192000"/>
              <a:gd name="connsiteY29" fmla="*/ 50311 h 4999978"/>
              <a:gd name="connsiteX30" fmla="*/ 4980068 w 12192000"/>
              <a:gd name="connsiteY30" fmla="*/ 57834 h 4999978"/>
              <a:gd name="connsiteX31" fmla="*/ 5036541 w 12192000"/>
              <a:gd name="connsiteY31" fmla="*/ 85075 h 4999978"/>
              <a:gd name="connsiteX32" fmla="*/ 5069678 w 12192000"/>
              <a:gd name="connsiteY32" fmla="*/ 97961 h 4999978"/>
              <a:gd name="connsiteX33" fmla="*/ 5092160 w 12192000"/>
              <a:gd name="connsiteY33" fmla="*/ 109985 h 4999978"/>
              <a:gd name="connsiteX34" fmla="*/ 5158166 w 12192000"/>
              <a:gd name="connsiteY34" fmla="*/ 126350 h 4999978"/>
              <a:gd name="connsiteX35" fmla="*/ 5271252 w 12192000"/>
              <a:gd name="connsiteY35" fmla="*/ 147520 h 4999978"/>
              <a:gd name="connsiteX36" fmla="*/ 5294438 w 12192000"/>
              <a:gd name="connsiteY36" fmla="*/ 153338 h 4999978"/>
              <a:gd name="connsiteX37" fmla="*/ 5310840 w 12192000"/>
              <a:gd name="connsiteY37" fmla="*/ 163551 h 4999978"/>
              <a:gd name="connsiteX38" fmla="*/ 5311570 w 12192000"/>
              <a:gd name="connsiteY38" fmla="*/ 170463 h 4999978"/>
              <a:gd name="connsiteX39" fmla="*/ 5323756 w 12192000"/>
              <a:gd name="connsiteY39" fmla="*/ 174500 h 4999978"/>
              <a:gd name="connsiteX40" fmla="*/ 5326259 w 12192000"/>
              <a:gd name="connsiteY40" fmla="*/ 176662 h 4999978"/>
              <a:gd name="connsiteX41" fmla="*/ 5341357 w 12192000"/>
              <a:gd name="connsiteY41" fmla="*/ 187975 h 4999978"/>
              <a:gd name="connsiteX42" fmla="*/ 5391908 w 12192000"/>
              <a:gd name="connsiteY42" fmla="*/ 185073 h 4999978"/>
              <a:gd name="connsiteX43" fmla="*/ 5492371 w 12192000"/>
              <a:gd name="connsiteY43" fmla="*/ 230923 h 4999978"/>
              <a:gd name="connsiteX44" fmla="*/ 5640913 w 12192000"/>
              <a:gd name="connsiteY44" fmla="*/ 239810 h 4999978"/>
              <a:gd name="connsiteX45" fmla="*/ 5877770 w 12192000"/>
              <a:gd name="connsiteY45" fmla="*/ 283747 h 4999978"/>
              <a:gd name="connsiteX46" fmla="*/ 5989615 w 12192000"/>
              <a:gd name="connsiteY46" fmla="*/ 306445 h 4999978"/>
              <a:gd name="connsiteX47" fmla="*/ 5996857 w 12192000"/>
              <a:gd name="connsiteY47" fmla="*/ 310331 h 4999978"/>
              <a:gd name="connsiteX48" fmla="*/ 6037387 w 12192000"/>
              <a:gd name="connsiteY48" fmla="*/ 299308 h 4999978"/>
              <a:gd name="connsiteX49" fmla="*/ 6113074 w 12192000"/>
              <a:gd name="connsiteY49" fmla="*/ 312627 h 4999978"/>
              <a:gd name="connsiteX50" fmla="*/ 6280929 w 12192000"/>
              <a:gd name="connsiteY50" fmla="*/ 337226 h 4999978"/>
              <a:gd name="connsiteX51" fmla="*/ 6298665 w 12192000"/>
              <a:gd name="connsiteY51" fmla="*/ 329713 h 4999978"/>
              <a:gd name="connsiteX52" fmla="*/ 6317326 w 12192000"/>
              <a:gd name="connsiteY52" fmla="*/ 326576 h 4999978"/>
              <a:gd name="connsiteX53" fmla="*/ 6319212 w 12192000"/>
              <a:gd name="connsiteY53" fmla="*/ 327786 h 4999978"/>
              <a:gd name="connsiteX54" fmla="*/ 6339724 w 12192000"/>
              <a:gd name="connsiteY54" fmla="*/ 328880 h 4999978"/>
              <a:gd name="connsiteX55" fmla="*/ 6345010 w 12192000"/>
              <a:gd name="connsiteY55" fmla="*/ 325930 h 4999978"/>
              <a:gd name="connsiteX56" fmla="*/ 6359332 w 12192000"/>
              <a:gd name="connsiteY56" fmla="*/ 325681 h 4999978"/>
              <a:gd name="connsiteX57" fmla="*/ 6388220 w 12192000"/>
              <a:gd name="connsiteY57" fmla="*/ 322496 h 4999978"/>
              <a:gd name="connsiteX58" fmla="*/ 6392994 w 12192000"/>
              <a:gd name="connsiteY58" fmla="*/ 324426 h 4999978"/>
              <a:gd name="connsiteX59" fmla="*/ 6435581 w 12192000"/>
              <a:gd name="connsiteY59" fmla="*/ 323557 h 4999978"/>
              <a:gd name="connsiteX60" fmla="*/ 6435870 w 12192000"/>
              <a:gd name="connsiteY60" fmla="*/ 324745 h 4999978"/>
              <a:gd name="connsiteX61" fmla="*/ 6446571 w 12192000"/>
              <a:gd name="connsiteY61" fmla="*/ 329739 h 4999978"/>
              <a:gd name="connsiteX62" fmla="*/ 6467701 w 12192000"/>
              <a:gd name="connsiteY62" fmla="*/ 336547 h 4999978"/>
              <a:gd name="connsiteX63" fmla="*/ 6512727 w 12192000"/>
              <a:gd name="connsiteY63" fmla="*/ 367087 h 4999978"/>
              <a:gd name="connsiteX64" fmla="*/ 6557094 w 12192000"/>
              <a:gd name="connsiteY64" fmla="*/ 366314 h 4999978"/>
              <a:gd name="connsiteX65" fmla="*/ 6565879 w 12192000"/>
              <a:gd name="connsiteY65" fmla="*/ 366812 h 4999978"/>
              <a:gd name="connsiteX66" fmla="*/ 6565997 w 12192000"/>
              <a:gd name="connsiteY66" fmla="*/ 367092 h 4999978"/>
              <a:gd name="connsiteX67" fmla="*/ 6575147 w 12192000"/>
              <a:gd name="connsiteY67" fmla="*/ 368156 h 4999978"/>
              <a:gd name="connsiteX68" fmla="*/ 6581899 w 12192000"/>
              <a:gd name="connsiteY68" fmla="*/ 367720 h 4999978"/>
              <a:gd name="connsiteX69" fmla="*/ 6598943 w 12192000"/>
              <a:gd name="connsiteY69" fmla="*/ 368688 h 4999978"/>
              <a:gd name="connsiteX70" fmla="*/ 6604421 w 12192000"/>
              <a:gd name="connsiteY70" fmla="*/ 370815 h 4999978"/>
              <a:gd name="connsiteX71" fmla="*/ 6606035 w 12192000"/>
              <a:gd name="connsiteY71" fmla="*/ 374247 h 4999978"/>
              <a:gd name="connsiteX72" fmla="*/ 6607669 w 12192000"/>
              <a:gd name="connsiteY72" fmla="*/ 373968 h 4999978"/>
              <a:gd name="connsiteX73" fmla="*/ 6637532 w 12192000"/>
              <a:gd name="connsiteY73" fmla="*/ 384907 h 4999978"/>
              <a:gd name="connsiteX74" fmla="*/ 6706880 w 12192000"/>
              <a:gd name="connsiteY74" fmla="*/ 399163 h 4999978"/>
              <a:gd name="connsiteX75" fmla="*/ 6747500 w 12192000"/>
              <a:gd name="connsiteY75" fmla="*/ 403168 h 4999978"/>
              <a:gd name="connsiteX76" fmla="*/ 6857783 w 12192000"/>
              <a:gd name="connsiteY76" fmla="*/ 418687 h 4999978"/>
              <a:gd name="connsiteX77" fmla="*/ 6967720 w 12192000"/>
              <a:gd name="connsiteY77" fmla="*/ 437721 h 4999978"/>
              <a:gd name="connsiteX78" fmla="*/ 7018394 w 12192000"/>
              <a:gd name="connsiteY78" fmla="*/ 466613 h 4999978"/>
              <a:gd name="connsiteX79" fmla="*/ 7024679 w 12192000"/>
              <a:gd name="connsiteY79" fmla="*/ 467750 h 4999978"/>
              <a:gd name="connsiteX80" fmla="*/ 7041715 w 12192000"/>
              <a:gd name="connsiteY80" fmla="*/ 465902 h 4999978"/>
              <a:gd name="connsiteX81" fmla="*/ 7048103 w 12192000"/>
              <a:gd name="connsiteY81" fmla="*/ 464392 h 4999978"/>
              <a:gd name="connsiteX82" fmla="*/ 7057490 w 12192000"/>
              <a:gd name="connsiteY82" fmla="*/ 463917 h 4999978"/>
              <a:gd name="connsiteX83" fmla="*/ 7057730 w 12192000"/>
              <a:gd name="connsiteY83" fmla="*/ 464165 h 4999978"/>
              <a:gd name="connsiteX84" fmla="*/ 7066511 w 12192000"/>
              <a:gd name="connsiteY84" fmla="*/ 463214 h 4999978"/>
              <a:gd name="connsiteX85" fmla="*/ 7109401 w 12192000"/>
              <a:gd name="connsiteY85" fmla="*/ 455268 h 4999978"/>
              <a:gd name="connsiteX86" fmla="*/ 7166830 w 12192000"/>
              <a:gd name="connsiteY86" fmla="*/ 477037 h 4999978"/>
              <a:gd name="connsiteX87" fmla="*/ 7190442 w 12192000"/>
              <a:gd name="connsiteY87" fmla="*/ 480090 h 4999978"/>
              <a:gd name="connsiteX88" fmla="*/ 7203083 w 12192000"/>
              <a:gd name="connsiteY88" fmla="*/ 483106 h 4999978"/>
              <a:gd name="connsiteX89" fmla="*/ 7203894 w 12192000"/>
              <a:gd name="connsiteY89" fmla="*/ 484190 h 4999978"/>
              <a:gd name="connsiteX90" fmla="*/ 7245004 w 12192000"/>
              <a:gd name="connsiteY90" fmla="*/ 476444 h 4999978"/>
              <a:gd name="connsiteX91" fmla="*/ 7250514 w 12192000"/>
              <a:gd name="connsiteY91" fmla="*/ 477506 h 4999978"/>
              <a:gd name="connsiteX92" fmla="*/ 7277246 w 12192000"/>
              <a:gd name="connsiteY92" fmla="*/ 469782 h 4999978"/>
              <a:gd name="connsiteX93" fmla="*/ 7291092 w 12192000"/>
              <a:gd name="connsiteY93" fmla="*/ 467217 h 4999978"/>
              <a:gd name="connsiteX94" fmla="*/ 7294933 w 12192000"/>
              <a:gd name="connsiteY94" fmla="*/ 463549 h 4999978"/>
              <a:gd name="connsiteX95" fmla="*/ 7315408 w 12192000"/>
              <a:gd name="connsiteY95" fmla="*/ 461260 h 4999978"/>
              <a:gd name="connsiteX96" fmla="*/ 7317786 w 12192000"/>
              <a:gd name="connsiteY96" fmla="*/ 462106 h 4999978"/>
              <a:gd name="connsiteX97" fmla="*/ 7334572 w 12192000"/>
              <a:gd name="connsiteY97" fmla="*/ 456088 h 4999978"/>
              <a:gd name="connsiteX98" fmla="*/ 7348520 w 12192000"/>
              <a:gd name="connsiteY98" fmla="*/ 446050 h 4999978"/>
              <a:gd name="connsiteX99" fmla="*/ 7522997 w 12192000"/>
              <a:gd name="connsiteY99" fmla="*/ 442209 h 4999978"/>
              <a:gd name="connsiteX100" fmla="*/ 7686985 w 12192000"/>
              <a:gd name="connsiteY100" fmla="*/ 419805 h 4999978"/>
              <a:gd name="connsiteX101" fmla="*/ 7854068 w 12192000"/>
              <a:gd name="connsiteY101" fmla="*/ 409774 h 4999978"/>
              <a:gd name="connsiteX102" fmla="*/ 8034165 w 12192000"/>
              <a:gd name="connsiteY102" fmla="*/ 391699 h 4999978"/>
              <a:gd name="connsiteX103" fmla="*/ 8094381 w 12192000"/>
              <a:gd name="connsiteY103" fmla="*/ 395718 h 4999978"/>
              <a:gd name="connsiteX104" fmla="*/ 8146898 w 12192000"/>
              <a:gd name="connsiteY104" fmla="*/ 378558 h 4999978"/>
              <a:gd name="connsiteX105" fmla="*/ 8168993 w 12192000"/>
              <a:gd name="connsiteY105" fmla="*/ 384830 h 4999978"/>
              <a:gd name="connsiteX106" fmla="*/ 8172809 w 12192000"/>
              <a:gd name="connsiteY106" fmla="*/ 386137 h 4999978"/>
              <a:gd name="connsiteX107" fmla="*/ 8187962 w 12192000"/>
              <a:gd name="connsiteY107" fmla="*/ 386433 h 4999978"/>
              <a:gd name="connsiteX108" fmla="*/ 8192382 w 12192000"/>
              <a:gd name="connsiteY108" fmla="*/ 392692 h 4999978"/>
              <a:gd name="connsiteX109" fmla="*/ 8375192 w 12192000"/>
              <a:gd name="connsiteY109" fmla="*/ 383879 h 4999978"/>
              <a:gd name="connsiteX110" fmla="*/ 8454377 w 12192000"/>
              <a:gd name="connsiteY110" fmla="*/ 380331 h 4999978"/>
              <a:gd name="connsiteX111" fmla="*/ 8484740 w 12192000"/>
              <a:gd name="connsiteY111" fmla="*/ 385159 h 4999978"/>
              <a:gd name="connsiteX112" fmla="*/ 8601673 w 12192000"/>
              <a:gd name="connsiteY112" fmla="*/ 397101 h 4999978"/>
              <a:gd name="connsiteX113" fmla="*/ 8701676 w 12192000"/>
              <a:gd name="connsiteY113" fmla="*/ 401351 h 4999978"/>
              <a:gd name="connsiteX114" fmla="*/ 8773288 w 12192000"/>
              <a:gd name="connsiteY114" fmla="*/ 378077 h 4999978"/>
              <a:gd name="connsiteX115" fmla="*/ 8779909 w 12192000"/>
              <a:gd name="connsiteY115" fmla="*/ 382446 h 4999978"/>
              <a:gd name="connsiteX116" fmla="*/ 8829932 w 12192000"/>
              <a:gd name="connsiteY116" fmla="*/ 379243 h 4999978"/>
              <a:gd name="connsiteX117" fmla="*/ 9003386 w 12192000"/>
              <a:gd name="connsiteY117" fmla="*/ 336242 h 4999978"/>
              <a:gd name="connsiteX118" fmla="*/ 9101185 w 12192000"/>
              <a:gd name="connsiteY118" fmla="*/ 330862 h 4999978"/>
              <a:gd name="connsiteX119" fmla="*/ 9136185 w 12192000"/>
              <a:gd name="connsiteY119" fmla="*/ 334078 h 4999978"/>
              <a:gd name="connsiteX120" fmla="*/ 9194801 w 12192000"/>
              <a:gd name="connsiteY120" fmla="*/ 339149 h 4999978"/>
              <a:gd name="connsiteX121" fmla="*/ 9239316 w 12192000"/>
              <a:gd name="connsiteY121" fmla="*/ 355558 h 4999978"/>
              <a:gd name="connsiteX122" fmla="*/ 9288052 w 12192000"/>
              <a:gd name="connsiteY122" fmla="*/ 354796 h 4999978"/>
              <a:gd name="connsiteX123" fmla="*/ 9298465 w 12192000"/>
              <a:gd name="connsiteY123" fmla="*/ 338296 h 4999978"/>
              <a:gd name="connsiteX124" fmla="*/ 9350892 w 12192000"/>
              <a:gd name="connsiteY124" fmla="*/ 342778 h 4999978"/>
              <a:gd name="connsiteX125" fmla="*/ 9430522 w 12192000"/>
              <a:gd name="connsiteY125" fmla="*/ 351368 h 4999978"/>
              <a:gd name="connsiteX126" fmla="*/ 9476215 w 12192000"/>
              <a:gd name="connsiteY126" fmla="*/ 352107 h 4999978"/>
              <a:gd name="connsiteX127" fmla="*/ 9601276 w 12192000"/>
              <a:gd name="connsiteY127" fmla="*/ 358704 h 4999978"/>
              <a:gd name="connsiteX128" fmla="*/ 9726733 w 12192000"/>
              <a:gd name="connsiteY128" fmla="*/ 368801 h 4999978"/>
              <a:gd name="connsiteX129" fmla="*/ 9802144 w 12192000"/>
              <a:gd name="connsiteY129" fmla="*/ 394479 h 4999978"/>
              <a:gd name="connsiteX130" fmla="*/ 9905153 w 12192000"/>
              <a:gd name="connsiteY130" fmla="*/ 400650 h 4999978"/>
              <a:gd name="connsiteX131" fmla="*/ 9922553 w 12192000"/>
              <a:gd name="connsiteY131" fmla="*/ 404569 h 4999978"/>
              <a:gd name="connsiteX132" fmla="*/ 10044658 w 12192000"/>
              <a:gd name="connsiteY132" fmla="*/ 418077 h 4999978"/>
              <a:gd name="connsiteX133" fmla="*/ 10184585 w 12192000"/>
              <a:gd name="connsiteY133" fmla="*/ 407138 h 4999978"/>
              <a:gd name="connsiteX134" fmla="*/ 10366435 w 12192000"/>
              <a:gd name="connsiteY134" fmla="*/ 462428 h 4999978"/>
              <a:gd name="connsiteX135" fmla="*/ 10688220 w 12192000"/>
              <a:gd name="connsiteY135" fmla="*/ 542258 h 4999978"/>
              <a:gd name="connsiteX136" fmla="*/ 11026690 w 12192000"/>
              <a:gd name="connsiteY136" fmla="*/ 550681 h 4999978"/>
              <a:gd name="connsiteX137" fmla="*/ 11113779 w 12192000"/>
              <a:gd name="connsiteY137" fmla="*/ 533868 h 4999978"/>
              <a:gd name="connsiteX138" fmla="*/ 11369556 w 12192000"/>
              <a:gd name="connsiteY138" fmla="*/ 491719 h 4999978"/>
              <a:gd name="connsiteX139" fmla="*/ 11623342 w 12192000"/>
              <a:gd name="connsiteY139" fmla="*/ 388428 h 4999978"/>
              <a:gd name="connsiteX140" fmla="*/ 11786511 w 12192000"/>
              <a:gd name="connsiteY140" fmla="*/ 358390 h 4999978"/>
              <a:gd name="connsiteX141" fmla="*/ 11862577 w 12192000"/>
              <a:gd name="connsiteY141" fmla="*/ 330549 h 4999978"/>
              <a:gd name="connsiteX142" fmla="*/ 11916612 w 12192000"/>
              <a:gd name="connsiteY142" fmla="*/ 323810 h 4999978"/>
              <a:gd name="connsiteX143" fmla="*/ 11948830 w 12192000"/>
              <a:gd name="connsiteY143" fmla="*/ 318062 h 4999978"/>
              <a:gd name="connsiteX144" fmla="*/ 12001583 w 12192000"/>
              <a:gd name="connsiteY144" fmla="*/ 279643 h 4999978"/>
              <a:gd name="connsiteX145" fmla="*/ 12174977 w 12192000"/>
              <a:gd name="connsiteY145" fmla="*/ 264652 h 4999978"/>
              <a:gd name="connsiteX146" fmla="*/ 12192000 w 12192000"/>
              <a:gd name="connsiteY146" fmla="*/ 256549 h 4999978"/>
              <a:gd name="connsiteX147" fmla="*/ 12192000 w 12192000"/>
              <a:gd name="connsiteY147" fmla="*/ 4999978 h 4999978"/>
              <a:gd name="connsiteX148" fmla="*/ 0 w 12192000"/>
              <a:gd name="connsiteY148" fmla="*/ 4999978 h 4999978"/>
              <a:gd name="connsiteX149" fmla="*/ 0 w 12192000"/>
              <a:gd name="connsiteY149" fmla="*/ 617449 h 4999978"/>
              <a:gd name="connsiteX150" fmla="*/ 11075 w 12192000"/>
              <a:gd name="connsiteY150" fmla="*/ 615178 h 4999978"/>
              <a:gd name="connsiteX151" fmla="*/ 44061 w 12192000"/>
              <a:gd name="connsiteY151" fmla="*/ 608596 h 4999978"/>
              <a:gd name="connsiteX152" fmla="*/ 136694 w 12192000"/>
              <a:gd name="connsiteY152" fmla="*/ 556415 h 4999978"/>
              <a:gd name="connsiteX153" fmla="*/ 170342 w 12192000"/>
              <a:gd name="connsiteY153" fmla="*/ 551077 h 4999978"/>
              <a:gd name="connsiteX154" fmla="*/ 168955 w 12192000"/>
              <a:gd name="connsiteY154" fmla="*/ 542164 h 4999978"/>
              <a:gd name="connsiteX155" fmla="*/ 181474 w 12192000"/>
              <a:gd name="connsiteY155" fmla="*/ 541281 h 4999978"/>
              <a:gd name="connsiteX156" fmla="*/ 209440 w 12192000"/>
              <a:gd name="connsiteY156" fmla="*/ 540561 h 4999978"/>
              <a:gd name="connsiteX157" fmla="*/ 293152 w 12192000"/>
              <a:gd name="connsiteY157" fmla="*/ 536576 h 4999978"/>
              <a:gd name="connsiteX158" fmla="*/ 315693 w 12192000"/>
              <a:gd name="connsiteY158" fmla="*/ 519030 h 4999978"/>
              <a:gd name="connsiteX159" fmla="*/ 337305 w 12192000"/>
              <a:gd name="connsiteY159" fmla="*/ 518372 h 4999978"/>
              <a:gd name="connsiteX160" fmla="*/ 462252 w 12192000"/>
              <a:gd name="connsiteY160" fmla="*/ 493151 h 4999978"/>
              <a:gd name="connsiteX161" fmla="*/ 479457 w 12192000"/>
              <a:gd name="connsiteY161" fmla="*/ 491123 h 4999978"/>
              <a:gd name="connsiteX162" fmla="*/ 488653 w 12192000"/>
              <a:gd name="connsiteY162" fmla="*/ 483257 h 4999978"/>
              <a:gd name="connsiteX163" fmla="*/ 522053 w 12192000"/>
              <a:gd name="connsiteY163" fmla="*/ 481125 h 4999978"/>
              <a:gd name="connsiteX164" fmla="*/ 523520 w 12192000"/>
              <a:gd name="connsiteY164" fmla="*/ 476713 h 4999978"/>
              <a:gd name="connsiteX165" fmla="*/ 632714 w 12192000"/>
              <a:gd name="connsiteY165" fmla="*/ 437101 h 4999978"/>
              <a:gd name="connsiteX166" fmla="*/ 651426 w 12192000"/>
              <a:gd name="connsiteY166" fmla="*/ 430544 h 4999978"/>
              <a:gd name="connsiteX167" fmla="*/ 667724 w 12192000"/>
              <a:gd name="connsiteY167" fmla="*/ 432138 h 4999978"/>
              <a:gd name="connsiteX168" fmla="*/ 757679 w 12192000"/>
              <a:gd name="connsiteY168" fmla="*/ 425145 h 4999978"/>
              <a:gd name="connsiteX169" fmla="*/ 779159 w 12192000"/>
              <a:gd name="connsiteY169" fmla="*/ 428059 h 4999978"/>
              <a:gd name="connsiteX170" fmla="*/ 788293 w 12192000"/>
              <a:gd name="connsiteY170" fmla="*/ 434863 h 4999978"/>
              <a:gd name="connsiteX171" fmla="*/ 822923 w 12192000"/>
              <a:gd name="connsiteY171" fmla="*/ 421074 h 4999978"/>
              <a:gd name="connsiteX172" fmla="*/ 876559 w 12192000"/>
              <a:gd name="connsiteY172" fmla="*/ 411088 h 4999978"/>
              <a:gd name="connsiteX173" fmla="*/ 902011 w 12192000"/>
              <a:gd name="connsiteY173" fmla="*/ 404118 h 4999978"/>
              <a:gd name="connsiteX174" fmla="*/ 922715 w 12192000"/>
              <a:gd name="connsiteY174" fmla="*/ 407699 h 4999978"/>
              <a:gd name="connsiteX175" fmla="*/ 1040139 w 12192000"/>
              <a:gd name="connsiteY175" fmla="*/ 406590 h 4999978"/>
              <a:gd name="connsiteX176" fmla="*/ 1067251 w 12192000"/>
              <a:gd name="connsiteY176" fmla="*/ 412384 h 4999978"/>
              <a:gd name="connsiteX177" fmla="*/ 1080272 w 12192000"/>
              <a:gd name="connsiteY177" fmla="*/ 424669 h 4999978"/>
              <a:gd name="connsiteX178" fmla="*/ 1090219 w 12192000"/>
              <a:gd name="connsiteY178" fmla="*/ 420026 h 4999978"/>
              <a:gd name="connsiteX179" fmla="*/ 1161226 w 12192000"/>
              <a:gd name="connsiteY179" fmla="*/ 418304 h 4999978"/>
              <a:gd name="connsiteX180" fmla="*/ 1207525 w 12192000"/>
              <a:gd name="connsiteY180" fmla="*/ 416039 h 4999978"/>
              <a:gd name="connsiteX181" fmla="*/ 1210030 w 12192000"/>
              <a:gd name="connsiteY181" fmla="*/ 398805 h 4999978"/>
              <a:gd name="connsiteX182" fmla="*/ 1251170 w 12192000"/>
              <a:gd name="connsiteY182" fmla="*/ 391942 h 4999978"/>
              <a:gd name="connsiteX183" fmla="*/ 1295331 w 12192000"/>
              <a:gd name="connsiteY183" fmla="*/ 402182 h 4999978"/>
              <a:gd name="connsiteX184" fmla="*/ 1347118 w 12192000"/>
              <a:gd name="connsiteY184" fmla="*/ 399704 h 4999978"/>
              <a:gd name="connsiteX185" fmla="*/ 1378108 w 12192000"/>
              <a:gd name="connsiteY185" fmla="*/ 398410 h 4999978"/>
              <a:gd name="connsiteX186" fmla="*/ 1459192 w 12192000"/>
              <a:gd name="connsiteY186" fmla="*/ 380919 h 4999978"/>
              <a:gd name="connsiteX187" fmla="*/ 1590120 w 12192000"/>
              <a:gd name="connsiteY187" fmla="*/ 317608 h 4999978"/>
              <a:gd name="connsiteX188" fmla="*/ 1631417 w 12192000"/>
              <a:gd name="connsiteY188" fmla="*/ 308227 h 4999978"/>
              <a:gd name="connsiteX189" fmla="*/ 1638727 w 12192000"/>
              <a:gd name="connsiteY189" fmla="*/ 311610 h 4999978"/>
              <a:gd name="connsiteX190" fmla="*/ 1844438 w 12192000"/>
              <a:gd name="connsiteY190" fmla="*/ 271304 h 4999978"/>
              <a:gd name="connsiteX191" fmla="*/ 1881324 w 12192000"/>
              <a:gd name="connsiteY191" fmla="*/ 268497 h 4999978"/>
              <a:gd name="connsiteX192" fmla="*/ 1908999 w 12192000"/>
              <a:gd name="connsiteY192" fmla="*/ 269338 h 4999978"/>
              <a:gd name="connsiteX193" fmla="*/ 1974956 w 12192000"/>
              <a:gd name="connsiteY193" fmla="*/ 255958 h 4999978"/>
              <a:gd name="connsiteX194" fmla="*/ 2082409 w 12192000"/>
              <a:gd name="connsiteY194" fmla="*/ 227290 h 4999978"/>
              <a:gd name="connsiteX195" fmla="*/ 2105639 w 12192000"/>
              <a:gd name="connsiteY195" fmla="*/ 222648 h 4999978"/>
              <a:gd name="connsiteX196" fmla="*/ 2126992 w 12192000"/>
              <a:gd name="connsiteY196" fmla="*/ 224468 h 4999978"/>
              <a:gd name="connsiteX197" fmla="*/ 2133154 w 12192000"/>
              <a:gd name="connsiteY197" fmla="*/ 229952 h 4999978"/>
              <a:gd name="connsiteX198" fmla="*/ 2146154 w 12192000"/>
              <a:gd name="connsiteY198" fmla="*/ 228332 h 4999978"/>
              <a:gd name="connsiteX199" fmla="*/ 2149901 w 12192000"/>
              <a:gd name="connsiteY199" fmla="*/ 229116 h 4999978"/>
              <a:gd name="connsiteX200" fmla="*/ 2171100 w 12192000"/>
              <a:gd name="connsiteY200" fmla="*/ 232389 h 4999978"/>
              <a:gd name="connsiteX201" fmla="*/ 2209148 w 12192000"/>
              <a:gd name="connsiteY201" fmla="*/ 209225 h 4999978"/>
              <a:gd name="connsiteX202" fmla="*/ 2261889 w 12192000"/>
              <a:gd name="connsiteY202" fmla="*/ 205532 h 4999978"/>
              <a:gd name="connsiteX203" fmla="*/ 2452315 w 12192000"/>
              <a:gd name="connsiteY203" fmla="*/ 152899 h 4999978"/>
              <a:gd name="connsiteX204" fmla="*/ 2487710 w 12192000"/>
              <a:gd name="connsiteY204" fmla="*/ 169267 h 4999978"/>
              <a:gd name="connsiteX205" fmla="*/ 2567870 w 12192000"/>
              <a:gd name="connsiteY205" fmla="*/ 156422 h 4999978"/>
              <a:gd name="connsiteX206" fmla="*/ 2677053 w 12192000"/>
              <a:gd name="connsiteY206" fmla="*/ 92513 h 4999978"/>
              <a:gd name="connsiteX207" fmla="*/ 2823914 w 12192000"/>
              <a:gd name="connsiteY207" fmla="*/ 66867 h 4999978"/>
              <a:gd name="connsiteX208" fmla="*/ 2831912 w 12192000"/>
              <a:gd name="connsiteY208" fmla="*/ 55426 h 4999978"/>
              <a:gd name="connsiteX209" fmla="*/ 2843870 w 12192000"/>
              <a:gd name="connsiteY209" fmla="*/ 47507 h 4999978"/>
              <a:gd name="connsiteX210" fmla="*/ 2846217 w 12192000"/>
              <a:gd name="connsiteY210" fmla="*/ 48025 h 4999978"/>
              <a:gd name="connsiteX211" fmla="*/ 2862745 w 12192000"/>
              <a:gd name="connsiteY211" fmla="*/ 43242 h 4999978"/>
              <a:gd name="connsiteX212" fmla="*/ 2864596 w 12192000"/>
              <a:gd name="connsiteY212" fmla="*/ 39218 h 4999978"/>
              <a:gd name="connsiteX213" fmla="*/ 2875381 w 12192000"/>
              <a:gd name="connsiteY213" fmla="*/ 35003 h 4999978"/>
              <a:gd name="connsiteX214" fmla="*/ 2895139 w 12192000"/>
              <a:gd name="connsiteY214" fmla="*/ 24186 h 4999978"/>
              <a:gd name="connsiteX215" fmla="*/ 2900232 w 12192000"/>
              <a:gd name="connsiteY215" fmla="*/ 24518 h 4999978"/>
              <a:gd name="connsiteX216" fmla="*/ 2932205 w 12192000"/>
              <a:gd name="connsiteY216" fmla="*/ 11873 h 4999978"/>
              <a:gd name="connsiteX217" fmla="*/ 2933310 w 12192000"/>
              <a:gd name="connsiteY217" fmla="*/ 12816 h 4999978"/>
              <a:gd name="connsiteX218" fmla="*/ 2945218 w 12192000"/>
              <a:gd name="connsiteY218" fmla="*/ 14141 h 4999978"/>
              <a:gd name="connsiteX219" fmla="*/ 2966465 w 12192000"/>
              <a:gd name="connsiteY219" fmla="*/ 14117 h 4999978"/>
              <a:gd name="connsiteX220" fmla="*/ 3023668 w 12192000"/>
              <a:gd name="connsiteY220" fmla="*/ 27905 h 4999978"/>
              <a:gd name="connsiteX221" fmla="*/ 3057077 w 12192000"/>
              <a:gd name="connsiteY221" fmla="*/ 14845 h 4999978"/>
              <a:gd name="connsiteX222" fmla="*/ 3151915 w 12192000"/>
              <a:gd name="connsiteY222" fmla="*/ 11243 h 4999978"/>
              <a:gd name="connsiteX223" fmla="*/ 3251671 w 12192000"/>
              <a:gd name="connsiteY223" fmla="*/ 31575 h 4999978"/>
              <a:gd name="connsiteX224" fmla="*/ 3351400 w 12192000"/>
              <a:gd name="connsiteY224" fmla="*/ 32687 h 4999978"/>
              <a:gd name="connsiteX225" fmla="*/ 3387481 w 12192000"/>
              <a:gd name="connsiteY225" fmla="*/ 31443 h 4999978"/>
              <a:gd name="connsiteX226" fmla="*/ 3451923 w 12192000"/>
              <a:gd name="connsiteY226" fmla="*/ 36482 h 4999978"/>
              <a:gd name="connsiteX227" fmla="*/ 3481520 w 12192000"/>
              <a:gd name="connsiteY227" fmla="*/ 43287 h 4999978"/>
              <a:gd name="connsiteX228" fmla="*/ 3482804 w 12192000"/>
              <a:gd name="connsiteY228" fmla="*/ 42812 h 4999978"/>
              <a:gd name="connsiteX229" fmla="*/ 3485495 w 12192000"/>
              <a:gd name="connsiteY229" fmla="*/ 45921 h 4999978"/>
              <a:gd name="connsiteX230" fmla="*/ 3490972 w 12192000"/>
              <a:gd name="connsiteY230" fmla="*/ 47286 h 4999978"/>
              <a:gd name="connsiteX231" fmla="*/ 3505835 w 12192000"/>
              <a:gd name="connsiteY231" fmla="*/ 46077 h 4999978"/>
              <a:gd name="connsiteX232" fmla="*/ 3511410 w 12192000"/>
              <a:gd name="connsiteY232" fmla="*/ 44808 h 4999978"/>
              <a:gd name="connsiteX233" fmla="*/ 3519598 w 12192000"/>
              <a:gd name="connsiteY233" fmla="*/ 44683 h 4999978"/>
              <a:gd name="connsiteX234" fmla="*/ 3519807 w 12192000"/>
              <a:gd name="connsiteY234" fmla="*/ 44938 h 4999978"/>
              <a:gd name="connsiteX235" fmla="*/ 3527466 w 12192000"/>
              <a:gd name="connsiteY235" fmla="*/ 44316 h 4999978"/>
              <a:gd name="connsiteX236" fmla="*/ 3564889 w 12192000"/>
              <a:gd name="connsiteY236" fmla="*/ 37990 h 4999978"/>
              <a:gd name="connsiteX237" fmla="*/ 3614922 w 12192000"/>
              <a:gd name="connsiteY237" fmla="*/ 61804 h 4999978"/>
              <a:gd name="connsiteX238" fmla="*/ 3635506 w 12192000"/>
              <a:gd name="connsiteY238" fmla="*/ 65718 h 4999978"/>
              <a:gd name="connsiteX239" fmla="*/ 3646525 w 12192000"/>
              <a:gd name="connsiteY239" fmla="*/ 69193 h 4999978"/>
              <a:gd name="connsiteX240" fmla="*/ 3647224 w 12192000"/>
              <a:gd name="connsiteY240" fmla="*/ 70303 h 4999978"/>
              <a:gd name="connsiteX241" fmla="*/ 3683100 w 12192000"/>
              <a:gd name="connsiteY241" fmla="*/ 64109 h 4999978"/>
              <a:gd name="connsiteX242" fmla="*/ 3687901 w 12192000"/>
              <a:gd name="connsiteY242" fmla="*/ 65372 h 4999978"/>
              <a:gd name="connsiteX243" fmla="*/ 3711234 w 12192000"/>
              <a:gd name="connsiteY243" fmla="*/ 58665 h 4999978"/>
              <a:gd name="connsiteX244" fmla="*/ 3723318 w 12192000"/>
              <a:gd name="connsiteY244" fmla="*/ 56625 h 4999978"/>
              <a:gd name="connsiteX245" fmla="*/ 3726677 w 12192000"/>
              <a:gd name="connsiteY245" fmla="*/ 53112 h 4999978"/>
              <a:gd name="connsiteX246" fmla="*/ 3744535 w 12192000"/>
              <a:gd name="connsiteY246" fmla="*/ 51590 h 4999978"/>
              <a:gd name="connsiteX247" fmla="*/ 3746608 w 12192000"/>
              <a:gd name="connsiteY247" fmla="*/ 52522 h 4999978"/>
              <a:gd name="connsiteX248" fmla="*/ 3761262 w 12192000"/>
              <a:gd name="connsiteY248" fmla="*/ 47147 h 4999978"/>
              <a:gd name="connsiteX249" fmla="*/ 3803931 w 12192000"/>
              <a:gd name="connsiteY249" fmla="*/ 49309 h 4999978"/>
              <a:gd name="connsiteX250" fmla="*/ 3925626 w 12192000"/>
              <a:gd name="connsiteY250" fmla="*/ 40301 h 4999978"/>
              <a:gd name="connsiteX251" fmla="*/ 4033324 w 12192000"/>
              <a:gd name="connsiteY251" fmla="*/ 26451 h 4999978"/>
              <a:gd name="connsiteX0" fmla="*/ 4033324 w 12192000"/>
              <a:gd name="connsiteY0" fmla="*/ 26451 h 4999978"/>
              <a:gd name="connsiteX1" fmla="*/ 4138795 w 12192000"/>
              <a:gd name="connsiteY1" fmla="*/ 28995 h 4999978"/>
              <a:gd name="connsiteX2" fmla="*/ 4197186 w 12192000"/>
              <a:gd name="connsiteY2" fmla="*/ 16311 h 4999978"/>
              <a:gd name="connsiteX3" fmla="*/ 4371550 w 12192000"/>
              <a:gd name="connsiteY3" fmla="*/ 8916 h 4999978"/>
              <a:gd name="connsiteX4" fmla="*/ 4424056 w 12192000"/>
              <a:gd name="connsiteY4" fmla="*/ 15151 h 4999978"/>
              <a:gd name="connsiteX5" fmla="*/ 4469897 w 12192000"/>
              <a:gd name="connsiteY5" fmla="*/ 0 h 4999978"/>
              <a:gd name="connsiteX6" fmla="*/ 4489151 w 12192000"/>
              <a:gd name="connsiteY6" fmla="*/ 7067 h 4999978"/>
              <a:gd name="connsiteX7" fmla="*/ 4492479 w 12192000"/>
              <a:gd name="connsiteY7" fmla="*/ 8512 h 4999978"/>
              <a:gd name="connsiteX8" fmla="*/ 4505693 w 12192000"/>
              <a:gd name="connsiteY8" fmla="*/ 9366 h 4999978"/>
              <a:gd name="connsiteX9" fmla="*/ 4509529 w 12192000"/>
              <a:gd name="connsiteY9" fmla="*/ 15767 h 4999978"/>
              <a:gd name="connsiteX10" fmla="*/ 4529499 w 12192000"/>
              <a:gd name="connsiteY10" fmla="*/ 21469 h 4999978"/>
              <a:gd name="connsiteX11" fmla="*/ 4553795 w 12192000"/>
              <a:gd name="connsiteY11" fmla="*/ 21323 h 4999978"/>
              <a:gd name="connsiteX12" fmla="*/ 4640118 w 12192000"/>
              <a:gd name="connsiteY12" fmla="*/ 21481 h 4999978"/>
              <a:gd name="connsiteX13" fmla="*/ 4654127 w 12192000"/>
              <a:gd name="connsiteY13" fmla="*/ 17734 h 4999978"/>
              <a:gd name="connsiteX14" fmla="*/ 4700168 w 12192000"/>
              <a:gd name="connsiteY14" fmla="*/ 22735 h 4999978"/>
              <a:gd name="connsiteX15" fmla="*/ 4741127 w 12192000"/>
              <a:gd name="connsiteY15" fmla="*/ 23309 h 4999978"/>
              <a:gd name="connsiteX16" fmla="*/ 4767598 w 12192000"/>
              <a:gd name="connsiteY16" fmla="*/ 20054 h 4999978"/>
              <a:gd name="connsiteX17" fmla="*/ 4774592 w 12192000"/>
              <a:gd name="connsiteY17" fmla="*/ 22231 h 4999978"/>
              <a:gd name="connsiteX18" fmla="*/ 4801328 w 12192000"/>
              <a:gd name="connsiteY18" fmla="*/ 23236 h 4999978"/>
              <a:gd name="connsiteX19" fmla="*/ 4814870 w 12192000"/>
              <a:gd name="connsiteY19" fmla="*/ 19579 h 4999978"/>
              <a:gd name="connsiteX20" fmla="*/ 4828440 w 12192000"/>
              <a:gd name="connsiteY20" fmla="*/ 27197 h 4999978"/>
              <a:gd name="connsiteX21" fmla="*/ 4831826 w 12192000"/>
              <a:gd name="connsiteY21" fmla="*/ 32900 h 4999978"/>
              <a:gd name="connsiteX22" fmla="*/ 4850785 w 12192000"/>
              <a:gd name="connsiteY22" fmla="*/ 29972 h 4999978"/>
              <a:gd name="connsiteX23" fmla="*/ 4866468 w 12192000"/>
              <a:gd name="connsiteY23" fmla="*/ 35321 h 4999978"/>
              <a:gd name="connsiteX24" fmla="*/ 4879983 w 12192000"/>
              <a:gd name="connsiteY24" fmla="*/ 31397 h 4999978"/>
              <a:gd name="connsiteX25" fmla="*/ 4885635 w 12192000"/>
              <a:gd name="connsiteY25" fmla="*/ 32124 h 4999978"/>
              <a:gd name="connsiteX26" fmla="*/ 4899698 w 12192000"/>
              <a:gd name="connsiteY26" fmla="*/ 34658 h 4999978"/>
              <a:gd name="connsiteX27" fmla="*/ 4923986 w 12192000"/>
              <a:gd name="connsiteY27" fmla="*/ 40414 h 4999978"/>
              <a:gd name="connsiteX28" fmla="*/ 4931544 w 12192000"/>
              <a:gd name="connsiteY28" fmla="*/ 41140 h 4999978"/>
              <a:gd name="connsiteX29" fmla="*/ 4948135 w 12192000"/>
              <a:gd name="connsiteY29" fmla="*/ 50311 h 4999978"/>
              <a:gd name="connsiteX30" fmla="*/ 4980068 w 12192000"/>
              <a:gd name="connsiteY30" fmla="*/ 57834 h 4999978"/>
              <a:gd name="connsiteX31" fmla="*/ 5036541 w 12192000"/>
              <a:gd name="connsiteY31" fmla="*/ 85075 h 4999978"/>
              <a:gd name="connsiteX32" fmla="*/ 5069678 w 12192000"/>
              <a:gd name="connsiteY32" fmla="*/ 97961 h 4999978"/>
              <a:gd name="connsiteX33" fmla="*/ 5092160 w 12192000"/>
              <a:gd name="connsiteY33" fmla="*/ 109985 h 4999978"/>
              <a:gd name="connsiteX34" fmla="*/ 5158166 w 12192000"/>
              <a:gd name="connsiteY34" fmla="*/ 126350 h 4999978"/>
              <a:gd name="connsiteX35" fmla="*/ 5271252 w 12192000"/>
              <a:gd name="connsiteY35" fmla="*/ 147520 h 4999978"/>
              <a:gd name="connsiteX36" fmla="*/ 5294438 w 12192000"/>
              <a:gd name="connsiteY36" fmla="*/ 153338 h 4999978"/>
              <a:gd name="connsiteX37" fmla="*/ 5310840 w 12192000"/>
              <a:gd name="connsiteY37" fmla="*/ 163551 h 4999978"/>
              <a:gd name="connsiteX38" fmla="*/ 5311570 w 12192000"/>
              <a:gd name="connsiteY38" fmla="*/ 170463 h 4999978"/>
              <a:gd name="connsiteX39" fmla="*/ 5323756 w 12192000"/>
              <a:gd name="connsiteY39" fmla="*/ 174500 h 4999978"/>
              <a:gd name="connsiteX40" fmla="*/ 5326259 w 12192000"/>
              <a:gd name="connsiteY40" fmla="*/ 176662 h 4999978"/>
              <a:gd name="connsiteX41" fmla="*/ 5341357 w 12192000"/>
              <a:gd name="connsiteY41" fmla="*/ 187975 h 4999978"/>
              <a:gd name="connsiteX42" fmla="*/ 5391908 w 12192000"/>
              <a:gd name="connsiteY42" fmla="*/ 185073 h 4999978"/>
              <a:gd name="connsiteX43" fmla="*/ 5492371 w 12192000"/>
              <a:gd name="connsiteY43" fmla="*/ 230923 h 4999978"/>
              <a:gd name="connsiteX44" fmla="*/ 5640913 w 12192000"/>
              <a:gd name="connsiteY44" fmla="*/ 239810 h 4999978"/>
              <a:gd name="connsiteX45" fmla="*/ 5877770 w 12192000"/>
              <a:gd name="connsiteY45" fmla="*/ 283747 h 4999978"/>
              <a:gd name="connsiteX46" fmla="*/ 5989615 w 12192000"/>
              <a:gd name="connsiteY46" fmla="*/ 306445 h 4999978"/>
              <a:gd name="connsiteX47" fmla="*/ 5996857 w 12192000"/>
              <a:gd name="connsiteY47" fmla="*/ 310331 h 4999978"/>
              <a:gd name="connsiteX48" fmla="*/ 6037387 w 12192000"/>
              <a:gd name="connsiteY48" fmla="*/ 299308 h 4999978"/>
              <a:gd name="connsiteX49" fmla="*/ 6113074 w 12192000"/>
              <a:gd name="connsiteY49" fmla="*/ 312627 h 4999978"/>
              <a:gd name="connsiteX50" fmla="*/ 6280929 w 12192000"/>
              <a:gd name="connsiteY50" fmla="*/ 337226 h 4999978"/>
              <a:gd name="connsiteX51" fmla="*/ 6298665 w 12192000"/>
              <a:gd name="connsiteY51" fmla="*/ 329713 h 4999978"/>
              <a:gd name="connsiteX52" fmla="*/ 6317326 w 12192000"/>
              <a:gd name="connsiteY52" fmla="*/ 326576 h 4999978"/>
              <a:gd name="connsiteX53" fmla="*/ 6319212 w 12192000"/>
              <a:gd name="connsiteY53" fmla="*/ 327786 h 4999978"/>
              <a:gd name="connsiteX54" fmla="*/ 6339724 w 12192000"/>
              <a:gd name="connsiteY54" fmla="*/ 328880 h 4999978"/>
              <a:gd name="connsiteX55" fmla="*/ 6345010 w 12192000"/>
              <a:gd name="connsiteY55" fmla="*/ 325930 h 4999978"/>
              <a:gd name="connsiteX56" fmla="*/ 6359332 w 12192000"/>
              <a:gd name="connsiteY56" fmla="*/ 325681 h 4999978"/>
              <a:gd name="connsiteX57" fmla="*/ 6388220 w 12192000"/>
              <a:gd name="connsiteY57" fmla="*/ 322496 h 4999978"/>
              <a:gd name="connsiteX58" fmla="*/ 6392994 w 12192000"/>
              <a:gd name="connsiteY58" fmla="*/ 324426 h 4999978"/>
              <a:gd name="connsiteX59" fmla="*/ 6435581 w 12192000"/>
              <a:gd name="connsiteY59" fmla="*/ 323557 h 4999978"/>
              <a:gd name="connsiteX60" fmla="*/ 6435870 w 12192000"/>
              <a:gd name="connsiteY60" fmla="*/ 324745 h 4999978"/>
              <a:gd name="connsiteX61" fmla="*/ 6446571 w 12192000"/>
              <a:gd name="connsiteY61" fmla="*/ 329739 h 4999978"/>
              <a:gd name="connsiteX62" fmla="*/ 6467701 w 12192000"/>
              <a:gd name="connsiteY62" fmla="*/ 336547 h 4999978"/>
              <a:gd name="connsiteX63" fmla="*/ 6512727 w 12192000"/>
              <a:gd name="connsiteY63" fmla="*/ 367087 h 4999978"/>
              <a:gd name="connsiteX64" fmla="*/ 6557094 w 12192000"/>
              <a:gd name="connsiteY64" fmla="*/ 366314 h 4999978"/>
              <a:gd name="connsiteX65" fmla="*/ 6565879 w 12192000"/>
              <a:gd name="connsiteY65" fmla="*/ 366812 h 4999978"/>
              <a:gd name="connsiteX66" fmla="*/ 6565997 w 12192000"/>
              <a:gd name="connsiteY66" fmla="*/ 367092 h 4999978"/>
              <a:gd name="connsiteX67" fmla="*/ 6575147 w 12192000"/>
              <a:gd name="connsiteY67" fmla="*/ 368156 h 4999978"/>
              <a:gd name="connsiteX68" fmla="*/ 6581899 w 12192000"/>
              <a:gd name="connsiteY68" fmla="*/ 367720 h 4999978"/>
              <a:gd name="connsiteX69" fmla="*/ 6598943 w 12192000"/>
              <a:gd name="connsiteY69" fmla="*/ 368688 h 4999978"/>
              <a:gd name="connsiteX70" fmla="*/ 6604421 w 12192000"/>
              <a:gd name="connsiteY70" fmla="*/ 370815 h 4999978"/>
              <a:gd name="connsiteX71" fmla="*/ 6606035 w 12192000"/>
              <a:gd name="connsiteY71" fmla="*/ 374247 h 4999978"/>
              <a:gd name="connsiteX72" fmla="*/ 6607669 w 12192000"/>
              <a:gd name="connsiteY72" fmla="*/ 373968 h 4999978"/>
              <a:gd name="connsiteX73" fmla="*/ 6637532 w 12192000"/>
              <a:gd name="connsiteY73" fmla="*/ 384907 h 4999978"/>
              <a:gd name="connsiteX74" fmla="*/ 6706880 w 12192000"/>
              <a:gd name="connsiteY74" fmla="*/ 399163 h 4999978"/>
              <a:gd name="connsiteX75" fmla="*/ 6747500 w 12192000"/>
              <a:gd name="connsiteY75" fmla="*/ 403168 h 4999978"/>
              <a:gd name="connsiteX76" fmla="*/ 6857783 w 12192000"/>
              <a:gd name="connsiteY76" fmla="*/ 418687 h 4999978"/>
              <a:gd name="connsiteX77" fmla="*/ 6967720 w 12192000"/>
              <a:gd name="connsiteY77" fmla="*/ 437721 h 4999978"/>
              <a:gd name="connsiteX78" fmla="*/ 7018394 w 12192000"/>
              <a:gd name="connsiteY78" fmla="*/ 466613 h 4999978"/>
              <a:gd name="connsiteX79" fmla="*/ 7024679 w 12192000"/>
              <a:gd name="connsiteY79" fmla="*/ 467750 h 4999978"/>
              <a:gd name="connsiteX80" fmla="*/ 7041715 w 12192000"/>
              <a:gd name="connsiteY80" fmla="*/ 465902 h 4999978"/>
              <a:gd name="connsiteX81" fmla="*/ 7048103 w 12192000"/>
              <a:gd name="connsiteY81" fmla="*/ 464392 h 4999978"/>
              <a:gd name="connsiteX82" fmla="*/ 7057490 w 12192000"/>
              <a:gd name="connsiteY82" fmla="*/ 463917 h 4999978"/>
              <a:gd name="connsiteX83" fmla="*/ 7057730 w 12192000"/>
              <a:gd name="connsiteY83" fmla="*/ 464165 h 4999978"/>
              <a:gd name="connsiteX84" fmla="*/ 7066511 w 12192000"/>
              <a:gd name="connsiteY84" fmla="*/ 463214 h 4999978"/>
              <a:gd name="connsiteX85" fmla="*/ 7109401 w 12192000"/>
              <a:gd name="connsiteY85" fmla="*/ 455268 h 4999978"/>
              <a:gd name="connsiteX86" fmla="*/ 7166830 w 12192000"/>
              <a:gd name="connsiteY86" fmla="*/ 477037 h 4999978"/>
              <a:gd name="connsiteX87" fmla="*/ 7190442 w 12192000"/>
              <a:gd name="connsiteY87" fmla="*/ 480090 h 4999978"/>
              <a:gd name="connsiteX88" fmla="*/ 7203083 w 12192000"/>
              <a:gd name="connsiteY88" fmla="*/ 483106 h 4999978"/>
              <a:gd name="connsiteX89" fmla="*/ 7203894 w 12192000"/>
              <a:gd name="connsiteY89" fmla="*/ 484190 h 4999978"/>
              <a:gd name="connsiteX90" fmla="*/ 7245004 w 12192000"/>
              <a:gd name="connsiteY90" fmla="*/ 476444 h 4999978"/>
              <a:gd name="connsiteX91" fmla="*/ 7250514 w 12192000"/>
              <a:gd name="connsiteY91" fmla="*/ 477506 h 4999978"/>
              <a:gd name="connsiteX92" fmla="*/ 7277246 w 12192000"/>
              <a:gd name="connsiteY92" fmla="*/ 469782 h 4999978"/>
              <a:gd name="connsiteX93" fmla="*/ 7291092 w 12192000"/>
              <a:gd name="connsiteY93" fmla="*/ 467217 h 4999978"/>
              <a:gd name="connsiteX94" fmla="*/ 7294933 w 12192000"/>
              <a:gd name="connsiteY94" fmla="*/ 463549 h 4999978"/>
              <a:gd name="connsiteX95" fmla="*/ 7315408 w 12192000"/>
              <a:gd name="connsiteY95" fmla="*/ 461260 h 4999978"/>
              <a:gd name="connsiteX96" fmla="*/ 7317786 w 12192000"/>
              <a:gd name="connsiteY96" fmla="*/ 462106 h 4999978"/>
              <a:gd name="connsiteX97" fmla="*/ 7334572 w 12192000"/>
              <a:gd name="connsiteY97" fmla="*/ 456088 h 4999978"/>
              <a:gd name="connsiteX98" fmla="*/ 7348520 w 12192000"/>
              <a:gd name="connsiteY98" fmla="*/ 446050 h 4999978"/>
              <a:gd name="connsiteX99" fmla="*/ 7522997 w 12192000"/>
              <a:gd name="connsiteY99" fmla="*/ 442209 h 4999978"/>
              <a:gd name="connsiteX100" fmla="*/ 7686985 w 12192000"/>
              <a:gd name="connsiteY100" fmla="*/ 419805 h 4999978"/>
              <a:gd name="connsiteX101" fmla="*/ 7854068 w 12192000"/>
              <a:gd name="connsiteY101" fmla="*/ 409774 h 4999978"/>
              <a:gd name="connsiteX102" fmla="*/ 8034165 w 12192000"/>
              <a:gd name="connsiteY102" fmla="*/ 391699 h 4999978"/>
              <a:gd name="connsiteX103" fmla="*/ 8094381 w 12192000"/>
              <a:gd name="connsiteY103" fmla="*/ 395718 h 4999978"/>
              <a:gd name="connsiteX104" fmla="*/ 8146898 w 12192000"/>
              <a:gd name="connsiteY104" fmla="*/ 378558 h 4999978"/>
              <a:gd name="connsiteX105" fmla="*/ 8168993 w 12192000"/>
              <a:gd name="connsiteY105" fmla="*/ 384830 h 4999978"/>
              <a:gd name="connsiteX106" fmla="*/ 8172809 w 12192000"/>
              <a:gd name="connsiteY106" fmla="*/ 386137 h 4999978"/>
              <a:gd name="connsiteX107" fmla="*/ 8187962 w 12192000"/>
              <a:gd name="connsiteY107" fmla="*/ 386433 h 4999978"/>
              <a:gd name="connsiteX108" fmla="*/ 8192382 w 12192000"/>
              <a:gd name="connsiteY108" fmla="*/ 392692 h 4999978"/>
              <a:gd name="connsiteX109" fmla="*/ 8375192 w 12192000"/>
              <a:gd name="connsiteY109" fmla="*/ 383879 h 4999978"/>
              <a:gd name="connsiteX110" fmla="*/ 8454377 w 12192000"/>
              <a:gd name="connsiteY110" fmla="*/ 380331 h 4999978"/>
              <a:gd name="connsiteX111" fmla="*/ 8484740 w 12192000"/>
              <a:gd name="connsiteY111" fmla="*/ 385159 h 4999978"/>
              <a:gd name="connsiteX112" fmla="*/ 8601673 w 12192000"/>
              <a:gd name="connsiteY112" fmla="*/ 397101 h 4999978"/>
              <a:gd name="connsiteX113" fmla="*/ 8701676 w 12192000"/>
              <a:gd name="connsiteY113" fmla="*/ 401351 h 4999978"/>
              <a:gd name="connsiteX114" fmla="*/ 8773288 w 12192000"/>
              <a:gd name="connsiteY114" fmla="*/ 378077 h 4999978"/>
              <a:gd name="connsiteX115" fmla="*/ 8779909 w 12192000"/>
              <a:gd name="connsiteY115" fmla="*/ 382446 h 4999978"/>
              <a:gd name="connsiteX116" fmla="*/ 8829932 w 12192000"/>
              <a:gd name="connsiteY116" fmla="*/ 379243 h 4999978"/>
              <a:gd name="connsiteX117" fmla="*/ 9003386 w 12192000"/>
              <a:gd name="connsiteY117" fmla="*/ 336242 h 4999978"/>
              <a:gd name="connsiteX118" fmla="*/ 9101185 w 12192000"/>
              <a:gd name="connsiteY118" fmla="*/ 330862 h 4999978"/>
              <a:gd name="connsiteX119" fmla="*/ 9136185 w 12192000"/>
              <a:gd name="connsiteY119" fmla="*/ 334078 h 4999978"/>
              <a:gd name="connsiteX120" fmla="*/ 9194801 w 12192000"/>
              <a:gd name="connsiteY120" fmla="*/ 339149 h 4999978"/>
              <a:gd name="connsiteX121" fmla="*/ 9239316 w 12192000"/>
              <a:gd name="connsiteY121" fmla="*/ 355558 h 4999978"/>
              <a:gd name="connsiteX122" fmla="*/ 9288052 w 12192000"/>
              <a:gd name="connsiteY122" fmla="*/ 354796 h 4999978"/>
              <a:gd name="connsiteX123" fmla="*/ 9298465 w 12192000"/>
              <a:gd name="connsiteY123" fmla="*/ 338296 h 4999978"/>
              <a:gd name="connsiteX124" fmla="*/ 9350892 w 12192000"/>
              <a:gd name="connsiteY124" fmla="*/ 342778 h 4999978"/>
              <a:gd name="connsiteX125" fmla="*/ 9430522 w 12192000"/>
              <a:gd name="connsiteY125" fmla="*/ 351368 h 4999978"/>
              <a:gd name="connsiteX126" fmla="*/ 9476215 w 12192000"/>
              <a:gd name="connsiteY126" fmla="*/ 352107 h 4999978"/>
              <a:gd name="connsiteX127" fmla="*/ 9601276 w 12192000"/>
              <a:gd name="connsiteY127" fmla="*/ 358704 h 4999978"/>
              <a:gd name="connsiteX128" fmla="*/ 9726733 w 12192000"/>
              <a:gd name="connsiteY128" fmla="*/ 368801 h 4999978"/>
              <a:gd name="connsiteX129" fmla="*/ 9802144 w 12192000"/>
              <a:gd name="connsiteY129" fmla="*/ 394479 h 4999978"/>
              <a:gd name="connsiteX130" fmla="*/ 9905153 w 12192000"/>
              <a:gd name="connsiteY130" fmla="*/ 400650 h 4999978"/>
              <a:gd name="connsiteX131" fmla="*/ 9922553 w 12192000"/>
              <a:gd name="connsiteY131" fmla="*/ 404569 h 4999978"/>
              <a:gd name="connsiteX132" fmla="*/ 10044658 w 12192000"/>
              <a:gd name="connsiteY132" fmla="*/ 418077 h 4999978"/>
              <a:gd name="connsiteX133" fmla="*/ 10184585 w 12192000"/>
              <a:gd name="connsiteY133" fmla="*/ 407138 h 4999978"/>
              <a:gd name="connsiteX134" fmla="*/ 10366435 w 12192000"/>
              <a:gd name="connsiteY134" fmla="*/ 462428 h 4999978"/>
              <a:gd name="connsiteX135" fmla="*/ 10688220 w 12192000"/>
              <a:gd name="connsiteY135" fmla="*/ 542258 h 4999978"/>
              <a:gd name="connsiteX136" fmla="*/ 11026690 w 12192000"/>
              <a:gd name="connsiteY136" fmla="*/ 550681 h 4999978"/>
              <a:gd name="connsiteX137" fmla="*/ 11113779 w 12192000"/>
              <a:gd name="connsiteY137" fmla="*/ 533868 h 4999978"/>
              <a:gd name="connsiteX138" fmla="*/ 11369556 w 12192000"/>
              <a:gd name="connsiteY138" fmla="*/ 491719 h 4999978"/>
              <a:gd name="connsiteX139" fmla="*/ 11623342 w 12192000"/>
              <a:gd name="connsiteY139" fmla="*/ 388428 h 4999978"/>
              <a:gd name="connsiteX140" fmla="*/ 11786511 w 12192000"/>
              <a:gd name="connsiteY140" fmla="*/ 358390 h 4999978"/>
              <a:gd name="connsiteX141" fmla="*/ 11862577 w 12192000"/>
              <a:gd name="connsiteY141" fmla="*/ 330549 h 4999978"/>
              <a:gd name="connsiteX142" fmla="*/ 11916612 w 12192000"/>
              <a:gd name="connsiteY142" fmla="*/ 323810 h 4999978"/>
              <a:gd name="connsiteX143" fmla="*/ 11948830 w 12192000"/>
              <a:gd name="connsiteY143" fmla="*/ 318062 h 4999978"/>
              <a:gd name="connsiteX144" fmla="*/ 12001583 w 12192000"/>
              <a:gd name="connsiteY144" fmla="*/ 279643 h 4999978"/>
              <a:gd name="connsiteX145" fmla="*/ 12174977 w 12192000"/>
              <a:gd name="connsiteY145" fmla="*/ 264652 h 4999978"/>
              <a:gd name="connsiteX146" fmla="*/ 12192000 w 12192000"/>
              <a:gd name="connsiteY146" fmla="*/ 256549 h 4999978"/>
              <a:gd name="connsiteX147" fmla="*/ 12192000 w 12192000"/>
              <a:gd name="connsiteY147" fmla="*/ 4999978 h 4999978"/>
              <a:gd name="connsiteX148" fmla="*/ 0 w 12192000"/>
              <a:gd name="connsiteY148" fmla="*/ 4999978 h 4999978"/>
              <a:gd name="connsiteX149" fmla="*/ 0 w 12192000"/>
              <a:gd name="connsiteY149" fmla="*/ 617449 h 4999978"/>
              <a:gd name="connsiteX150" fmla="*/ 11075 w 12192000"/>
              <a:gd name="connsiteY150" fmla="*/ 615178 h 4999978"/>
              <a:gd name="connsiteX151" fmla="*/ 44061 w 12192000"/>
              <a:gd name="connsiteY151" fmla="*/ 608596 h 4999978"/>
              <a:gd name="connsiteX152" fmla="*/ 136694 w 12192000"/>
              <a:gd name="connsiteY152" fmla="*/ 556415 h 4999978"/>
              <a:gd name="connsiteX153" fmla="*/ 170342 w 12192000"/>
              <a:gd name="connsiteY153" fmla="*/ 551077 h 4999978"/>
              <a:gd name="connsiteX154" fmla="*/ 168955 w 12192000"/>
              <a:gd name="connsiteY154" fmla="*/ 542164 h 4999978"/>
              <a:gd name="connsiteX155" fmla="*/ 181474 w 12192000"/>
              <a:gd name="connsiteY155" fmla="*/ 541281 h 4999978"/>
              <a:gd name="connsiteX156" fmla="*/ 209440 w 12192000"/>
              <a:gd name="connsiteY156" fmla="*/ 540561 h 4999978"/>
              <a:gd name="connsiteX157" fmla="*/ 293152 w 12192000"/>
              <a:gd name="connsiteY157" fmla="*/ 536576 h 4999978"/>
              <a:gd name="connsiteX158" fmla="*/ 315693 w 12192000"/>
              <a:gd name="connsiteY158" fmla="*/ 519030 h 4999978"/>
              <a:gd name="connsiteX159" fmla="*/ 337305 w 12192000"/>
              <a:gd name="connsiteY159" fmla="*/ 518372 h 4999978"/>
              <a:gd name="connsiteX160" fmla="*/ 462252 w 12192000"/>
              <a:gd name="connsiteY160" fmla="*/ 493151 h 4999978"/>
              <a:gd name="connsiteX161" fmla="*/ 479457 w 12192000"/>
              <a:gd name="connsiteY161" fmla="*/ 491123 h 4999978"/>
              <a:gd name="connsiteX162" fmla="*/ 488653 w 12192000"/>
              <a:gd name="connsiteY162" fmla="*/ 483257 h 4999978"/>
              <a:gd name="connsiteX163" fmla="*/ 522053 w 12192000"/>
              <a:gd name="connsiteY163" fmla="*/ 481125 h 4999978"/>
              <a:gd name="connsiteX164" fmla="*/ 523520 w 12192000"/>
              <a:gd name="connsiteY164" fmla="*/ 476713 h 4999978"/>
              <a:gd name="connsiteX165" fmla="*/ 632714 w 12192000"/>
              <a:gd name="connsiteY165" fmla="*/ 437101 h 4999978"/>
              <a:gd name="connsiteX166" fmla="*/ 651426 w 12192000"/>
              <a:gd name="connsiteY166" fmla="*/ 430544 h 4999978"/>
              <a:gd name="connsiteX167" fmla="*/ 667724 w 12192000"/>
              <a:gd name="connsiteY167" fmla="*/ 432138 h 4999978"/>
              <a:gd name="connsiteX168" fmla="*/ 757679 w 12192000"/>
              <a:gd name="connsiteY168" fmla="*/ 425145 h 4999978"/>
              <a:gd name="connsiteX169" fmla="*/ 779159 w 12192000"/>
              <a:gd name="connsiteY169" fmla="*/ 428059 h 4999978"/>
              <a:gd name="connsiteX170" fmla="*/ 788293 w 12192000"/>
              <a:gd name="connsiteY170" fmla="*/ 434863 h 4999978"/>
              <a:gd name="connsiteX171" fmla="*/ 822923 w 12192000"/>
              <a:gd name="connsiteY171" fmla="*/ 421074 h 4999978"/>
              <a:gd name="connsiteX172" fmla="*/ 876559 w 12192000"/>
              <a:gd name="connsiteY172" fmla="*/ 411088 h 4999978"/>
              <a:gd name="connsiteX173" fmla="*/ 902011 w 12192000"/>
              <a:gd name="connsiteY173" fmla="*/ 404118 h 4999978"/>
              <a:gd name="connsiteX174" fmla="*/ 922715 w 12192000"/>
              <a:gd name="connsiteY174" fmla="*/ 407699 h 4999978"/>
              <a:gd name="connsiteX175" fmla="*/ 1040139 w 12192000"/>
              <a:gd name="connsiteY175" fmla="*/ 406590 h 4999978"/>
              <a:gd name="connsiteX176" fmla="*/ 1067251 w 12192000"/>
              <a:gd name="connsiteY176" fmla="*/ 412384 h 4999978"/>
              <a:gd name="connsiteX177" fmla="*/ 1080272 w 12192000"/>
              <a:gd name="connsiteY177" fmla="*/ 424669 h 4999978"/>
              <a:gd name="connsiteX178" fmla="*/ 1090219 w 12192000"/>
              <a:gd name="connsiteY178" fmla="*/ 420026 h 4999978"/>
              <a:gd name="connsiteX179" fmla="*/ 1161226 w 12192000"/>
              <a:gd name="connsiteY179" fmla="*/ 418304 h 4999978"/>
              <a:gd name="connsiteX180" fmla="*/ 1207525 w 12192000"/>
              <a:gd name="connsiteY180" fmla="*/ 416039 h 4999978"/>
              <a:gd name="connsiteX181" fmla="*/ 1210030 w 12192000"/>
              <a:gd name="connsiteY181" fmla="*/ 398805 h 4999978"/>
              <a:gd name="connsiteX182" fmla="*/ 1251170 w 12192000"/>
              <a:gd name="connsiteY182" fmla="*/ 391942 h 4999978"/>
              <a:gd name="connsiteX183" fmla="*/ 1295331 w 12192000"/>
              <a:gd name="connsiteY183" fmla="*/ 402182 h 4999978"/>
              <a:gd name="connsiteX184" fmla="*/ 1347118 w 12192000"/>
              <a:gd name="connsiteY184" fmla="*/ 399704 h 4999978"/>
              <a:gd name="connsiteX185" fmla="*/ 1378108 w 12192000"/>
              <a:gd name="connsiteY185" fmla="*/ 398410 h 4999978"/>
              <a:gd name="connsiteX186" fmla="*/ 1459192 w 12192000"/>
              <a:gd name="connsiteY186" fmla="*/ 380919 h 4999978"/>
              <a:gd name="connsiteX187" fmla="*/ 1590120 w 12192000"/>
              <a:gd name="connsiteY187" fmla="*/ 317608 h 4999978"/>
              <a:gd name="connsiteX188" fmla="*/ 1631417 w 12192000"/>
              <a:gd name="connsiteY188" fmla="*/ 308227 h 4999978"/>
              <a:gd name="connsiteX189" fmla="*/ 1638727 w 12192000"/>
              <a:gd name="connsiteY189" fmla="*/ 311610 h 4999978"/>
              <a:gd name="connsiteX190" fmla="*/ 1844438 w 12192000"/>
              <a:gd name="connsiteY190" fmla="*/ 271304 h 4999978"/>
              <a:gd name="connsiteX191" fmla="*/ 1881324 w 12192000"/>
              <a:gd name="connsiteY191" fmla="*/ 268497 h 4999978"/>
              <a:gd name="connsiteX192" fmla="*/ 1908999 w 12192000"/>
              <a:gd name="connsiteY192" fmla="*/ 269338 h 4999978"/>
              <a:gd name="connsiteX193" fmla="*/ 1974956 w 12192000"/>
              <a:gd name="connsiteY193" fmla="*/ 255958 h 4999978"/>
              <a:gd name="connsiteX194" fmla="*/ 2082409 w 12192000"/>
              <a:gd name="connsiteY194" fmla="*/ 227290 h 4999978"/>
              <a:gd name="connsiteX195" fmla="*/ 2105639 w 12192000"/>
              <a:gd name="connsiteY195" fmla="*/ 222648 h 4999978"/>
              <a:gd name="connsiteX196" fmla="*/ 2126992 w 12192000"/>
              <a:gd name="connsiteY196" fmla="*/ 224468 h 4999978"/>
              <a:gd name="connsiteX197" fmla="*/ 2133154 w 12192000"/>
              <a:gd name="connsiteY197" fmla="*/ 229952 h 4999978"/>
              <a:gd name="connsiteX198" fmla="*/ 2146154 w 12192000"/>
              <a:gd name="connsiteY198" fmla="*/ 228332 h 4999978"/>
              <a:gd name="connsiteX199" fmla="*/ 2149901 w 12192000"/>
              <a:gd name="connsiteY199" fmla="*/ 229116 h 4999978"/>
              <a:gd name="connsiteX200" fmla="*/ 2171100 w 12192000"/>
              <a:gd name="connsiteY200" fmla="*/ 232389 h 4999978"/>
              <a:gd name="connsiteX201" fmla="*/ 2209148 w 12192000"/>
              <a:gd name="connsiteY201" fmla="*/ 209225 h 4999978"/>
              <a:gd name="connsiteX202" fmla="*/ 2261889 w 12192000"/>
              <a:gd name="connsiteY202" fmla="*/ 205532 h 4999978"/>
              <a:gd name="connsiteX203" fmla="*/ 2452315 w 12192000"/>
              <a:gd name="connsiteY203" fmla="*/ 152899 h 4999978"/>
              <a:gd name="connsiteX204" fmla="*/ 2487710 w 12192000"/>
              <a:gd name="connsiteY204" fmla="*/ 169267 h 4999978"/>
              <a:gd name="connsiteX205" fmla="*/ 2567870 w 12192000"/>
              <a:gd name="connsiteY205" fmla="*/ 156422 h 4999978"/>
              <a:gd name="connsiteX206" fmla="*/ 2677053 w 12192000"/>
              <a:gd name="connsiteY206" fmla="*/ 92513 h 4999978"/>
              <a:gd name="connsiteX207" fmla="*/ 2823914 w 12192000"/>
              <a:gd name="connsiteY207" fmla="*/ 66867 h 4999978"/>
              <a:gd name="connsiteX208" fmla="*/ 2831912 w 12192000"/>
              <a:gd name="connsiteY208" fmla="*/ 55426 h 4999978"/>
              <a:gd name="connsiteX209" fmla="*/ 2843870 w 12192000"/>
              <a:gd name="connsiteY209" fmla="*/ 47507 h 4999978"/>
              <a:gd name="connsiteX210" fmla="*/ 2846217 w 12192000"/>
              <a:gd name="connsiteY210" fmla="*/ 48025 h 4999978"/>
              <a:gd name="connsiteX211" fmla="*/ 2862745 w 12192000"/>
              <a:gd name="connsiteY211" fmla="*/ 43242 h 4999978"/>
              <a:gd name="connsiteX212" fmla="*/ 2864596 w 12192000"/>
              <a:gd name="connsiteY212" fmla="*/ 39218 h 4999978"/>
              <a:gd name="connsiteX213" fmla="*/ 2875381 w 12192000"/>
              <a:gd name="connsiteY213" fmla="*/ 35003 h 4999978"/>
              <a:gd name="connsiteX214" fmla="*/ 2895139 w 12192000"/>
              <a:gd name="connsiteY214" fmla="*/ 24186 h 4999978"/>
              <a:gd name="connsiteX215" fmla="*/ 2900232 w 12192000"/>
              <a:gd name="connsiteY215" fmla="*/ 24518 h 4999978"/>
              <a:gd name="connsiteX216" fmla="*/ 2932205 w 12192000"/>
              <a:gd name="connsiteY216" fmla="*/ 11873 h 4999978"/>
              <a:gd name="connsiteX217" fmla="*/ 2933310 w 12192000"/>
              <a:gd name="connsiteY217" fmla="*/ 12816 h 4999978"/>
              <a:gd name="connsiteX218" fmla="*/ 2945218 w 12192000"/>
              <a:gd name="connsiteY218" fmla="*/ 14141 h 4999978"/>
              <a:gd name="connsiteX219" fmla="*/ 2966465 w 12192000"/>
              <a:gd name="connsiteY219" fmla="*/ 14117 h 4999978"/>
              <a:gd name="connsiteX220" fmla="*/ 3023668 w 12192000"/>
              <a:gd name="connsiteY220" fmla="*/ 27905 h 4999978"/>
              <a:gd name="connsiteX221" fmla="*/ 3057077 w 12192000"/>
              <a:gd name="connsiteY221" fmla="*/ 14845 h 4999978"/>
              <a:gd name="connsiteX222" fmla="*/ 3151915 w 12192000"/>
              <a:gd name="connsiteY222" fmla="*/ 11243 h 4999978"/>
              <a:gd name="connsiteX223" fmla="*/ 3251671 w 12192000"/>
              <a:gd name="connsiteY223" fmla="*/ 31575 h 4999978"/>
              <a:gd name="connsiteX224" fmla="*/ 3351400 w 12192000"/>
              <a:gd name="connsiteY224" fmla="*/ 32687 h 4999978"/>
              <a:gd name="connsiteX225" fmla="*/ 3387481 w 12192000"/>
              <a:gd name="connsiteY225" fmla="*/ 31443 h 4999978"/>
              <a:gd name="connsiteX226" fmla="*/ 3451923 w 12192000"/>
              <a:gd name="connsiteY226" fmla="*/ 36482 h 4999978"/>
              <a:gd name="connsiteX227" fmla="*/ 3481520 w 12192000"/>
              <a:gd name="connsiteY227" fmla="*/ 43287 h 4999978"/>
              <a:gd name="connsiteX228" fmla="*/ 3482804 w 12192000"/>
              <a:gd name="connsiteY228" fmla="*/ 42812 h 4999978"/>
              <a:gd name="connsiteX229" fmla="*/ 3485495 w 12192000"/>
              <a:gd name="connsiteY229" fmla="*/ 45921 h 4999978"/>
              <a:gd name="connsiteX230" fmla="*/ 3490972 w 12192000"/>
              <a:gd name="connsiteY230" fmla="*/ 47286 h 4999978"/>
              <a:gd name="connsiteX231" fmla="*/ 3505835 w 12192000"/>
              <a:gd name="connsiteY231" fmla="*/ 46077 h 4999978"/>
              <a:gd name="connsiteX232" fmla="*/ 3511410 w 12192000"/>
              <a:gd name="connsiteY232" fmla="*/ 44808 h 4999978"/>
              <a:gd name="connsiteX233" fmla="*/ 3519598 w 12192000"/>
              <a:gd name="connsiteY233" fmla="*/ 44683 h 4999978"/>
              <a:gd name="connsiteX234" fmla="*/ 3519807 w 12192000"/>
              <a:gd name="connsiteY234" fmla="*/ 44938 h 4999978"/>
              <a:gd name="connsiteX235" fmla="*/ 3527466 w 12192000"/>
              <a:gd name="connsiteY235" fmla="*/ 44316 h 4999978"/>
              <a:gd name="connsiteX236" fmla="*/ 3564889 w 12192000"/>
              <a:gd name="connsiteY236" fmla="*/ 57394 h 4999978"/>
              <a:gd name="connsiteX237" fmla="*/ 3614922 w 12192000"/>
              <a:gd name="connsiteY237" fmla="*/ 61804 h 4999978"/>
              <a:gd name="connsiteX238" fmla="*/ 3635506 w 12192000"/>
              <a:gd name="connsiteY238" fmla="*/ 65718 h 4999978"/>
              <a:gd name="connsiteX239" fmla="*/ 3646525 w 12192000"/>
              <a:gd name="connsiteY239" fmla="*/ 69193 h 4999978"/>
              <a:gd name="connsiteX240" fmla="*/ 3647224 w 12192000"/>
              <a:gd name="connsiteY240" fmla="*/ 70303 h 4999978"/>
              <a:gd name="connsiteX241" fmla="*/ 3683100 w 12192000"/>
              <a:gd name="connsiteY241" fmla="*/ 64109 h 4999978"/>
              <a:gd name="connsiteX242" fmla="*/ 3687901 w 12192000"/>
              <a:gd name="connsiteY242" fmla="*/ 65372 h 4999978"/>
              <a:gd name="connsiteX243" fmla="*/ 3711234 w 12192000"/>
              <a:gd name="connsiteY243" fmla="*/ 58665 h 4999978"/>
              <a:gd name="connsiteX244" fmla="*/ 3723318 w 12192000"/>
              <a:gd name="connsiteY244" fmla="*/ 56625 h 4999978"/>
              <a:gd name="connsiteX245" fmla="*/ 3726677 w 12192000"/>
              <a:gd name="connsiteY245" fmla="*/ 53112 h 4999978"/>
              <a:gd name="connsiteX246" fmla="*/ 3744535 w 12192000"/>
              <a:gd name="connsiteY246" fmla="*/ 51590 h 4999978"/>
              <a:gd name="connsiteX247" fmla="*/ 3746608 w 12192000"/>
              <a:gd name="connsiteY247" fmla="*/ 52522 h 4999978"/>
              <a:gd name="connsiteX248" fmla="*/ 3761262 w 12192000"/>
              <a:gd name="connsiteY248" fmla="*/ 47147 h 4999978"/>
              <a:gd name="connsiteX249" fmla="*/ 3803931 w 12192000"/>
              <a:gd name="connsiteY249" fmla="*/ 49309 h 4999978"/>
              <a:gd name="connsiteX250" fmla="*/ 3925626 w 12192000"/>
              <a:gd name="connsiteY250" fmla="*/ 40301 h 4999978"/>
              <a:gd name="connsiteX251" fmla="*/ 4033324 w 12192000"/>
              <a:gd name="connsiteY251" fmla="*/ 26451 h 4999978"/>
              <a:gd name="connsiteX0" fmla="*/ 4033324 w 12192000"/>
              <a:gd name="connsiteY0" fmla="*/ 26451 h 4999978"/>
              <a:gd name="connsiteX1" fmla="*/ 4138795 w 12192000"/>
              <a:gd name="connsiteY1" fmla="*/ 28995 h 4999978"/>
              <a:gd name="connsiteX2" fmla="*/ 4197186 w 12192000"/>
              <a:gd name="connsiteY2" fmla="*/ 16311 h 4999978"/>
              <a:gd name="connsiteX3" fmla="*/ 4371550 w 12192000"/>
              <a:gd name="connsiteY3" fmla="*/ 8916 h 4999978"/>
              <a:gd name="connsiteX4" fmla="*/ 4424056 w 12192000"/>
              <a:gd name="connsiteY4" fmla="*/ 15151 h 4999978"/>
              <a:gd name="connsiteX5" fmla="*/ 4469897 w 12192000"/>
              <a:gd name="connsiteY5" fmla="*/ 0 h 4999978"/>
              <a:gd name="connsiteX6" fmla="*/ 4489151 w 12192000"/>
              <a:gd name="connsiteY6" fmla="*/ 7067 h 4999978"/>
              <a:gd name="connsiteX7" fmla="*/ 4492479 w 12192000"/>
              <a:gd name="connsiteY7" fmla="*/ 8512 h 4999978"/>
              <a:gd name="connsiteX8" fmla="*/ 4505693 w 12192000"/>
              <a:gd name="connsiteY8" fmla="*/ 9366 h 4999978"/>
              <a:gd name="connsiteX9" fmla="*/ 4509529 w 12192000"/>
              <a:gd name="connsiteY9" fmla="*/ 15767 h 4999978"/>
              <a:gd name="connsiteX10" fmla="*/ 4529499 w 12192000"/>
              <a:gd name="connsiteY10" fmla="*/ 21469 h 4999978"/>
              <a:gd name="connsiteX11" fmla="*/ 4553795 w 12192000"/>
              <a:gd name="connsiteY11" fmla="*/ 21323 h 4999978"/>
              <a:gd name="connsiteX12" fmla="*/ 4640118 w 12192000"/>
              <a:gd name="connsiteY12" fmla="*/ 21481 h 4999978"/>
              <a:gd name="connsiteX13" fmla="*/ 4654127 w 12192000"/>
              <a:gd name="connsiteY13" fmla="*/ 17734 h 4999978"/>
              <a:gd name="connsiteX14" fmla="*/ 4700168 w 12192000"/>
              <a:gd name="connsiteY14" fmla="*/ 22735 h 4999978"/>
              <a:gd name="connsiteX15" fmla="*/ 4741127 w 12192000"/>
              <a:gd name="connsiteY15" fmla="*/ 23309 h 4999978"/>
              <a:gd name="connsiteX16" fmla="*/ 4767598 w 12192000"/>
              <a:gd name="connsiteY16" fmla="*/ 20054 h 4999978"/>
              <a:gd name="connsiteX17" fmla="*/ 4774592 w 12192000"/>
              <a:gd name="connsiteY17" fmla="*/ 22231 h 4999978"/>
              <a:gd name="connsiteX18" fmla="*/ 4801328 w 12192000"/>
              <a:gd name="connsiteY18" fmla="*/ 23236 h 4999978"/>
              <a:gd name="connsiteX19" fmla="*/ 4814870 w 12192000"/>
              <a:gd name="connsiteY19" fmla="*/ 19579 h 4999978"/>
              <a:gd name="connsiteX20" fmla="*/ 4828440 w 12192000"/>
              <a:gd name="connsiteY20" fmla="*/ 27197 h 4999978"/>
              <a:gd name="connsiteX21" fmla="*/ 4831826 w 12192000"/>
              <a:gd name="connsiteY21" fmla="*/ 32900 h 4999978"/>
              <a:gd name="connsiteX22" fmla="*/ 4850785 w 12192000"/>
              <a:gd name="connsiteY22" fmla="*/ 29972 h 4999978"/>
              <a:gd name="connsiteX23" fmla="*/ 4866468 w 12192000"/>
              <a:gd name="connsiteY23" fmla="*/ 35321 h 4999978"/>
              <a:gd name="connsiteX24" fmla="*/ 4879983 w 12192000"/>
              <a:gd name="connsiteY24" fmla="*/ 31397 h 4999978"/>
              <a:gd name="connsiteX25" fmla="*/ 4885635 w 12192000"/>
              <a:gd name="connsiteY25" fmla="*/ 32124 h 4999978"/>
              <a:gd name="connsiteX26" fmla="*/ 4899698 w 12192000"/>
              <a:gd name="connsiteY26" fmla="*/ 34658 h 4999978"/>
              <a:gd name="connsiteX27" fmla="*/ 4923986 w 12192000"/>
              <a:gd name="connsiteY27" fmla="*/ 40414 h 4999978"/>
              <a:gd name="connsiteX28" fmla="*/ 4931544 w 12192000"/>
              <a:gd name="connsiteY28" fmla="*/ 41140 h 4999978"/>
              <a:gd name="connsiteX29" fmla="*/ 4948135 w 12192000"/>
              <a:gd name="connsiteY29" fmla="*/ 50311 h 4999978"/>
              <a:gd name="connsiteX30" fmla="*/ 4980068 w 12192000"/>
              <a:gd name="connsiteY30" fmla="*/ 57834 h 4999978"/>
              <a:gd name="connsiteX31" fmla="*/ 5036541 w 12192000"/>
              <a:gd name="connsiteY31" fmla="*/ 85075 h 4999978"/>
              <a:gd name="connsiteX32" fmla="*/ 5069678 w 12192000"/>
              <a:gd name="connsiteY32" fmla="*/ 97961 h 4999978"/>
              <a:gd name="connsiteX33" fmla="*/ 5092160 w 12192000"/>
              <a:gd name="connsiteY33" fmla="*/ 109985 h 4999978"/>
              <a:gd name="connsiteX34" fmla="*/ 5158166 w 12192000"/>
              <a:gd name="connsiteY34" fmla="*/ 126350 h 4999978"/>
              <a:gd name="connsiteX35" fmla="*/ 5271252 w 12192000"/>
              <a:gd name="connsiteY35" fmla="*/ 147520 h 4999978"/>
              <a:gd name="connsiteX36" fmla="*/ 5294438 w 12192000"/>
              <a:gd name="connsiteY36" fmla="*/ 153338 h 4999978"/>
              <a:gd name="connsiteX37" fmla="*/ 5310840 w 12192000"/>
              <a:gd name="connsiteY37" fmla="*/ 163551 h 4999978"/>
              <a:gd name="connsiteX38" fmla="*/ 5311570 w 12192000"/>
              <a:gd name="connsiteY38" fmla="*/ 170463 h 4999978"/>
              <a:gd name="connsiteX39" fmla="*/ 5323756 w 12192000"/>
              <a:gd name="connsiteY39" fmla="*/ 174500 h 4999978"/>
              <a:gd name="connsiteX40" fmla="*/ 5326259 w 12192000"/>
              <a:gd name="connsiteY40" fmla="*/ 176662 h 4999978"/>
              <a:gd name="connsiteX41" fmla="*/ 5341357 w 12192000"/>
              <a:gd name="connsiteY41" fmla="*/ 187975 h 4999978"/>
              <a:gd name="connsiteX42" fmla="*/ 5391908 w 12192000"/>
              <a:gd name="connsiteY42" fmla="*/ 185073 h 4999978"/>
              <a:gd name="connsiteX43" fmla="*/ 5492371 w 12192000"/>
              <a:gd name="connsiteY43" fmla="*/ 230923 h 4999978"/>
              <a:gd name="connsiteX44" fmla="*/ 5640913 w 12192000"/>
              <a:gd name="connsiteY44" fmla="*/ 239810 h 4999978"/>
              <a:gd name="connsiteX45" fmla="*/ 5877770 w 12192000"/>
              <a:gd name="connsiteY45" fmla="*/ 283747 h 4999978"/>
              <a:gd name="connsiteX46" fmla="*/ 5989615 w 12192000"/>
              <a:gd name="connsiteY46" fmla="*/ 306445 h 4999978"/>
              <a:gd name="connsiteX47" fmla="*/ 5996857 w 12192000"/>
              <a:gd name="connsiteY47" fmla="*/ 310331 h 4999978"/>
              <a:gd name="connsiteX48" fmla="*/ 6037387 w 12192000"/>
              <a:gd name="connsiteY48" fmla="*/ 299308 h 4999978"/>
              <a:gd name="connsiteX49" fmla="*/ 6113074 w 12192000"/>
              <a:gd name="connsiteY49" fmla="*/ 312627 h 4999978"/>
              <a:gd name="connsiteX50" fmla="*/ 6280929 w 12192000"/>
              <a:gd name="connsiteY50" fmla="*/ 337226 h 4999978"/>
              <a:gd name="connsiteX51" fmla="*/ 6298665 w 12192000"/>
              <a:gd name="connsiteY51" fmla="*/ 329713 h 4999978"/>
              <a:gd name="connsiteX52" fmla="*/ 6317326 w 12192000"/>
              <a:gd name="connsiteY52" fmla="*/ 326576 h 4999978"/>
              <a:gd name="connsiteX53" fmla="*/ 6319212 w 12192000"/>
              <a:gd name="connsiteY53" fmla="*/ 327786 h 4999978"/>
              <a:gd name="connsiteX54" fmla="*/ 6339724 w 12192000"/>
              <a:gd name="connsiteY54" fmla="*/ 328880 h 4999978"/>
              <a:gd name="connsiteX55" fmla="*/ 6345010 w 12192000"/>
              <a:gd name="connsiteY55" fmla="*/ 325930 h 4999978"/>
              <a:gd name="connsiteX56" fmla="*/ 6359332 w 12192000"/>
              <a:gd name="connsiteY56" fmla="*/ 325681 h 4999978"/>
              <a:gd name="connsiteX57" fmla="*/ 6388220 w 12192000"/>
              <a:gd name="connsiteY57" fmla="*/ 322496 h 4999978"/>
              <a:gd name="connsiteX58" fmla="*/ 6392994 w 12192000"/>
              <a:gd name="connsiteY58" fmla="*/ 324426 h 4999978"/>
              <a:gd name="connsiteX59" fmla="*/ 6435581 w 12192000"/>
              <a:gd name="connsiteY59" fmla="*/ 323557 h 4999978"/>
              <a:gd name="connsiteX60" fmla="*/ 6435870 w 12192000"/>
              <a:gd name="connsiteY60" fmla="*/ 324745 h 4999978"/>
              <a:gd name="connsiteX61" fmla="*/ 6446571 w 12192000"/>
              <a:gd name="connsiteY61" fmla="*/ 329739 h 4999978"/>
              <a:gd name="connsiteX62" fmla="*/ 6467701 w 12192000"/>
              <a:gd name="connsiteY62" fmla="*/ 336547 h 4999978"/>
              <a:gd name="connsiteX63" fmla="*/ 6512727 w 12192000"/>
              <a:gd name="connsiteY63" fmla="*/ 367087 h 4999978"/>
              <a:gd name="connsiteX64" fmla="*/ 6557094 w 12192000"/>
              <a:gd name="connsiteY64" fmla="*/ 366314 h 4999978"/>
              <a:gd name="connsiteX65" fmla="*/ 6565879 w 12192000"/>
              <a:gd name="connsiteY65" fmla="*/ 366812 h 4999978"/>
              <a:gd name="connsiteX66" fmla="*/ 6565997 w 12192000"/>
              <a:gd name="connsiteY66" fmla="*/ 367092 h 4999978"/>
              <a:gd name="connsiteX67" fmla="*/ 6575147 w 12192000"/>
              <a:gd name="connsiteY67" fmla="*/ 368156 h 4999978"/>
              <a:gd name="connsiteX68" fmla="*/ 6581899 w 12192000"/>
              <a:gd name="connsiteY68" fmla="*/ 367720 h 4999978"/>
              <a:gd name="connsiteX69" fmla="*/ 6598943 w 12192000"/>
              <a:gd name="connsiteY69" fmla="*/ 368688 h 4999978"/>
              <a:gd name="connsiteX70" fmla="*/ 6604421 w 12192000"/>
              <a:gd name="connsiteY70" fmla="*/ 370815 h 4999978"/>
              <a:gd name="connsiteX71" fmla="*/ 6606035 w 12192000"/>
              <a:gd name="connsiteY71" fmla="*/ 374247 h 4999978"/>
              <a:gd name="connsiteX72" fmla="*/ 6607669 w 12192000"/>
              <a:gd name="connsiteY72" fmla="*/ 373968 h 4999978"/>
              <a:gd name="connsiteX73" fmla="*/ 6637532 w 12192000"/>
              <a:gd name="connsiteY73" fmla="*/ 384907 h 4999978"/>
              <a:gd name="connsiteX74" fmla="*/ 6706880 w 12192000"/>
              <a:gd name="connsiteY74" fmla="*/ 399163 h 4999978"/>
              <a:gd name="connsiteX75" fmla="*/ 6747500 w 12192000"/>
              <a:gd name="connsiteY75" fmla="*/ 403168 h 4999978"/>
              <a:gd name="connsiteX76" fmla="*/ 6857783 w 12192000"/>
              <a:gd name="connsiteY76" fmla="*/ 418687 h 4999978"/>
              <a:gd name="connsiteX77" fmla="*/ 6967720 w 12192000"/>
              <a:gd name="connsiteY77" fmla="*/ 437721 h 4999978"/>
              <a:gd name="connsiteX78" fmla="*/ 7018394 w 12192000"/>
              <a:gd name="connsiteY78" fmla="*/ 466613 h 4999978"/>
              <a:gd name="connsiteX79" fmla="*/ 7024679 w 12192000"/>
              <a:gd name="connsiteY79" fmla="*/ 467750 h 4999978"/>
              <a:gd name="connsiteX80" fmla="*/ 7041715 w 12192000"/>
              <a:gd name="connsiteY80" fmla="*/ 465902 h 4999978"/>
              <a:gd name="connsiteX81" fmla="*/ 7048103 w 12192000"/>
              <a:gd name="connsiteY81" fmla="*/ 464392 h 4999978"/>
              <a:gd name="connsiteX82" fmla="*/ 7057490 w 12192000"/>
              <a:gd name="connsiteY82" fmla="*/ 463917 h 4999978"/>
              <a:gd name="connsiteX83" fmla="*/ 7057730 w 12192000"/>
              <a:gd name="connsiteY83" fmla="*/ 464165 h 4999978"/>
              <a:gd name="connsiteX84" fmla="*/ 7066511 w 12192000"/>
              <a:gd name="connsiteY84" fmla="*/ 463214 h 4999978"/>
              <a:gd name="connsiteX85" fmla="*/ 7109401 w 12192000"/>
              <a:gd name="connsiteY85" fmla="*/ 455268 h 4999978"/>
              <a:gd name="connsiteX86" fmla="*/ 7166830 w 12192000"/>
              <a:gd name="connsiteY86" fmla="*/ 477037 h 4999978"/>
              <a:gd name="connsiteX87" fmla="*/ 7190442 w 12192000"/>
              <a:gd name="connsiteY87" fmla="*/ 480090 h 4999978"/>
              <a:gd name="connsiteX88" fmla="*/ 7203083 w 12192000"/>
              <a:gd name="connsiteY88" fmla="*/ 483106 h 4999978"/>
              <a:gd name="connsiteX89" fmla="*/ 7203894 w 12192000"/>
              <a:gd name="connsiteY89" fmla="*/ 484190 h 4999978"/>
              <a:gd name="connsiteX90" fmla="*/ 7245004 w 12192000"/>
              <a:gd name="connsiteY90" fmla="*/ 476444 h 4999978"/>
              <a:gd name="connsiteX91" fmla="*/ 7250514 w 12192000"/>
              <a:gd name="connsiteY91" fmla="*/ 477506 h 4999978"/>
              <a:gd name="connsiteX92" fmla="*/ 7277246 w 12192000"/>
              <a:gd name="connsiteY92" fmla="*/ 469782 h 4999978"/>
              <a:gd name="connsiteX93" fmla="*/ 7291092 w 12192000"/>
              <a:gd name="connsiteY93" fmla="*/ 467217 h 4999978"/>
              <a:gd name="connsiteX94" fmla="*/ 7294933 w 12192000"/>
              <a:gd name="connsiteY94" fmla="*/ 463549 h 4999978"/>
              <a:gd name="connsiteX95" fmla="*/ 7315408 w 12192000"/>
              <a:gd name="connsiteY95" fmla="*/ 461260 h 4999978"/>
              <a:gd name="connsiteX96" fmla="*/ 7317786 w 12192000"/>
              <a:gd name="connsiteY96" fmla="*/ 462106 h 4999978"/>
              <a:gd name="connsiteX97" fmla="*/ 7334572 w 12192000"/>
              <a:gd name="connsiteY97" fmla="*/ 456088 h 4999978"/>
              <a:gd name="connsiteX98" fmla="*/ 7348520 w 12192000"/>
              <a:gd name="connsiteY98" fmla="*/ 446050 h 4999978"/>
              <a:gd name="connsiteX99" fmla="*/ 7522997 w 12192000"/>
              <a:gd name="connsiteY99" fmla="*/ 442209 h 4999978"/>
              <a:gd name="connsiteX100" fmla="*/ 7686985 w 12192000"/>
              <a:gd name="connsiteY100" fmla="*/ 419805 h 4999978"/>
              <a:gd name="connsiteX101" fmla="*/ 7854068 w 12192000"/>
              <a:gd name="connsiteY101" fmla="*/ 409774 h 4999978"/>
              <a:gd name="connsiteX102" fmla="*/ 8034165 w 12192000"/>
              <a:gd name="connsiteY102" fmla="*/ 391699 h 4999978"/>
              <a:gd name="connsiteX103" fmla="*/ 8094381 w 12192000"/>
              <a:gd name="connsiteY103" fmla="*/ 395718 h 4999978"/>
              <a:gd name="connsiteX104" fmla="*/ 8146898 w 12192000"/>
              <a:gd name="connsiteY104" fmla="*/ 378558 h 4999978"/>
              <a:gd name="connsiteX105" fmla="*/ 8168993 w 12192000"/>
              <a:gd name="connsiteY105" fmla="*/ 384830 h 4999978"/>
              <a:gd name="connsiteX106" fmla="*/ 8172809 w 12192000"/>
              <a:gd name="connsiteY106" fmla="*/ 386137 h 4999978"/>
              <a:gd name="connsiteX107" fmla="*/ 8187962 w 12192000"/>
              <a:gd name="connsiteY107" fmla="*/ 386433 h 4999978"/>
              <a:gd name="connsiteX108" fmla="*/ 8192382 w 12192000"/>
              <a:gd name="connsiteY108" fmla="*/ 392692 h 4999978"/>
              <a:gd name="connsiteX109" fmla="*/ 8375192 w 12192000"/>
              <a:gd name="connsiteY109" fmla="*/ 383879 h 4999978"/>
              <a:gd name="connsiteX110" fmla="*/ 8454377 w 12192000"/>
              <a:gd name="connsiteY110" fmla="*/ 380331 h 4999978"/>
              <a:gd name="connsiteX111" fmla="*/ 8484740 w 12192000"/>
              <a:gd name="connsiteY111" fmla="*/ 385159 h 4999978"/>
              <a:gd name="connsiteX112" fmla="*/ 8601673 w 12192000"/>
              <a:gd name="connsiteY112" fmla="*/ 397101 h 4999978"/>
              <a:gd name="connsiteX113" fmla="*/ 8701676 w 12192000"/>
              <a:gd name="connsiteY113" fmla="*/ 401351 h 4999978"/>
              <a:gd name="connsiteX114" fmla="*/ 8773288 w 12192000"/>
              <a:gd name="connsiteY114" fmla="*/ 378077 h 4999978"/>
              <a:gd name="connsiteX115" fmla="*/ 8779909 w 12192000"/>
              <a:gd name="connsiteY115" fmla="*/ 382446 h 4999978"/>
              <a:gd name="connsiteX116" fmla="*/ 8829932 w 12192000"/>
              <a:gd name="connsiteY116" fmla="*/ 379243 h 4999978"/>
              <a:gd name="connsiteX117" fmla="*/ 9003386 w 12192000"/>
              <a:gd name="connsiteY117" fmla="*/ 336242 h 4999978"/>
              <a:gd name="connsiteX118" fmla="*/ 9101185 w 12192000"/>
              <a:gd name="connsiteY118" fmla="*/ 330862 h 4999978"/>
              <a:gd name="connsiteX119" fmla="*/ 9136185 w 12192000"/>
              <a:gd name="connsiteY119" fmla="*/ 334078 h 4999978"/>
              <a:gd name="connsiteX120" fmla="*/ 9194801 w 12192000"/>
              <a:gd name="connsiteY120" fmla="*/ 339149 h 4999978"/>
              <a:gd name="connsiteX121" fmla="*/ 9239316 w 12192000"/>
              <a:gd name="connsiteY121" fmla="*/ 355558 h 4999978"/>
              <a:gd name="connsiteX122" fmla="*/ 9288052 w 12192000"/>
              <a:gd name="connsiteY122" fmla="*/ 354796 h 4999978"/>
              <a:gd name="connsiteX123" fmla="*/ 9298465 w 12192000"/>
              <a:gd name="connsiteY123" fmla="*/ 338296 h 4999978"/>
              <a:gd name="connsiteX124" fmla="*/ 9350892 w 12192000"/>
              <a:gd name="connsiteY124" fmla="*/ 342778 h 4999978"/>
              <a:gd name="connsiteX125" fmla="*/ 9430522 w 12192000"/>
              <a:gd name="connsiteY125" fmla="*/ 351368 h 4999978"/>
              <a:gd name="connsiteX126" fmla="*/ 9476215 w 12192000"/>
              <a:gd name="connsiteY126" fmla="*/ 352107 h 4999978"/>
              <a:gd name="connsiteX127" fmla="*/ 9601276 w 12192000"/>
              <a:gd name="connsiteY127" fmla="*/ 358704 h 4999978"/>
              <a:gd name="connsiteX128" fmla="*/ 9726733 w 12192000"/>
              <a:gd name="connsiteY128" fmla="*/ 368801 h 4999978"/>
              <a:gd name="connsiteX129" fmla="*/ 9802144 w 12192000"/>
              <a:gd name="connsiteY129" fmla="*/ 394479 h 4999978"/>
              <a:gd name="connsiteX130" fmla="*/ 9905153 w 12192000"/>
              <a:gd name="connsiteY130" fmla="*/ 400650 h 4999978"/>
              <a:gd name="connsiteX131" fmla="*/ 9922553 w 12192000"/>
              <a:gd name="connsiteY131" fmla="*/ 404569 h 4999978"/>
              <a:gd name="connsiteX132" fmla="*/ 10044658 w 12192000"/>
              <a:gd name="connsiteY132" fmla="*/ 418077 h 4999978"/>
              <a:gd name="connsiteX133" fmla="*/ 10184585 w 12192000"/>
              <a:gd name="connsiteY133" fmla="*/ 407138 h 4999978"/>
              <a:gd name="connsiteX134" fmla="*/ 10366435 w 12192000"/>
              <a:gd name="connsiteY134" fmla="*/ 462428 h 4999978"/>
              <a:gd name="connsiteX135" fmla="*/ 10688220 w 12192000"/>
              <a:gd name="connsiteY135" fmla="*/ 542258 h 4999978"/>
              <a:gd name="connsiteX136" fmla="*/ 11026690 w 12192000"/>
              <a:gd name="connsiteY136" fmla="*/ 550681 h 4999978"/>
              <a:gd name="connsiteX137" fmla="*/ 11113779 w 12192000"/>
              <a:gd name="connsiteY137" fmla="*/ 533868 h 4999978"/>
              <a:gd name="connsiteX138" fmla="*/ 11369556 w 12192000"/>
              <a:gd name="connsiteY138" fmla="*/ 491719 h 4999978"/>
              <a:gd name="connsiteX139" fmla="*/ 11623342 w 12192000"/>
              <a:gd name="connsiteY139" fmla="*/ 388428 h 4999978"/>
              <a:gd name="connsiteX140" fmla="*/ 11786511 w 12192000"/>
              <a:gd name="connsiteY140" fmla="*/ 358390 h 4999978"/>
              <a:gd name="connsiteX141" fmla="*/ 11862577 w 12192000"/>
              <a:gd name="connsiteY141" fmla="*/ 330549 h 4999978"/>
              <a:gd name="connsiteX142" fmla="*/ 11916612 w 12192000"/>
              <a:gd name="connsiteY142" fmla="*/ 323810 h 4999978"/>
              <a:gd name="connsiteX143" fmla="*/ 11948830 w 12192000"/>
              <a:gd name="connsiteY143" fmla="*/ 318062 h 4999978"/>
              <a:gd name="connsiteX144" fmla="*/ 12001583 w 12192000"/>
              <a:gd name="connsiteY144" fmla="*/ 279643 h 4999978"/>
              <a:gd name="connsiteX145" fmla="*/ 12174977 w 12192000"/>
              <a:gd name="connsiteY145" fmla="*/ 264652 h 4999978"/>
              <a:gd name="connsiteX146" fmla="*/ 12192000 w 12192000"/>
              <a:gd name="connsiteY146" fmla="*/ 256549 h 4999978"/>
              <a:gd name="connsiteX147" fmla="*/ 12192000 w 12192000"/>
              <a:gd name="connsiteY147" fmla="*/ 4999978 h 4999978"/>
              <a:gd name="connsiteX148" fmla="*/ 0 w 12192000"/>
              <a:gd name="connsiteY148" fmla="*/ 4999978 h 4999978"/>
              <a:gd name="connsiteX149" fmla="*/ 0 w 12192000"/>
              <a:gd name="connsiteY149" fmla="*/ 617449 h 4999978"/>
              <a:gd name="connsiteX150" fmla="*/ 11075 w 12192000"/>
              <a:gd name="connsiteY150" fmla="*/ 615178 h 4999978"/>
              <a:gd name="connsiteX151" fmla="*/ 44061 w 12192000"/>
              <a:gd name="connsiteY151" fmla="*/ 608596 h 4999978"/>
              <a:gd name="connsiteX152" fmla="*/ 136694 w 12192000"/>
              <a:gd name="connsiteY152" fmla="*/ 556415 h 4999978"/>
              <a:gd name="connsiteX153" fmla="*/ 170342 w 12192000"/>
              <a:gd name="connsiteY153" fmla="*/ 551077 h 4999978"/>
              <a:gd name="connsiteX154" fmla="*/ 168955 w 12192000"/>
              <a:gd name="connsiteY154" fmla="*/ 542164 h 4999978"/>
              <a:gd name="connsiteX155" fmla="*/ 181474 w 12192000"/>
              <a:gd name="connsiteY155" fmla="*/ 541281 h 4999978"/>
              <a:gd name="connsiteX156" fmla="*/ 209440 w 12192000"/>
              <a:gd name="connsiteY156" fmla="*/ 540561 h 4999978"/>
              <a:gd name="connsiteX157" fmla="*/ 293152 w 12192000"/>
              <a:gd name="connsiteY157" fmla="*/ 536576 h 4999978"/>
              <a:gd name="connsiteX158" fmla="*/ 315693 w 12192000"/>
              <a:gd name="connsiteY158" fmla="*/ 519030 h 4999978"/>
              <a:gd name="connsiteX159" fmla="*/ 337305 w 12192000"/>
              <a:gd name="connsiteY159" fmla="*/ 518372 h 4999978"/>
              <a:gd name="connsiteX160" fmla="*/ 462252 w 12192000"/>
              <a:gd name="connsiteY160" fmla="*/ 493151 h 4999978"/>
              <a:gd name="connsiteX161" fmla="*/ 479457 w 12192000"/>
              <a:gd name="connsiteY161" fmla="*/ 491123 h 4999978"/>
              <a:gd name="connsiteX162" fmla="*/ 488653 w 12192000"/>
              <a:gd name="connsiteY162" fmla="*/ 483257 h 4999978"/>
              <a:gd name="connsiteX163" fmla="*/ 522053 w 12192000"/>
              <a:gd name="connsiteY163" fmla="*/ 481125 h 4999978"/>
              <a:gd name="connsiteX164" fmla="*/ 523520 w 12192000"/>
              <a:gd name="connsiteY164" fmla="*/ 476713 h 4999978"/>
              <a:gd name="connsiteX165" fmla="*/ 632714 w 12192000"/>
              <a:gd name="connsiteY165" fmla="*/ 437101 h 4999978"/>
              <a:gd name="connsiteX166" fmla="*/ 651426 w 12192000"/>
              <a:gd name="connsiteY166" fmla="*/ 430544 h 4999978"/>
              <a:gd name="connsiteX167" fmla="*/ 667724 w 12192000"/>
              <a:gd name="connsiteY167" fmla="*/ 432138 h 4999978"/>
              <a:gd name="connsiteX168" fmla="*/ 757679 w 12192000"/>
              <a:gd name="connsiteY168" fmla="*/ 425145 h 4999978"/>
              <a:gd name="connsiteX169" fmla="*/ 779159 w 12192000"/>
              <a:gd name="connsiteY169" fmla="*/ 428059 h 4999978"/>
              <a:gd name="connsiteX170" fmla="*/ 788293 w 12192000"/>
              <a:gd name="connsiteY170" fmla="*/ 434863 h 4999978"/>
              <a:gd name="connsiteX171" fmla="*/ 822923 w 12192000"/>
              <a:gd name="connsiteY171" fmla="*/ 421074 h 4999978"/>
              <a:gd name="connsiteX172" fmla="*/ 876559 w 12192000"/>
              <a:gd name="connsiteY172" fmla="*/ 411088 h 4999978"/>
              <a:gd name="connsiteX173" fmla="*/ 902011 w 12192000"/>
              <a:gd name="connsiteY173" fmla="*/ 404118 h 4999978"/>
              <a:gd name="connsiteX174" fmla="*/ 922715 w 12192000"/>
              <a:gd name="connsiteY174" fmla="*/ 407699 h 4999978"/>
              <a:gd name="connsiteX175" fmla="*/ 1040139 w 12192000"/>
              <a:gd name="connsiteY175" fmla="*/ 406590 h 4999978"/>
              <a:gd name="connsiteX176" fmla="*/ 1067251 w 12192000"/>
              <a:gd name="connsiteY176" fmla="*/ 412384 h 4999978"/>
              <a:gd name="connsiteX177" fmla="*/ 1080272 w 12192000"/>
              <a:gd name="connsiteY177" fmla="*/ 424669 h 4999978"/>
              <a:gd name="connsiteX178" fmla="*/ 1090219 w 12192000"/>
              <a:gd name="connsiteY178" fmla="*/ 420026 h 4999978"/>
              <a:gd name="connsiteX179" fmla="*/ 1161226 w 12192000"/>
              <a:gd name="connsiteY179" fmla="*/ 418304 h 4999978"/>
              <a:gd name="connsiteX180" fmla="*/ 1207525 w 12192000"/>
              <a:gd name="connsiteY180" fmla="*/ 416039 h 4999978"/>
              <a:gd name="connsiteX181" fmla="*/ 1210030 w 12192000"/>
              <a:gd name="connsiteY181" fmla="*/ 398805 h 4999978"/>
              <a:gd name="connsiteX182" fmla="*/ 1251170 w 12192000"/>
              <a:gd name="connsiteY182" fmla="*/ 391942 h 4999978"/>
              <a:gd name="connsiteX183" fmla="*/ 1295331 w 12192000"/>
              <a:gd name="connsiteY183" fmla="*/ 402182 h 4999978"/>
              <a:gd name="connsiteX184" fmla="*/ 1347118 w 12192000"/>
              <a:gd name="connsiteY184" fmla="*/ 399704 h 4999978"/>
              <a:gd name="connsiteX185" fmla="*/ 1378108 w 12192000"/>
              <a:gd name="connsiteY185" fmla="*/ 398410 h 4999978"/>
              <a:gd name="connsiteX186" fmla="*/ 1459192 w 12192000"/>
              <a:gd name="connsiteY186" fmla="*/ 380919 h 4999978"/>
              <a:gd name="connsiteX187" fmla="*/ 1590120 w 12192000"/>
              <a:gd name="connsiteY187" fmla="*/ 317608 h 4999978"/>
              <a:gd name="connsiteX188" fmla="*/ 1631417 w 12192000"/>
              <a:gd name="connsiteY188" fmla="*/ 308227 h 4999978"/>
              <a:gd name="connsiteX189" fmla="*/ 1638727 w 12192000"/>
              <a:gd name="connsiteY189" fmla="*/ 311610 h 4999978"/>
              <a:gd name="connsiteX190" fmla="*/ 1844438 w 12192000"/>
              <a:gd name="connsiteY190" fmla="*/ 271304 h 4999978"/>
              <a:gd name="connsiteX191" fmla="*/ 1881324 w 12192000"/>
              <a:gd name="connsiteY191" fmla="*/ 268497 h 4999978"/>
              <a:gd name="connsiteX192" fmla="*/ 1908999 w 12192000"/>
              <a:gd name="connsiteY192" fmla="*/ 269338 h 4999978"/>
              <a:gd name="connsiteX193" fmla="*/ 1974956 w 12192000"/>
              <a:gd name="connsiteY193" fmla="*/ 255958 h 4999978"/>
              <a:gd name="connsiteX194" fmla="*/ 2082409 w 12192000"/>
              <a:gd name="connsiteY194" fmla="*/ 227290 h 4999978"/>
              <a:gd name="connsiteX195" fmla="*/ 2105639 w 12192000"/>
              <a:gd name="connsiteY195" fmla="*/ 222648 h 4999978"/>
              <a:gd name="connsiteX196" fmla="*/ 2126992 w 12192000"/>
              <a:gd name="connsiteY196" fmla="*/ 224468 h 4999978"/>
              <a:gd name="connsiteX197" fmla="*/ 2133154 w 12192000"/>
              <a:gd name="connsiteY197" fmla="*/ 229952 h 4999978"/>
              <a:gd name="connsiteX198" fmla="*/ 2146154 w 12192000"/>
              <a:gd name="connsiteY198" fmla="*/ 228332 h 4999978"/>
              <a:gd name="connsiteX199" fmla="*/ 2149901 w 12192000"/>
              <a:gd name="connsiteY199" fmla="*/ 229116 h 4999978"/>
              <a:gd name="connsiteX200" fmla="*/ 2171100 w 12192000"/>
              <a:gd name="connsiteY200" fmla="*/ 232389 h 4999978"/>
              <a:gd name="connsiteX201" fmla="*/ 2209148 w 12192000"/>
              <a:gd name="connsiteY201" fmla="*/ 209225 h 4999978"/>
              <a:gd name="connsiteX202" fmla="*/ 2261889 w 12192000"/>
              <a:gd name="connsiteY202" fmla="*/ 205532 h 4999978"/>
              <a:gd name="connsiteX203" fmla="*/ 2452315 w 12192000"/>
              <a:gd name="connsiteY203" fmla="*/ 152899 h 4999978"/>
              <a:gd name="connsiteX204" fmla="*/ 2487710 w 12192000"/>
              <a:gd name="connsiteY204" fmla="*/ 169267 h 4999978"/>
              <a:gd name="connsiteX205" fmla="*/ 2677053 w 12192000"/>
              <a:gd name="connsiteY205" fmla="*/ 92513 h 4999978"/>
              <a:gd name="connsiteX206" fmla="*/ 2823914 w 12192000"/>
              <a:gd name="connsiteY206" fmla="*/ 66867 h 4999978"/>
              <a:gd name="connsiteX207" fmla="*/ 2831912 w 12192000"/>
              <a:gd name="connsiteY207" fmla="*/ 55426 h 4999978"/>
              <a:gd name="connsiteX208" fmla="*/ 2843870 w 12192000"/>
              <a:gd name="connsiteY208" fmla="*/ 47507 h 4999978"/>
              <a:gd name="connsiteX209" fmla="*/ 2846217 w 12192000"/>
              <a:gd name="connsiteY209" fmla="*/ 48025 h 4999978"/>
              <a:gd name="connsiteX210" fmla="*/ 2862745 w 12192000"/>
              <a:gd name="connsiteY210" fmla="*/ 43242 h 4999978"/>
              <a:gd name="connsiteX211" fmla="*/ 2864596 w 12192000"/>
              <a:gd name="connsiteY211" fmla="*/ 39218 h 4999978"/>
              <a:gd name="connsiteX212" fmla="*/ 2875381 w 12192000"/>
              <a:gd name="connsiteY212" fmla="*/ 35003 h 4999978"/>
              <a:gd name="connsiteX213" fmla="*/ 2895139 w 12192000"/>
              <a:gd name="connsiteY213" fmla="*/ 24186 h 4999978"/>
              <a:gd name="connsiteX214" fmla="*/ 2900232 w 12192000"/>
              <a:gd name="connsiteY214" fmla="*/ 24518 h 4999978"/>
              <a:gd name="connsiteX215" fmla="*/ 2932205 w 12192000"/>
              <a:gd name="connsiteY215" fmla="*/ 11873 h 4999978"/>
              <a:gd name="connsiteX216" fmla="*/ 2933310 w 12192000"/>
              <a:gd name="connsiteY216" fmla="*/ 12816 h 4999978"/>
              <a:gd name="connsiteX217" fmla="*/ 2945218 w 12192000"/>
              <a:gd name="connsiteY217" fmla="*/ 14141 h 4999978"/>
              <a:gd name="connsiteX218" fmla="*/ 2966465 w 12192000"/>
              <a:gd name="connsiteY218" fmla="*/ 14117 h 4999978"/>
              <a:gd name="connsiteX219" fmla="*/ 3023668 w 12192000"/>
              <a:gd name="connsiteY219" fmla="*/ 27905 h 4999978"/>
              <a:gd name="connsiteX220" fmla="*/ 3057077 w 12192000"/>
              <a:gd name="connsiteY220" fmla="*/ 14845 h 4999978"/>
              <a:gd name="connsiteX221" fmla="*/ 3151915 w 12192000"/>
              <a:gd name="connsiteY221" fmla="*/ 11243 h 4999978"/>
              <a:gd name="connsiteX222" fmla="*/ 3251671 w 12192000"/>
              <a:gd name="connsiteY222" fmla="*/ 31575 h 4999978"/>
              <a:gd name="connsiteX223" fmla="*/ 3351400 w 12192000"/>
              <a:gd name="connsiteY223" fmla="*/ 32687 h 4999978"/>
              <a:gd name="connsiteX224" fmla="*/ 3387481 w 12192000"/>
              <a:gd name="connsiteY224" fmla="*/ 31443 h 4999978"/>
              <a:gd name="connsiteX225" fmla="*/ 3451923 w 12192000"/>
              <a:gd name="connsiteY225" fmla="*/ 36482 h 4999978"/>
              <a:gd name="connsiteX226" fmla="*/ 3481520 w 12192000"/>
              <a:gd name="connsiteY226" fmla="*/ 43287 h 4999978"/>
              <a:gd name="connsiteX227" fmla="*/ 3482804 w 12192000"/>
              <a:gd name="connsiteY227" fmla="*/ 42812 h 4999978"/>
              <a:gd name="connsiteX228" fmla="*/ 3485495 w 12192000"/>
              <a:gd name="connsiteY228" fmla="*/ 45921 h 4999978"/>
              <a:gd name="connsiteX229" fmla="*/ 3490972 w 12192000"/>
              <a:gd name="connsiteY229" fmla="*/ 47286 h 4999978"/>
              <a:gd name="connsiteX230" fmla="*/ 3505835 w 12192000"/>
              <a:gd name="connsiteY230" fmla="*/ 46077 h 4999978"/>
              <a:gd name="connsiteX231" fmla="*/ 3511410 w 12192000"/>
              <a:gd name="connsiteY231" fmla="*/ 44808 h 4999978"/>
              <a:gd name="connsiteX232" fmla="*/ 3519598 w 12192000"/>
              <a:gd name="connsiteY232" fmla="*/ 44683 h 4999978"/>
              <a:gd name="connsiteX233" fmla="*/ 3519807 w 12192000"/>
              <a:gd name="connsiteY233" fmla="*/ 44938 h 4999978"/>
              <a:gd name="connsiteX234" fmla="*/ 3527466 w 12192000"/>
              <a:gd name="connsiteY234" fmla="*/ 44316 h 4999978"/>
              <a:gd name="connsiteX235" fmla="*/ 3564889 w 12192000"/>
              <a:gd name="connsiteY235" fmla="*/ 57394 h 4999978"/>
              <a:gd name="connsiteX236" fmla="*/ 3614922 w 12192000"/>
              <a:gd name="connsiteY236" fmla="*/ 61804 h 4999978"/>
              <a:gd name="connsiteX237" fmla="*/ 3635506 w 12192000"/>
              <a:gd name="connsiteY237" fmla="*/ 65718 h 4999978"/>
              <a:gd name="connsiteX238" fmla="*/ 3646525 w 12192000"/>
              <a:gd name="connsiteY238" fmla="*/ 69193 h 4999978"/>
              <a:gd name="connsiteX239" fmla="*/ 3647224 w 12192000"/>
              <a:gd name="connsiteY239" fmla="*/ 70303 h 4999978"/>
              <a:gd name="connsiteX240" fmla="*/ 3683100 w 12192000"/>
              <a:gd name="connsiteY240" fmla="*/ 64109 h 4999978"/>
              <a:gd name="connsiteX241" fmla="*/ 3687901 w 12192000"/>
              <a:gd name="connsiteY241" fmla="*/ 65372 h 4999978"/>
              <a:gd name="connsiteX242" fmla="*/ 3711234 w 12192000"/>
              <a:gd name="connsiteY242" fmla="*/ 58665 h 4999978"/>
              <a:gd name="connsiteX243" fmla="*/ 3723318 w 12192000"/>
              <a:gd name="connsiteY243" fmla="*/ 56625 h 4999978"/>
              <a:gd name="connsiteX244" fmla="*/ 3726677 w 12192000"/>
              <a:gd name="connsiteY244" fmla="*/ 53112 h 4999978"/>
              <a:gd name="connsiteX245" fmla="*/ 3744535 w 12192000"/>
              <a:gd name="connsiteY245" fmla="*/ 51590 h 4999978"/>
              <a:gd name="connsiteX246" fmla="*/ 3746608 w 12192000"/>
              <a:gd name="connsiteY246" fmla="*/ 52522 h 4999978"/>
              <a:gd name="connsiteX247" fmla="*/ 3761262 w 12192000"/>
              <a:gd name="connsiteY247" fmla="*/ 47147 h 4999978"/>
              <a:gd name="connsiteX248" fmla="*/ 3803931 w 12192000"/>
              <a:gd name="connsiteY248" fmla="*/ 49309 h 4999978"/>
              <a:gd name="connsiteX249" fmla="*/ 3925626 w 12192000"/>
              <a:gd name="connsiteY249" fmla="*/ 40301 h 4999978"/>
              <a:gd name="connsiteX250" fmla="*/ 4033324 w 12192000"/>
              <a:gd name="connsiteY250" fmla="*/ 26451 h 4999978"/>
              <a:gd name="connsiteX0" fmla="*/ 4033324 w 12192000"/>
              <a:gd name="connsiteY0" fmla="*/ 26451 h 4999978"/>
              <a:gd name="connsiteX1" fmla="*/ 4138795 w 12192000"/>
              <a:gd name="connsiteY1" fmla="*/ 28995 h 4999978"/>
              <a:gd name="connsiteX2" fmla="*/ 4197186 w 12192000"/>
              <a:gd name="connsiteY2" fmla="*/ 16311 h 4999978"/>
              <a:gd name="connsiteX3" fmla="*/ 4371550 w 12192000"/>
              <a:gd name="connsiteY3" fmla="*/ 8916 h 4999978"/>
              <a:gd name="connsiteX4" fmla="*/ 4424056 w 12192000"/>
              <a:gd name="connsiteY4" fmla="*/ 15151 h 4999978"/>
              <a:gd name="connsiteX5" fmla="*/ 4469897 w 12192000"/>
              <a:gd name="connsiteY5" fmla="*/ 0 h 4999978"/>
              <a:gd name="connsiteX6" fmla="*/ 4489151 w 12192000"/>
              <a:gd name="connsiteY6" fmla="*/ 7067 h 4999978"/>
              <a:gd name="connsiteX7" fmla="*/ 4492479 w 12192000"/>
              <a:gd name="connsiteY7" fmla="*/ 8512 h 4999978"/>
              <a:gd name="connsiteX8" fmla="*/ 4505693 w 12192000"/>
              <a:gd name="connsiteY8" fmla="*/ 9366 h 4999978"/>
              <a:gd name="connsiteX9" fmla="*/ 4509529 w 12192000"/>
              <a:gd name="connsiteY9" fmla="*/ 15767 h 4999978"/>
              <a:gd name="connsiteX10" fmla="*/ 4529499 w 12192000"/>
              <a:gd name="connsiteY10" fmla="*/ 21469 h 4999978"/>
              <a:gd name="connsiteX11" fmla="*/ 4553795 w 12192000"/>
              <a:gd name="connsiteY11" fmla="*/ 21323 h 4999978"/>
              <a:gd name="connsiteX12" fmla="*/ 4640118 w 12192000"/>
              <a:gd name="connsiteY12" fmla="*/ 21481 h 4999978"/>
              <a:gd name="connsiteX13" fmla="*/ 4654127 w 12192000"/>
              <a:gd name="connsiteY13" fmla="*/ 17734 h 4999978"/>
              <a:gd name="connsiteX14" fmla="*/ 4700168 w 12192000"/>
              <a:gd name="connsiteY14" fmla="*/ 22735 h 4999978"/>
              <a:gd name="connsiteX15" fmla="*/ 4741127 w 12192000"/>
              <a:gd name="connsiteY15" fmla="*/ 23309 h 4999978"/>
              <a:gd name="connsiteX16" fmla="*/ 4767598 w 12192000"/>
              <a:gd name="connsiteY16" fmla="*/ 20054 h 4999978"/>
              <a:gd name="connsiteX17" fmla="*/ 4774592 w 12192000"/>
              <a:gd name="connsiteY17" fmla="*/ 22231 h 4999978"/>
              <a:gd name="connsiteX18" fmla="*/ 4801328 w 12192000"/>
              <a:gd name="connsiteY18" fmla="*/ 23236 h 4999978"/>
              <a:gd name="connsiteX19" fmla="*/ 4814870 w 12192000"/>
              <a:gd name="connsiteY19" fmla="*/ 19579 h 4999978"/>
              <a:gd name="connsiteX20" fmla="*/ 4828440 w 12192000"/>
              <a:gd name="connsiteY20" fmla="*/ 27197 h 4999978"/>
              <a:gd name="connsiteX21" fmla="*/ 4831826 w 12192000"/>
              <a:gd name="connsiteY21" fmla="*/ 32900 h 4999978"/>
              <a:gd name="connsiteX22" fmla="*/ 4850785 w 12192000"/>
              <a:gd name="connsiteY22" fmla="*/ 29972 h 4999978"/>
              <a:gd name="connsiteX23" fmla="*/ 4866468 w 12192000"/>
              <a:gd name="connsiteY23" fmla="*/ 35321 h 4999978"/>
              <a:gd name="connsiteX24" fmla="*/ 4879983 w 12192000"/>
              <a:gd name="connsiteY24" fmla="*/ 31397 h 4999978"/>
              <a:gd name="connsiteX25" fmla="*/ 4885635 w 12192000"/>
              <a:gd name="connsiteY25" fmla="*/ 32124 h 4999978"/>
              <a:gd name="connsiteX26" fmla="*/ 4899698 w 12192000"/>
              <a:gd name="connsiteY26" fmla="*/ 34658 h 4999978"/>
              <a:gd name="connsiteX27" fmla="*/ 4923986 w 12192000"/>
              <a:gd name="connsiteY27" fmla="*/ 40414 h 4999978"/>
              <a:gd name="connsiteX28" fmla="*/ 4931544 w 12192000"/>
              <a:gd name="connsiteY28" fmla="*/ 41140 h 4999978"/>
              <a:gd name="connsiteX29" fmla="*/ 4948135 w 12192000"/>
              <a:gd name="connsiteY29" fmla="*/ 50311 h 4999978"/>
              <a:gd name="connsiteX30" fmla="*/ 4980068 w 12192000"/>
              <a:gd name="connsiteY30" fmla="*/ 57834 h 4999978"/>
              <a:gd name="connsiteX31" fmla="*/ 5036541 w 12192000"/>
              <a:gd name="connsiteY31" fmla="*/ 85075 h 4999978"/>
              <a:gd name="connsiteX32" fmla="*/ 5069678 w 12192000"/>
              <a:gd name="connsiteY32" fmla="*/ 97961 h 4999978"/>
              <a:gd name="connsiteX33" fmla="*/ 5092160 w 12192000"/>
              <a:gd name="connsiteY33" fmla="*/ 109985 h 4999978"/>
              <a:gd name="connsiteX34" fmla="*/ 5158166 w 12192000"/>
              <a:gd name="connsiteY34" fmla="*/ 126350 h 4999978"/>
              <a:gd name="connsiteX35" fmla="*/ 5271252 w 12192000"/>
              <a:gd name="connsiteY35" fmla="*/ 147520 h 4999978"/>
              <a:gd name="connsiteX36" fmla="*/ 5294438 w 12192000"/>
              <a:gd name="connsiteY36" fmla="*/ 153338 h 4999978"/>
              <a:gd name="connsiteX37" fmla="*/ 5310840 w 12192000"/>
              <a:gd name="connsiteY37" fmla="*/ 163551 h 4999978"/>
              <a:gd name="connsiteX38" fmla="*/ 5311570 w 12192000"/>
              <a:gd name="connsiteY38" fmla="*/ 170463 h 4999978"/>
              <a:gd name="connsiteX39" fmla="*/ 5323756 w 12192000"/>
              <a:gd name="connsiteY39" fmla="*/ 174500 h 4999978"/>
              <a:gd name="connsiteX40" fmla="*/ 5326259 w 12192000"/>
              <a:gd name="connsiteY40" fmla="*/ 176662 h 4999978"/>
              <a:gd name="connsiteX41" fmla="*/ 5341357 w 12192000"/>
              <a:gd name="connsiteY41" fmla="*/ 187975 h 4999978"/>
              <a:gd name="connsiteX42" fmla="*/ 5391908 w 12192000"/>
              <a:gd name="connsiteY42" fmla="*/ 185073 h 4999978"/>
              <a:gd name="connsiteX43" fmla="*/ 5492371 w 12192000"/>
              <a:gd name="connsiteY43" fmla="*/ 230923 h 4999978"/>
              <a:gd name="connsiteX44" fmla="*/ 5640913 w 12192000"/>
              <a:gd name="connsiteY44" fmla="*/ 239810 h 4999978"/>
              <a:gd name="connsiteX45" fmla="*/ 5877770 w 12192000"/>
              <a:gd name="connsiteY45" fmla="*/ 283747 h 4999978"/>
              <a:gd name="connsiteX46" fmla="*/ 5989615 w 12192000"/>
              <a:gd name="connsiteY46" fmla="*/ 306445 h 4999978"/>
              <a:gd name="connsiteX47" fmla="*/ 5996857 w 12192000"/>
              <a:gd name="connsiteY47" fmla="*/ 310331 h 4999978"/>
              <a:gd name="connsiteX48" fmla="*/ 6037387 w 12192000"/>
              <a:gd name="connsiteY48" fmla="*/ 299308 h 4999978"/>
              <a:gd name="connsiteX49" fmla="*/ 6113074 w 12192000"/>
              <a:gd name="connsiteY49" fmla="*/ 312627 h 4999978"/>
              <a:gd name="connsiteX50" fmla="*/ 6280929 w 12192000"/>
              <a:gd name="connsiteY50" fmla="*/ 337226 h 4999978"/>
              <a:gd name="connsiteX51" fmla="*/ 6298665 w 12192000"/>
              <a:gd name="connsiteY51" fmla="*/ 329713 h 4999978"/>
              <a:gd name="connsiteX52" fmla="*/ 6317326 w 12192000"/>
              <a:gd name="connsiteY52" fmla="*/ 326576 h 4999978"/>
              <a:gd name="connsiteX53" fmla="*/ 6319212 w 12192000"/>
              <a:gd name="connsiteY53" fmla="*/ 327786 h 4999978"/>
              <a:gd name="connsiteX54" fmla="*/ 6339724 w 12192000"/>
              <a:gd name="connsiteY54" fmla="*/ 328880 h 4999978"/>
              <a:gd name="connsiteX55" fmla="*/ 6345010 w 12192000"/>
              <a:gd name="connsiteY55" fmla="*/ 325930 h 4999978"/>
              <a:gd name="connsiteX56" fmla="*/ 6359332 w 12192000"/>
              <a:gd name="connsiteY56" fmla="*/ 325681 h 4999978"/>
              <a:gd name="connsiteX57" fmla="*/ 6388220 w 12192000"/>
              <a:gd name="connsiteY57" fmla="*/ 322496 h 4999978"/>
              <a:gd name="connsiteX58" fmla="*/ 6392994 w 12192000"/>
              <a:gd name="connsiteY58" fmla="*/ 324426 h 4999978"/>
              <a:gd name="connsiteX59" fmla="*/ 6435581 w 12192000"/>
              <a:gd name="connsiteY59" fmla="*/ 323557 h 4999978"/>
              <a:gd name="connsiteX60" fmla="*/ 6435870 w 12192000"/>
              <a:gd name="connsiteY60" fmla="*/ 324745 h 4999978"/>
              <a:gd name="connsiteX61" fmla="*/ 6446571 w 12192000"/>
              <a:gd name="connsiteY61" fmla="*/ 329739 h 4999978"/>
              <a:gd name="connsiteX62" fmla="*/ 6467701 w 12192000"/>
              <a:gd name="connsiteY62" fmla="*/ 336547 h 4999978"/>
              <a:gd name="connsiteX63" fmla="*/ 6512727 w 12192000"/>
              <a:gd name="connsiteY63" fmla="*/ 367087 h 4999978"/>
              <a:gd name="connsiteX64" fmla="*/ 6557094 w 12192000"/>
              <a:gd name="connsiteY64" fmla="*/ 366314 h 4999978"/>
              <a:gd name="connsiteX65" fmla="*/ 6565879 w 12192000"/>
              <a:gd name="connsiteY65" fmla="*/ 366812 h 4999978"/>
              <a:gd name="connsiteX66" fmla="*/ 6565997 w 12192000"/>
              <a:gd name="connsiteY66" fmla="*/ 367092 h 4999978"/>
              <a:gd name="connsiteX67" fmla="*/ 6575147 w 12192000"/>
              <a:gd name="connsiteY67" fmla="*/ 368156 h 4999978"/>
              <a:gd name="connsiteX68" fmla="*/ 6581899 w 12192000"/>
              <a:gd name="connsiteY68" fmla="*/ 367720 h 4999978"/>
              <a:gd name="connsiteX69" fmla="*/ 6598943 w 12192000"/>
              <a:gd name="connsiteY69" fmla="*/ 368688 h 4999978"/>
              <a:gd name="connsiteX70" fmla="*/ 6604421 w 12192000"/>
              <a:gd name="connsiteY70" fmla="*/ 370815 h 4999978"/>
              <a:gd name="connsiteX71" fmla="*/ 6606035 w 12192000"/>
              <a:gd name="connsiteY71" fmla="*/ 374247 h 4999978"/>
              <a:gd name="connsiteX72" fmla="*/ 6607669 w 12192000"/>
              <a:gd name="connsiteY72" fmla="*/ 373968 h 4999978"/>
              <a:gd name="connsiteX73" fmla="*/ 6637532 w 12192000"/>
              <a:gd name="connsiteY73" fmla="*/ 384907 h 4999978"/>
              <a:gd name="connsiteX74" fmla="*/ 6706880 w 12192000"/>
              <a:gd name="connsiteY74" fmla="*/ 399163 h 4999978"/>
              <a:gd name="connsiteX75" fmla="*/ 6747500 w 12192000"/>
              <a:gd name="connsiteY75" fmla="*/ 403168 h 4999978"/>
              <a:gd name="connsiteX76" fmla="*/ 6857783 w 12192000"/>
              <a:gd name="connsiteY76" fmla="*/ 418687 h 4999978"/>
              <a:gd name="connsiteX77" fmla="*/ 6967720 w 12192000"/>
              <a:gd name="connsiteY77" fmla="*/ 437721 h 4999978"/>
              <a:gd name="connsiteX78" fmla="*/ 7018394 w 12192000"/>
              <a:gd name="connsiteY78" fmla="*/ 466613 h 4999978"/>
              <a:gd name="connsiteX79" fmla="*/ 7024679 w 12192000"/>
              <a:gd name="connsiteY79" fmla="*/ 467750 h 4999978"/>
              <a:gd name="connsiteX80" fmla="*/ 7041715 w 12192000"/>
              <a:gd name="connsiteY80" fmla="*/ 465902 h 4999978"/>
              <a:gd name="connsiteX81" fmla="*/ 7048103 w 12192000"/>
              <a:gd name="connsiteY81" fmla="*/ 464392 h 4999978"/>
              <a:gd name="connsiteX82" fmla="*/ 7057490 w 12192000"/>
              <a:gd name="connsiteY82" fmla="*/ 463917 h 4999978"/>
              <a:gd name="connsiteX83" fmla="*/ 7057730 w 12192000"/>
              <a:gd name="connsiteY83" fmla="*/ 464165 h 4999978"/>
              <a:gd name="connsiteX84" fmla="*/ 7066511 w 12192000"/>
              <a:gd name="connsiteY84" fmla="*/ 463214 h 4999978"/>
              <a:gd name="connsiteX85" fmla="*/ 7109401 w 12192000"/>
              <a:gd name="connsiteY85" fmla="*/ 455268 h 4999978"/>
              <a:gd name="connsiteX86" fmla="*/ 7166830 w 12192000"/>
              <a:gd name="connsiteY86" fmla="*/ 477037 h 4999978"/>
              <a:gd name="connsiteX87" fmla="*/ 7190442 w 12192000"/>
              <a:gd name="connsiteY87" fmla="*/ 480090 h 4999978"/>
              <a:gd name="connsiteX88" fmla="*/ 7203083 w 12192000"/>
              <a:gd name="connsiteY88" fmla="*/ 483106 h 4999978"/>
              <a:gd name="connsiteX89" fmla="*/ 7203894 w 12192000"/>
              <a:gd name="connsiteY89" fmla="*/ 484190 h 4999978"/>
              <a:gd name="connsiteX90" fmla="*/ 7245004 w 12192000"/>
              <a:gd name="connsiteY90" fmla="*/ 476444 h 4999978"/>
              <a:gd name="connsiteX91" fmla="*/ 7250514 w 12192000"/>
              <a:gd name="connsiteY91" fmla="*/ 477506 h 4999978"/>
              <a:gd name="connsiteX92" fmla="*/ 7277246 w 12192000"/>
              <a:gd name="connsiteY92" fmla="*/ 469782 h 4999978"/>
              <a:gd name="connsiteX93" fmla="*/ 7291092 w 12192000"/>
              <a:gd name="connsiteY93" fmla="*/ 467217 h 4999978"/>
              <a:gd name="connsiteX94" fmla="*/ 7294933 w 12192000"/>
              <a:gd name="connsiteY94" fmla="*/ 463549 h 4999978"/>
              <a:gd name="connsiteX95" fmla="*/ 7315408 w 12192000"/>
              <a:gd name="connsiteY95" fmla="*/ 461260 h 4999978"/>
              <a:gd name="connsiteX96" fmla="*/ 7317786 w 12192000"/>
              <a:gd name="connsiteY96" fmla="*/ 462106 h 4999978"/>
              <a:gd name="connsiteX97" fmla="*/ 7334572 w 12192000"/>
              <a:gd name="connsiteY97" fmla="*/ 456088 h 4999978"/>
              <a:gd name="connsiteX98" fmla="*/ 7348520 w 12192000"/>
              <a:gd name="connsiteY98" fmla="*/ 446050 h 4999978"/>
              <a:gd name="connsiteX99" fmla="*/ 7522997 w 12192000"/>
              <a:gd name="connsiteY99" fmla="*/ 442209 h 4999978"/>
              <a:gd name="connsiteX100" fmla="*/ 7686985 w 12192000"/>
              <a:gd name="connsiteY100" fmla="*/ 419805 h 4999978"/>
              <a:gd name="connsiteX101" fmla="*/ 7854068 w 12192000"/>
              <a:gd name="connsiteY101" fmla="*/ 409774 h 4999978"/>
              <a:gd name="connsiteX102" fmla="*/ 8034165 w 12192000"/>
              <a:gd name="connsiteY102" fmla="*/ 391699 h 4999978"/>
              <a:gd name="connsiteX103" fmla="*/ 8094381 w 12192000"/>
              <a:gd name="connsiteY103" fmla="*/ 395718 h 4999978"/>
              <a:gd name="connsiteX104" fmla="*/ 8146898 w 12192000"/>
              <a:gd name="connsiteY104" fmla="*/ 378558 h 4999978"/>
              <a:gd name="connsiteX105" fmla="*/ 8168993 w 12192000"/>
              <a:gd name="connsiteY105" fmla="*/ 384830 h 4999978"/>
              <a:gd name="connsiteX106" fmla="*/ 8172809 w 12192000"/>
              <a:gd name="connsiteY106" fmla="*/ 386137 h 4999978"/>
              <a:gd name="connsiteX107" fmla="*/ 8187962 w 12192000"/>
              <a:gd name="connsiteY107" fmla="*/ 386433 h 4999978"/>
              <a:gd name="connsiteX108" fmla="*/ 8192382 w 12192000"/>
              <a:gd name="connsiteY108" fmla="*/ 392692 h 4999978"/>
              <a:gd name="connsiteX109" fmla="*/ 8375192 w 12192000"/>
              <a:gd name="connsiteY109" fmla="*/ 383879 h 4999978"/>
              <a:gd name="connsiteX110" fmla="*/ 8454377 w 12192000"/>
              <a:gd name="connsiteY110" fmla="*/ 380331 h 4999978"/>
              <a:gd name="connsiteX111" fmla="*/ 8484740 w 12192000"/>
              <a:gd name="connsiteY111" fmla="*/ 385159 h 4999978"/>
              <a:gd name="connsiteX112" fmla="*/ 8601673 w 12192000"/>
              <a:gd name="connsiteY112" fmla="*/ 397101 h 4999978"/>
              <a:gd name="connsiteX113" fmla="*/ 8701676 w 12192000"/>
              <a:gd name="connsiteY113" fmla="*/ 401351 h 4999978"/>
              <a:gd name="connsiteX114" fmla="*/ 8773288 w 12192000"/>
              <a:gd name="connsiteY114" fmla="*/ 378077 h 4999978"/>
              <a:gd name="connsiteX115" fmla="*/ 8779909 w 12192000"/>
              <a:gd name="connsiteY115" fmla="*/ 382446 h 4999978"/>
              <a:gd name="connsiteX116" fmla="*/ 8829932 w 12192000"/>
              <a:gd name="connsiteY116" fmla="*/ 379243 h 4999978"/>
              <a:gd name="connsiteX117" fmla="*/ 9003386 w 12192000"/>
              <a:gd name="connsiteY117" fmla="*/ 336242 h 4999978"/>
              <a:gd name="connsiteX118" fmla="*/ 9101185 w 12192000"/>
              <a:gd name="connsiteY118" fmla="*/ 330862 h 4999978"/>
              <a:gd name="connsiteX119" fmla="*/ 9136185 w 12192000"/>
              <a:gd name="connsiteY119" fmla="*/ 334078 h 4999978"/>
              <a:gd name="connsiteX120" fmla="*/ 9194801 w 12192000"/>
              <a:gd name="connsiteY120" fmla="*/ 339149 h 4999978"/>
              <a:gd name="connsiteX121" fmla="*/ 9239316 w 12192000"/>
              <a:gd name="connsiteY121" fmla="*/ 355558 h 4999978"/>
              <a:gd name="connsiteX122" fmla="*/ 9288052 w 12192000"/>
              <a:gd name="connsiteY122" fmla="*/ 354796 h 4999978"/>
              <a:gd name="connsiteX123" fmla="*/ 9298465 w 12192000"/>
              <a:gd name="connsiteY123" fmla="*/ 338296 h 4999978"/>
              <a:gd name="connsiteX124" fmla="*/ 9350892 w 12192000"/>
              <a:gd name="connsiteY124" fmla="*/ 342778 h 4999978"/>
              <a:gd name="connsiteX125" fmla="*/ 9430522 w 12192000"/>
              <a:gd name="connsiteY125" fmla="*/ 351368 h 4999978"/>
              <a:gd name="connsiteX126" fmla="*/ 9476215 w 12192000"/>
              <a:gd name="connsiteY126" fmla="*/ 352107 h 4999978"/>
              <a:gd name="connsiteX127" fmla="*/ 9601276 w 12192000"/>
              <a:gd name="connsiteY127" fmla="*/ 358704 h 4999978"/>
              <a:gd name="connsiteX128" fmla="*/ 9726733 w 12192000"/>
              <a:gd name="connsiteY128" fmla="*/ 368801 h 4999978"/>
              <a:gd name="connsiteX129" fmla="*/ 9802144 w 12192000"/>
              <a:gd name="connsiteY129" fmla="*/ 394479 h 4999978"/>
              <a:gd name="connsiteX130" fmla="*/ 9905153 w 12192000"/>
              <a:gd name="connsiteY130" fmla="*/ 400650 h 4999978"/>
              <a:gd name="connsiteX131" fmla="*/ 9922553 w 12192000"/>
              <a:gd name="connsiteY131" fmla="*/ 404569 h 4999978"/>
              <a:gd name="connsiteX132" fmla="*/ 10044658 w 12192000"/>
              <a:gd name="connsiteY132" fmla="*/ 418077 h 4999978"/>
              <a:gd name="connsiteX133" fmla="*/ 10184585 w 12192000"/>
              <a:gd name="connsiteY133" fmla="*/ 407138 h 4999978"/>
              <a:gd name="connsiteX134" fmla="*/ 10366435 w 12192000"/>
              <a:gd name="connsiteY134" fmla="*/ 462428 h 4999978"/>
              <a:gd name="connsiteX135" fmla="*/ 10688220 w 12192000"/>
              <a:gd name="connsiteY135" fmla="*/ 542258 h 4999978"/>
              <a:gd name="connsiteX136" fmla="*/ 11026690 w 12192000"/>
              <a:gd name="connsiteY136" fmla="*/ 550681 h 4999978"/>
              <a:gd name="connsiteX137" fmla="*/ 11113779 w 12192000"/>
              <a:gd name="connsiteY137" fmla="*/ 533868 h 4999978"/>
              <a:gd name="connsiteX138" fmla="*/ 11369556 w 12192000"/>
              <a:gd name="connsiteY138" fmla="*/ 491719 h 4999978"/>
              <a:gd name="connsiteX139" fmla="*/ 11623342 w 12192000"/>
              <a:gd name="connsiteY139" fmla="*/ 388428 h 4999978"/>
              <a:gd name="connsiteX140" fmla="*/ 11786511 w 12192000"/>
              <a:gd name="connsiteY140" fmla="*/ 358390 h 4999978"/>
              <a:gd name="connsiteX141" fmla="*/ 11862577 w 12192000"/>
              <a:gd name="connsiteY141" fmla="*/ 330549 h 4999978"/>
              <a:gd name="connsiteX142" fmla="*/ 11916612 w 12192000"/>
              <a:gd name="connsiteY142" fmla="*/ 323810 h 4999978"/>
              <a:gd name="connsiteX143" fmla="*/ 11948830 w 12192000"/>
              <a:gd name="connsiteY143" fmla="*/ 318062 h 4999978"/>
              <a:gd name="connsiteX144" fmla="*/ 12001583 w 12192000"/>
              <a:gd name="connsiteY144" fmla="*/ 279643 h 4999978"/>
              <a:gd name="connsiteX145" fmla="*/ 12174977 w 12192000"/>
              <a:gd name="connsiteY145" fmla="*/ 264652 h 4999978"/>
              <a:gd name="connsiteX146" fmla="*/ 12192000 w 12192000"/>
              <a:gd name="connsiteY146" fmla="*/ 256549 h 4999978"/>
              <a:gd name="connsiteX147" fmla="*/ 12192000 w 12192000"/>
              <a:gd name="connsiteY147" fmla="*/ 4999978 h 4999978"/>
              <a:gd name="connsiteX148" fmla="*/ 0 w 12192000"/>
              <a:gd name="connsiteY148" fmla="*/ 4999978 h 4999978"/>
              <a:gd name="connsiteX149" fmla="*/ 0 w 12192000"/>
              <a:gd name="connsiteY149" fmla="*/ 617449 h 4999978"/>
              <a:gd name="connsiteX150" fmla="*/ 11075 w 12192000"/>
              <a:gd name="connsiteY150" fmla="*/ 615178 h 4999978"/>
              <a:gd name="connsiteX151" fmla="*/ 44061 w 12192000"/>
              <a:gd name="connsiteY151" fmla="*/ 608596 h 4999978"/>
              <a:gd name="connsiteX152" fmla="*/ 136694 w 12192000"/>
              <a:gd name="connsiteY152" fmla="*/ 556415 h 4999978"/>
              <a:gd name="connsiteX153" fmla="*/ 170342 w 12192000"/>
              <a:gd name="connsiteY153" fmla="*/ 551077 h 4999978"/>
              <a:gd name="connsiteX154" fmla="*/ 168955 w 12192000"/>
              <a:gd name="connsiteY154" fmla="*/ 542164 h 4999978"/>
              <a:gd name="connsiteX155" fmla="*/ 181474 w 12192000"/>
              <a:gd name="connsiteY155" fmla="*/ 541281 h 4999978"/>
              <a:gd name="connsiteX156" fmla="*/ 209440 w 12192000"/>
              <a:gd name="connsiteY156" fmla="*/ 540561 h 4999978"/>
              <a:gd name="connsiteX157" fmla="*/ 293152 w 12192000"/>
              <a:gd name="connsiteY157" fmla="*/ 536576 h 4999978"/>
              <a:gd name="connsiteX158" fmla="*/ 315693 w 12192000"/>
              <a:gd name="connsiteY158" fmla="*/ 519030 h 4999978"/>
              <a:gd name="connsiteX159" fmla="*/ 337305 w 12192000"/>
              <a:gd name="connsiteY159" fmla="*/ 518372 h 4999978"/>
              <a:gd name="connsiteX160" fmla="*/ 462252 w 12192000"/>
              <a:gd name="connsiteY160" fmla="*/ 493151 h 4999978"/>
              <a:gd name="connsiteX161" fmla="*/ 479457 w 12192000"/>
              <a:gd name="connsiteY161" fmla="*/ 491123 h 4999978"/>
              <a:gd name="connsiteX162" fmla="*/ 488653 w 12192000"/>
              <a:gd name="connsiteY162" fmla="*/ 483257 h 4999978"/>
              <a:gd name="connsiteX163" fmla="*/ 522053 w 12192000"/>
              <a:gd name="connsiteY163" fmla="*/ 481125 h 4999978"/>
              <a:gd name="connsiteX164" fmla="*/ 523520 w 12192000"/>
              <a:gd name="connsiteY164" fmla="*/ 476713 h 4999978"/>
              <a:gd name="connsiteX165" fmla="*/ 632714 w 12192000"/>
              <a:gd name="connsiteY165" fmla="*/ 437101 h 4999978"/>
              <a:gd name="connsiteX166" fmla="*/ 651426 w 12192000"/>
              <a:gd name="connsiteY166" fmla="*/ 430544 h 4999978"/>
              <a:gd name="connsiteX167" fmla="*/ 667724 w 12192000"/>
              <a:gd name="connsiteY167" fmla="*/ 432138 h 4999978"/>
              <a:gd name="connsiteX168" fmla="*/ 757679 w 12192000"/>
              <a:gd name="connsiteY168" fmla="*/ 425145 h 4999978"/>
              <a:gd name="connsiteX169" fmla="*/ 779159 w 12192000"/>
              <a:gd name="connsiteY169" fmla="*/ 428059 h 4999978"/>
              <a:gd name="connsiteX170" fmla="*/ 788293 w 12192000"/>
              <a:gd name="connsiteY170" fmla="*/ 434863 h 4999978"/>
              <a:gd name="connsiteX171" fmla="*/ 822923 w 12192000"/>
              <a:gd name="connsiteY171" fmla="*/ 421074 h 4999978"/>
              <a:gd name="connsiteX172" fmla="*/ 876559 w 12192000"/>
              <a:gd name="connsiteY172" fmla="*/ 411088 h 4999978"/>
              <a:gd name="connsiteX173" fmla="*/ 902011 w 12192000"/>
              <a:gd name="connsiteY173" fmla="*/ 404118 h 4999978"/>
              <a:gd name="connsiteX174" fmla="*/ 922715 w 12192000"/>
              <a:gd name="connsiteY174" fmla="*/ 407699 h 4999978"/>
              <a:gd name="connsiteX175" fmla="*/ 1040139 w 12192000"/>
              <a:gd name="connsiteY175" fmla="*/ 406590 h 4999978"/>
              <a:gd name="connsiteX176" fmla="*/ 1067251 w 12192000"/>
              <a:gd name="connsiteY176" fmla="*/ 412384 h 4999978"/>
              <a:gd name="connsiteX177" fmla="*/ 1080272 w 12192000"/>
              <a:gd name="connsiteY177" fmla="*/ 424669 h 4999978"/>
              <a:gd name="connsiteX178" fmla="*/ 1090219 w 12192000"/>
              <a:gd name="connsiteY178" fmla="*/ 420026 h 4999978"/>
              <a:gd name="connsiteX179" fmla="*/ 1161226 w 12192000"/>
              <a:gd name="connsiteY179" fmla="*/ 418304 h 4999978"/>
              <a:gd name="connsiteX180" fmla="*/ 1207525 w 12192000"/>
              <a:gd name="connsiteY180" fmla="*/ 416039 h 4999978"/>
              <a:gd name="connsiteX181" fmla="*/ 1210030 w 12192000"/>
              <a:gd name="connsiteY181" fmla="*/ 398805 h 4999978"/>
              <a:gd name="connsiteX182" fmla="*/ 1251170 w 12192000"/>
              <a:gd name="connsiteY182" fmla="*/ 391942 h 4999978"/>
              <a:gd name="connsiteX183" fmla="*/ 1295331 w 12192000"/>
              <a:gd name="connsiteY183" fmla="*/ 402182 h 4999978"/>
              <a:gd name="connsiteX184" fmla="*/ 1347118 w 12192000"/>
              <a:gd name="connsiteY184" fmla="*/ 399704 h 4999978"/>
              <a:gd name="connsiteX185" fmla="*/ 1378108 w 12192000"/>
              <a:gd name="connsiteY185" fmla="*/ 398410 h 4999978"/>
              <a:gd name="connsiteX186" fmla="*/ 1459192 w 12192000"/>
              <a:gd name="connsiteY186" fmla="*/ 380919 h 4999978"/>
              <a:gd name="connsiteX187" fmla="*/ 1590120 w 12192000"/>
              <a:gd name="connsiteY187" fmla="*/ 317608 h 4999978"/>
              <a:gd name="connsiteX188" fmla="*/ 1631417 w 12192000"/>
              <a:gd name="connsiteY188" fmla="*/ 308227 h 4999978"/>
              <a:gd name="connsiteX189" fmla="*/ 1638727 w 12192000"/>
              <a:gd name="connsiteY189" fmla="*/ 311610 h 4999978"/>
              <a:gd name="connsiteX190" fmla="*/ 1844438 w 12192000"/>
              <a:gd name="connsiteY190" fmla="*/ 271304 h 4999978"/>
              <a:gd name="connsiteX191" fmla="*/ 1881324 w 12192000"/>
              <a:gd name="connsiteY191" fmla="*/ 268497 h 4999978"/>
              <a:gd name="connsiteX192" fmla="*/ 1908999 w 12192000"/>
              <a:gd name="connsiteY192" fmla="*/ 269338 h 4999978"/>
              <a:gd name="connsiteX193" fmla="*/ 1974956 w 12192000"/>
              <a:gd name="connsiteY193" fmla="*/ 255958 h 4999978"/>
              <a:gd name="connsiteX194" fmla="*/ 2082409 w 12192000"/>
              <a:gd name="connsiteY194" fmla="*/ 227290 h 4999978"/>
              <a:gd name="connsiteX195" fmla="*/ 2105639 w 12192000"/>
              <a:gd name="connsiteY195" fmla="*/ 222648 h 4999978"/>
              <a:gd name="connsiteX196" fmla="*/ 2126992 w 12192000"/>
              <a:gd name="connsiteY196" fmla="*/ 224468 h 4999978"/>
              <a:gd name="connsiteX197" fmla="*/ 2133154 w 12192000"/>
              <a:gd name="connsiteY197" fmla="*/ 229952 h 4999978"/>
              <a:gd name="connsiteX198" fmla="*/ 2146154 w 12192000"/>
              <a:gd name="connsiteY198" fmla="*/ 228332 h 4999978"/>
              <a:gd name="connsiteX199" fmla="*/ 2149901 w 12192000"/>
              <a:gd name="connsiteY199" fmla="*/ 229116 h 4999978"/>
              <a:gd name="connsiteX200" fmla="*/ 2171100 w 12192000"/>
              <a:gd name="connsiteY200" fmla="*/ 232389 h 4999978"/>
              <a:gd name="connsiteX201" fmla="*/ 2209148 w 12192000"/>
              <a:gd name="connsiteY201" fmla="*/ 209225 h 4999978"/>
              <a:gd name="connsiteX202" fmla="*/ 2261889 w 12192000"/>
              <a:gd name="connsiteY202" fmla="*/ 205532 h 4999978"/>
              <a:gd name="connsiteX203" fmla="*/ 2452315 w 12192000"/>
              <a:gd name="connsiteY203" fmla="*/ 152899 h 4999978"/>
              <a:gd name="connsiteX204" fmla="*/ 2487710 w 12192000"/>
              <a:gd name="connsiteY204" fmla="*/ 169267 h 4999978"/>
              <a:gd name="connsiteX205" fmla="*/ 2665623 w 12192000"/>
              <a:gd name="connsiteY205" fmla="*/ 96394 h 4999978"/>
              <a:gd name="connsiteX206" fmla="*/ 2823914 w 12192000"/>
              <a:gd name="connsiteY206" fmla="*/ 66867 h 4999978"/>
              <a:gd name="connsiteX207" fmla="*/ 2831912 w 12192000"/>
              <a:gd name="connsiteY207" fmla="*/ 55426 h 4999978"/>
              <a:gd name="connsiteX208" fmla="*/ 2843870 w 12192000"/>
              <a:gd name="connsiteY208" fmla="*/ 47507 h 4999978"/>
              <a:gd name="connsiteX209" fmla="*/ 2846217 w 12192000"/>
              <a:gd name="connsiteY209" fmla="*/ 48025 h 4999978"/>
              <a:gd name="connsiteX210" fmla="*/ 2862745 w 12192000"/>
              <a:gd name="connsiteY210" fmla="*/ 43242 h 4999978"/>
              <a:gd name="connsiteX211" fmla="*/ 2864596 w 12192000"/>
              <a:gd name="connsiteY211" fmla="*/ 39218 h 4999978"/>
              <a:gd name="connsiteX212" fmla="*/ 2875381 w 12192000"/>
              <a:gd name="connsiteY212" fmla="*/ 35003 h 4999978"/>
              <a:gd name="connsiteX213" fmla="*/ 2895139 w 12192000"/>
              <a:gd name="connsiteY213" fmla="*/ 24186 h 4999978"/>
              <a:gd name="connsiteX214" fmla="*/ 2900232 w 12192000"/>
              <a:gd name="connsiteY214" fmla="*/ 24518 h 4999978"/>
              <a:gd name="connsiteX215" fmla="*/ 2932205 w 12192000"/>
              <a:gd name="connsiteY215" fmla="*/ 11873 h 4999978"/>
              <a:gd name="connsiteX216" fmla="*/ 2933310 w 12192000"/>
              <a:gd name="connsiteY216" fmla="*/ 12816 h 4999978"/>
              <a:gd name="connsiteX217" fmla="*/ 2945218 w 12192000"/>
              <a:gd name="connsiteY217" fmla="*/ 14141 h 4999978"/>
              <a:gd name="connsiteX218" fmla="*/ 2966465 w 12192000"/>
              <a:gd name="connsiteY218" fmla="*/ 14117 h 4999978"/>
              <a:gd name="connsiteX219" fmla="*/ 3023668 w 12192000"/>
              <a:gd name="connsiteY219" fmla="*/ 27905 h 4999978"/>
              <a:gd name="connsiteX220" fmla="*/ 3057077 w 12192000"/>
              <a:gd name="connsiteY220" fmla="*/ 14845 h 4999978"/>
              <a:gd name="connsiteX221" fmla="*/ 3151915 w 12192000"/>
              <a:gd name="connsiteY221" fmla="*/ 11243 h 4999978"/>
              <a:gd name="connsiteX222" fmla="*/ 3251671 w 12192000"/>
              <a:gd name="connsiteY222" fmla="*/ 31575 h 4999978"/>
              <a:gd name="connsiteX223" fmla="*/ 3351400 w 12192000"/>
              <a:gd name="connsiteY223" fmla="*/ 32687 h 4999978"/>
              <a:gd name="connsiteX224" fmla="*/ 3387481 w 12192000"/>
              <a:gd name="connsiteY224" fmla="*/ 31443 h 4999978"/>
              <a:gd name="connsiteX225" fmla="*/ 3451923 w 12192000"/>
              <a:gd name="connsiteY225" fmla="*/ 36482 h 4999978"/>
              <a:gd name="connsiteX226" fmla="*/ 3481520 w 12192000"/>
              <a:gd name="connsiteY226" fmla="*/ 43287 h 4999978"/>
              <a:gd name="connsiteX227" fmla="*/ 3482804 w 12192000"/>
              <a:gd name="connsiteY227" fmla="*/ 42812 h 4999978"/>
              <a:gd name="connsiteX228" fmla="*/ 3485495 w 12192000"/>
              <a:gd name="connsiteY228" fmla="*/ 45921 h 4999978"/>
              <a:gd name="connsiteX229" fmla="*/ 3490972 w 12192000"/>
              <a:gd name="connsiteY229" fmla="*/ 47286 h 4999978"/>
              <a:gd name="connsiteX230" fmla="*/ 3505835 w 12192000"/>
              <a:gd name="connsiteY230" fmla="*/ 46077 h 4999978"/>
              <a:gd name="connsiteX231" fmla="*/ 3511410 w 12192000"/>
              <a:gd name="connsiteY231" fmla="*/ 44808 h 4999978"/>
              <a:gd name="connsiteX232" fmla="*/ 3519598 w 12192000"/>
              <a:gd name="connsiteY232" fmla="*/ 44683 h 4999978"/>
              <a:gd name="connsiteX233" fmla="*/ 3519807 w 12192000"/>
              <a:gd name="connsiteY233" fmla="*/ 44938 h 4999978"/>
              <a:gd name="connsiteX234" fmla="*/ 3527466 w 12192000"/>
              <a:gd name="connsiteY234" fmla="*/ 44316 h 4999978"/>
              <a:gd name="connsiteX235" fmla="*/ 3564889 w 12192000"/>
              <a:gd name="connsiteY235" fmla="*/ 57394 h 4999978"/>
              <a:gd name="connsiteX236" fmla="*/ 3614922 w 12192000"/>
              <a:gd name="connsiteY236" fmla="*/ 61804 h 4999978"/>
              <a:gd name="connsiteX237" fmla="*/ 3635506 w 12192000"/>
              <a:gd name="connsiteY237" fmla="*/ 65718 h 4999978"/>
              <a:gd name="connsiteX238" fmla="*/ 3646525 w 12192000"/>
              <a:gd name="connsiteY238" fmla="*/ 69193 h 4999978"/>
              <a:gd name="connsiteX239" fmla="*/ 3647224 w 12192000"/>
              <a:gd name="connsiteY239" fmla="*/ 70303 h 4999978"/>
              <a:gd name="connsiteX240" fmla="*/ 3683100 w 12192000"/>
              <a:gd name="connsiteY240" fmla="*/ 64109 h 4999978"/>
              <a:gd name="connsiteX241" fmla="*/ 3687901 w 12192000"/>
              <a:gd name="connsiteY241" fmla="*/ 65372 h 4999978"/>
              <a:gd name="connsiteX242" fmla="*/ 3711234 w 12192000"/>
              <a:gd name="connsiteY242" fmla="*/ 58665 h 4999978"/>
              <a:gd name="connsiteX243" fmla="*/ 3723318 w 12192000"/>
              <a:gd name="connsiteY243" fmla="*/ 56625 h 4999978"/>
              <a:gd name="connsiteX244" fmla="*/ 3726677 w 12192000"/>
              <a:gd name="connsiteY244" fmla="*/ 53112 h 4999978"/>
              <a:gd name="connsiteX245" fmla="*/ 3744535 w 12192000"/>
              <a:gd name="connsiteY245" fmla="*/ 51590 h 4999978"/>
              <a:gd name="connsiteX246" fmla="*/ 3746608 w 12192000"/>
              <a:gd name="connsiteY246" fmla="*/ 52522 h 4999978"/>
              <a:gd name="connsiteX247" fmla="*/ 3761262 w 12192000"/>
              <a:gd name="connsiteY247" fmla="*/ 47147 h 4999978"/>
              <a:gd name="connsiteX248" fmla="*/ 3803931 w 12192000"/>
              <a:gd name="connsiteY248" fmla="*/ 49309 h 4999978"/>
              <a:gd name="connsiteX249" fmla="*/ 3925626 w 12192000"/>
              <a:gd name="connsiteY249" fmla="*/ 40301 h 4999978"/>
              <a:gd name="connsiteX250" fmla="*/ 4033324 w 12192000"/>
              <a:gd name="connsiteY250" fmla="*/ 26451 h 4999978"/>
              <a:gd name="connsiteX0" fmla="*/ 4033324 w 12192000"/>
              <a:gd name="connsiteY0" fmla="*/ 26451 h 4999978"/>
              <a:gd name="connsiteX1" fmla="*/ 4138795 w 12192000"/>
              <a:gd name="connsiteY1" fmla="*/ 28995 h 4999978"/>
              <a:gd name="connsiteX2" fmla="*/ 4197186 w 12192000"/>
              <a:gd name="connsiteY2" fmla="*/ 16311 h 4999978"/>
              <a:gd name="connsiteX3" fmla="*/ 4371550 w 12192000"/>
              <a:gd name="connsiteY3" fmla="*/ 8916 h 4999978"/>
              <a:gd name="connsiteX4" fmla="*/ 4424056 w 12192000"/>
              <a:gd name="connsiteY4" fmla="*/ 15151 h 4999978"/>
              <a:gd name="connsiteX5" fmla="*/ 4469897 w 12192000"/>
              <a:gd name="connsiteY5" fmla="*/ 0 h 4999978"/>
              <a:gd name="connsiteX6" fmla="*/ 4489151 w 12192000"/>
              <a:gd name="connsiteY6" fmla="*/ 7067 h 4999978"/>
              <a:gd name="connsiteX7" fmla="*/ 4492479 w 12192000"/>
              <a:gd name="connsiteY7" fmla="*/ 8512 h 4999978"/>
              <a:gd name="connsiteX8" fmla="*/ 4505693 w 12192000"/>
              <a:gd name="connsiteY8" fmla="*/ 9366 h 4999978"/>
              <a:gd name="connsiteX9" fmla="*/ 4509529 w 12192000"/>
              <a:gd name="connsiteY9" fmla="*/ 15767 h 4999978"/>
              <a:gd name="connsiteX10" fmla="*/ 4529499 w 12192000"/>
              <a:gd name="connsiteY10" fmla="*/ 21469 h 4999978"/>
              <a:gd name="connsiteX11" fmla="*/ 4553795 w 12192000"/>
              <a:gd name="connsiteY11" fmla="*/ 21323 h 4999978"/>
              <a:gd name="connsiteX12" fmla="*/ 4640118 w 12192000"/>
              <a:gd name="connsiteY12" fmla="*/ 21481 h 4999978"/>
              <a:gd name="connsiteX13" fmla="*/ 4654127 w 12192000"/>
              <a:gd name="connsiteY13" fmla="*/ 17734 h 4999978"/>
              <a:gd name="connsiteX14" fmla="*/ 4700168 w 12192000"/>
              <a:gd name="connsiteY14" fmla="*/ 22735 h 4999978"/>
              <a:gd name="connsiteX15" fmla="*/ 4741127 w 12192000"/>
              <a:gd name="connsiteY15" fmla="*/ 23309 h 4999978"/>
              <a:gd name="connsiteX16" fmla="*/ 4767598 w 12192000"/>
              <a:gd name="connsiteY16" fmla="*/ 20054 h 4999978"/>
              <a:gd name="connsiteX17" fmla="*/ 4774592 w 12192000"/>
              <a:gd name="connsiteY17" fmla="*/ 22231 h 4999978"/>
              <a:gd name="connsiteX18" fmla="*/ 4801328 w 12192000"/>
              <a:gd name="connsiteY18" fmla="*/ 23236 h 4999978"/>
              <a:gd name="connsiteX19" fmla="*/ 4814870 w 12192000"/>
              <a:gd name="connsiteY19" fmla="*/ 19579 h 4999978"/>
              <a:gd name="connsiteX20" fmla="*/ 4828440 w 12192000"/>
              <a:gd name="connsiteY20" fmla="*/ 27197 h 4999978"/>
              <a:gd name="connsiteX21" fmla="*/ 4831826 w 12192000"/>
              <a:gd name="connsiteY21" fmla="*/ 32900 h 4999978"/>
              <a:gd name="connsiteX22" fmla="*/ 4850785 w 12192000"/>
              <a:gd name="connsiteY22" fmla="*/ 29972 h 4999978"/>
              <a:gd name="connsiteX23" fmla="*/ 4866468 w 12192000"/>
              <a:gd name="connsiteY23" fmla="*/ 35321 h 4999978"/>
              <a:gd name="connsiteX24" fmla="*/ 4879983 w 12192000"/>
              <a:gd name="connsiteY24" fmla="*/ 31397 h 4999978"/>
              <a:gd name="connsiteX25" fmla="*/ 4885635 w 12192000"/>
              <a:gd name="connsiteY25" fmla="*/ 32124 h 4999978"/>
              <a:gd name="connsiteX26" fmla="*/ 4899698 w 12192000"/>
              <a:gd name="connsiteY26" fmla="*/ 34658 h 4999978"/>
              <a:gd name="connsiteX27" fmla="*/ 4923986 w 12192000"/>
              <a:gd name="connsiteY27" fmla="*/ 40414 h 4999978"/>
              <a:gd name="connsiteX28" fmla="*/ 4931544 w 12192000"/>
              <a:gd name="connsiteY28" fmla="*/ 41140 h 4999978"/>
              <a:gd name="connsiteX29" fmla="*/ 4948135 w 12192000"/>
              <a:gd name="connsiteY29" fmla="*/ 50311 h 4999978"/>
              <a:gd name="connsiteX30" fmla="*/ 4980068 w 12192000"/>
              <a:gd name="connsiteY30" fmla="*/ 57834 h 4999978"/>
              <a:gd name="connsiteX31" fmla="*/ 5036541 w 12192000"/>
              <a:gd name="connsiteY31" fmla="*/ 85075 h 4999978"/>
              <a:gd name="connsiteX32" fmla="*/ 5069678 w 12192000"/>
              <a:gd name="connsiteY32" fmla="*/ 97961 h 4999978"/>
              <a:gd name="connsiteX33" fmla="*/ 5092160 w 12192000"/>
              <a:gd name="connsiteY33" fmla="*/ 109985 h 4999978"/>
              <a:gd name="connsiteX34" fmla="*/ 5158166 w 12192000"/>
              <a:gd name="connsiteY34" fmla="*/ 126350 h 4999978"/>
              <a:gd name="connsiteX35" fmla="*/ 5271252 w 12192000"/>
              <a:gd name="connsiteY35" fmla="*/ 147520 h 4999978"/>
              <a:gd name="connsiteX36" fmla="*/ 5294438 w 12192000"/>
              <a:gd name="connsiteY36" fmla="*/ 153338 h 4999978"/>
              <a:gd name="connsiteX37" fmla="*/ 5310840 w 12192000"/>
              <a:gd name="connsiteY37" fmla="*/ 163551 h 4999978"/>
              <a:gd name="connsiteX38" fmla="*/ 5311570 w 12192000"/>
              <a:gd name="connsiteY38" fmla="*/ 170463 h 4999978"/>
              <a:gd name="connsiteX39" fmla="*/ 5323756 w 12192000"/>
              <a:gd name="connsiteY39" fmla="*/ 174500 h 4999978"/>
              <a:gd name="connsiteX40" fmla="*/ 5326259 w 12192000"/>
              <a:gd name="connsiteY40" fmla="*/ 176662 h 4999978"/>
              <a:gd name="connsiteX41" fmla="*/ 5341357 w 12192000"/>
              <a:gd name="connsiteY41" fmla="*/ 187975 h 4999978"/>
              <a:gd name="connsiteX42" fmla="*/ 5391908 w 12192000"/>
              <a:gd name="connsiteY42" fmla="*/ 185073 h 4999978"/>
              <a:gd name="connsiteX43" fmla="*/ 5492371 w 12192000"/>
              <a:gd name="connsiteY43" fmla="*/ 230923 h 4999978"/>
              <a:gd name="connsiteX44" fmla="*/ 5640913 w 12192000"/>
              <a:gd name="connsiteY44" fmla="*/ 239810 h 4999978"/>
              <a:gd name="connsiteX45" fmla="*/ 5877770 w 12192000"/>
              <a:gd name="connsiteY45" fmla="*/ 283747 h 4999978"/>
              <a:gd name="connsiteX46" fmla="*/ 5989615 w 12192000"/>
              <a:gd name="connsiteY46" fmla="*/ 306445 h 4999978"/>
              <a:gd name="connsiteX47" fmla="*/ 5996857 w 12192000"/>
              <a:gd name="connsiteY47" fmla="*/ 310331 h 4999978"/>
              <a:gd name="connsiteX48" fmla="*/ 6037387 w 12192000"/>
              <a:gd name="connsiteY48" fmla="*/ 299308 h 4999978"/>
              <a:gd name="connsiteX49" fmla="*/ 6113074 w 12192000"/>
              <a:gd name="connsiteY49" fmla="*/ 312627 h 4999978"/>
              <a:gd name="connsiteX50" fmla="*/ 6280929 w 12192000"/>
              <a:gd name="connsiteY50" fmla="*/ 337226 h 4999978"/>
              <a:gd name="connsiteX51" fmla="*/ 6298665 w 12192000"/>
              <a:gd name="connsiteY51" fmla="*/ 329713 h 4999978"/>
              <a:gd name="connsiteX52" fmla="*/ 6317326 w 12192000"/>
              <a:gd name="connsiteY52" fmla="*/ 326576 h 4999978"/>
              <a:gd name="connsiteX53" fmla="*/ 6319212 w 12192000"/>
              <a:gd name="connsiteY53" fmla="*/ 327786 h 4999978"/>
              <a:gd name="connsiteX54" fmla="*/ 6339724 w 12192000"/>
              <a:gd name="connsiteY54" fmla="*/ 328880 h 4999978"/>
              <a:gd name="connsiteX55" fmla="*/ 6345010 w 12192000"/>
              <a:gd name="connsiteY55" fmla="*/ 325930 h 4999978"/>
              <a:gd name="connsiteX56" fmla="*/ 6359332 w 12192000"/>
              <a:gd name="connsiteY56" fmla="*/ 325681 h 4999978"/>
              <a:gd name="connsiteX57" fmla="*/ 6388220 w 12192000"/>
              <a:gd name="connsiteY57" fmla="*/ 322496 h 4999978"/>
              <a:gd name="connsiteX58" fmla="*/ 6392994 w 12192000"/>
              <a:gd name="connsiteY58" fmla="*/ 324426 h 4999978"/>
              <a:gd name="connsiteX59" fmla="*/ 6435581 w 12192000"/>
              <a:gd name="connsiteY59" fmla="*/ 323557 h 4999978"/>
              <a:gd name="connsiteX60" fmla="*/ 6435870 w 12192000"/>
              <a:gd name="connsiteY60" fmla="*/ 324745 h 4999978"/>
              <a:gd name="connsiteX61" fmla="*/ 6446571 w 12192000"/>
              <a:gd name="connsiteY61" fmla="*/ 329739 h 4999978"/>
              <a:gd name="connsiteX62" fmla="*/ 6467701 w 12192000"/>
              <a:gd name="connsiteY62" fmla="*/ 336547 h 4999978"/>
              <a:gd name="connsiteX63" fmla="*/ 6512727 w 12192000"/>
              <a:gd name="connsiteY63" fmla="*/ 367087 h 4999978"/>
              <a:gd name="connsiteX64" fmla="*/ 6557094 w 12192000"/>
              <a:gd name="connsiteY64" fmla="*/ 366314 h 4999978"/>
              <a:gd name="connsiteX65" fmla="*/ 6565879 w 12192000"/>
              <a:gd name="connsiteY65" fmla="*/ 366812 h 4999978"/>
              <a:gd name="connsiteX66" fmla="*/ 6565997 w 12192000"/>
              <a:gd name="connsiteY66" fmla="*/ 367092 h 4999978"/>
              <a:gd name="connsiteX67" fmla="*/ 6575147 w 12192000"/>
              <a:gd name="connsiteY67" fmla="*/ 368156 h 4999978"/>
              <a:gd name="connsiteX68" fmla="*/ 6581899 w 12192000"/>
              <a:gd name="connsiteY68" fmla="*/ 367720 h 4999978"/>
              <a:gd name="connsiteX69" fmla="*/ 6598943 w 12192000"/>
              <a:gd name="connsiteY69" fmla="*/ 368688 h 4999978"/>
              <a:gd name="connsiteX70" fmla="*/ 6604421 w 12192000"/>
              <a:gd name="connsiteY70" fmla="*/ 370815 h 4999978"/>
              <a:gd name="connsiteX71" fmla="*/ 6606035 w 12192000"/>
              <a:gd name="connsiteY71" fmla="*/ 374247 h 4999978"/>
              <a:gd name="connsiteX72" fmla="*/ 6607669 w 12192000"/>
              <a:gd name="connsiteY72" fmla="*/ 373968 h 4999978"/>
              <a:gd name="connsiteX73" fmla="*/ 6637532 w 12192000"/>
              <a:gd name="connsiteY73" fmla="*/ 384907 h 4999978"/>
              <a:gd name="connsiteX74" fmla="*/ 6706880 w 12192000"/>
              <a:gd name="connsiteY74" fmla="*/ 399163 h 4999978"/>
              <a:gd name="connsiteX75" fmla="*/ 6747500 w 12192000"/>
              <a:gd name="connsiteY75" fmla="*/ 403168 h 4999978"/>
              <a:gd name="connsiteX76" fmla="*/ 6857783 w 12192000"/>
              <a:gd name="connsiteY76" fmla="*/ 418687 h 4999978"/>
              <a:gd name="connsiteX77" fmla="*/ 6967720 w 12192000"/>
              <a:gd name="connsiteY77" fmla="*/ 437721 h 4999978"/>
              <a:gd name="connsiteX78" fmla="*/ 7018394 w 12192000"/>
              <a:gd name="connsiteY78" fmla="*/ 466613 h 4999978"/>
              <a:gd name="connsiteX79" fmla="*/ 7024679 w 12192000"/>
              <a:gd name="connsiteY79" fmla="*/ 467750 h 4999978"/>
              <a:gd name="connsiteX80" fmla="*/ 7041715 w 12192000"/>
              <a:gd name="connsiteY80" fmla="*/ 465902 h 4999978"/>
              <a:gd name="connsiteX81" fmla="*/ 7048103 w 12192000"/>
              <a:gd name="connsiteY81" fmla="*/ 464392 h 4999978"/>
              <a:gd name="connsiteX82" fmla="*/ 7057490 w 12192000"/>
              <a:gd name="connsiteY82" fmla="*/ 463917 h 4999978"/>
              <a:gd name="connsiteX83" fmla="*/ 7057730 w 12192000"/>
              <a:gd name="connsiteY83" fmla="*/ 464165 h 4999978"/>
              <a:gd name="connsiteX84" fmla="*/ 7066511 w 12192000"/>
              <a:gd name="connsiteY84" fmla="*/ 463214 h 4999978"/>
              <a:gd name="connsiteX85" fmla="*/ 7109401 w 12192000"/>
              <a:gd name="connsiteY85" fmla="*/ 455268 h 4999978"/>
              <a:gd name="connsiteX86" fmla="*/ 7166830 w 12192000"/>
              <a:gd name="connsiteY86" fmla="*/ 477037 h 4999978"/>
              <a:gd name="connsiteX87" fmla="*/ 7190442 w 12192000"/>
              <a:gd name="connsiteY87" fmla="*/ 480090 h 4999978"/>
              <a:gd name="connsiteX88" fmla="*/ 7203083 w 12192000"/>
              <a:gd name="connsiteY88" fmla="*/ 483106 h 4999978"/>
              <a:gd name="connsiteX89" fmla="*/ 7203894 w 12192000"/>
              <a:gd name="connsiteY89" fmla="*/ 484190 h 4999978"/>
              <a:gd name="connsiteX90" fmla="*/ 7245004 w 12192000"/>
              <a:gd name="connsiteY90" fmla="*/ 476444 h 4999978"/>
              <a:gd name="connsiteX91" fmla="*/ 7250514 w 12192000"/>
              <a:gd name="connsiteY91" fmla="*/ 477506 h 4999978"/>
              <a:gd name="connsiteX92" fmla="*/ 7277246 w 12192000"/>
              <a:gd name="connsiteY92" fmla="*/ 469782 h 4999978"/>
              <a:gd name="connsiteX93" fmla="*/ 7291092 w 12192000"/>
              <a:gd name="connsiteY93" fmla="*/ 467217 h 4999978"/>
              <a:gd name="connsiteX94" fmla="*/ 7294933 w 12192000"/>
              <a:gd name="connsiteY94" fmla="*/ 463549 h 4999978"/>
              <a:gd name="connsiteX95" fmla="*/ 7315408 w 12192000"/>
              <a:gd name="connsiteY95" fmla="*/ 461260 h 4999978"/>
              <a:gd name="connsiteX96" fmla="*/ 7317786 w 12192000"/>
              <a:gd name="connsiteY96" fmla="*/ 462106 h 4999978"/>
              <a:gd name="connsiteX97" fmla="*/ 7334572 w 12192000"/>
              <a:gd name="connsiteY97" fmla="*/ 456088 h 4999978"/>
              <a:gd name="connsiteX98" fmla="*/ 7348520 w 12192000"/>
              <a:gd name="connsiteY98" fmla="*/ 446050 h 4999978"/>
              <a:gd name="connsiteX99" fmla="*/ 7522997 w 12192000"/>
              <a:gd name="connsiteY99" fmla="*/ 442209 h 4999978"/>
              <a:gd name="connsiteX100" fmla="*/ 7686985 w 12192000"/>
              <a:gd name="connsiteY100" fmla="*/ 419805 h 4999978"/>
              <a:gd name="connsiteX101" fmla="*/ 7854068 w 12192000"/>
              <a:gd name="connsiteY101" fmla="*/ 409774 h 4999978"/>
              <a:gd name="connsiteX102" fmla="*/ 8034165 w 12192000"/>
              <a:gd name="connsiteY102" fmla="*/ 391699 h 4999978"/>
              <a:gd name="connsiteX103" fmla="*/ 8094381 w 12192000"/>
              <a:gd name="connsiteY103" fmla="*/ 395718 h 4999978"/>
              <a:gd name="connsiteX104" fmla="*/ 8146898 w 12192000"/>
              <a:gd name="connsiteY104" fmla="*/ 378558 h 4999978"/>
              <a:gd name="connsiteX105" fmla="*/ 8168993 w 12192000"/>
              <a:gd name="connsiteY105" fmla="*/ 384830 h 4999978"/>
              <a:gd name="connsiteX106" fmla="*/ 8172809 w 12192000"/>
              <a:gd name="connsiteY106" fmla="*/ 386137 h 4999978"/>
              <a:gd name="connsiteX107" fmla="*/ 8187962 w 12192000"/>
              <a:gd name="connsiteY107" fmla="*/ 386433 h 4999978"/>
              <a:gd name="connsiteX108" fmla="*/ 8192382 w 12192000"/>
              <a:gd name="connsiteY108" fmla="*/ 392692 h 4999978"/>
              <a:gd name="connsiteX109" fmla="*/ 8375192 w 12192000"/>
              <a:gd name="connsiteY109" fmla="*/ 383879 h 4999978"/>
              <a:gd name="connsiteX110" fmla="*/ 8454377 w 12192000"/>
              <a:gd name="connsiteY110" fmla="*/ 380331 h 4999978"/>
              <a:gd name="connsiteX111" fmla="*/ 8484740 w 12192000"/>
              <a:gd name="connsiteY111" fmla="*/ 385159 h 4999978"/>
              <a:gd name="connsiteX112" fmla="*/ 8601673 w 12192000"/>
              <a:gd name="connsiteY112" fmla="*/ 397101 h 4999978"/>
              <a:gd name="connsiteX113" fmla="*/ 8701676 w 12192000"/>
              <a:gd name="connsiteY113" fmla="*/ 401351 h 4999978"/>
              <a:gd name="connsiteX114" fmla="*/ 8773288 w 12192000"/>
              <a:gd name="connsiteY114" fmla="*/ 378077 h 4999978"/>
              <a:gd name="connsiteX115" fmla="*/ 8779909 w 12192000"/>
              <a:gd name="connsiteY115" fmla="*/ 382446 h 4999978"/>
              <a:gd name="connsiteX116" fmla="*/ 8829932 w 12192000"/>
              <a:gd name="connsiteY116" fmla="*/ 379243 h 4999978"/>
              <a:gd name="connsiteX117" fmla="*/ 9003386 w 12192000"/>
              <a:gd name="connsiteY117" fmla="*/ 336242 h 4999978"/>
              <a:gd name="connsiteX118" fmla="*/ 9101185 w 12192000"/>
              <a:gd name="connsiteY118" fmla="*/ 330862 h 4999978"/>
              <a:gd name="connsiteX119" fmla="*/ 9136185 w 12192000"/>
              <a:gd name="connsiteY119" fmla="*/ 334078 h 4999978"/>
              <a:gd name="connsiteX120" fmla="*/ 9194801 w 12192000"/>
              <a:gd name="connsiteY120" fmla="*/ 339149 h 4999978"/>
              <a:gd name="connsiteX121" fmla="*/ 9239316 w 12192000"/>
              <a:gd name="connsiteY121" fmla="*/ 355558 h 4999978"/>
              <a:gd name="connsiteX122" fmla="*/ 9288052 w 12192000"/>
              <a:gd name="connsiteY122" fmla="*/ 354796 h 4999978"/>
              <a:gd name="connsiteX123" fmla="*/ 9298465 w 12192000"/>
              <a:gd name="connsiteY123" fmla="*/ 338296 h 4999978"/>
              <a:gd name="connsiteX124" fmla="*/ 9350892 w 12192000"/>
              <a:gd name="connsiteY124" fmla="*/ 342778 h 4999978"/>
              <a:gd name="connsiteX125" fmla="*/ 9430522 w 12192000"/>
              <a:gd name="connsiteY125" fmla="*/ 351368 h 4999978"/>
              <a:gd name="connsiteX126" fmla="*/ 9476215 w 12192000"/>
              <a:gd name="connsiteY126" fmla="*/ 352107 h 4999978"/>
              <a:gd name="connsiteX127" fmla="*/ 9601276 w 12192000"/>
              <a:gd name="connsiteY127" fmla="*/ 358704 h 4999978"/>
              <a:gd name="connsiteX128" fmla="*/ 9726733 w 12192000"/>
              <a:gd name="connsiteY128" fmla="*/ 368801 h 4999978"/>
              <a:gd name="connsiteX129" fmla="*/ 9802144 w 12192000"/>
              <a:gd name="connsiteY129" fmla="*/ 394479 h 4999978"/>
              <a:gd name="connsiteX130" fmla="*/ 9905153 w 12192000"/>
              <a:gd name="connsiteY130" fmla="*/ 400650 h 4999978"/>
              <a:gd name="connsiteX131" fmla="*/ 9922553 w 12192000"/>
              <a:gd name="connsiteY131" fmla="*/ 404569 h 4999978"/>
              <a:gd name="connsiteX132" fmla="*/ 10044658 w 12192000"/>
              <a:gd name="connsiteY132" fmla="*/ 418077 h 4999978"/>
              <a:gd name="connsiteX133" fmla="*/ 10184585 w 12192000"/>
              <a:gd name="connsiteY133" fmla="*/ 407138 h 4999978"/>
              <a:gd name="connsiteX134" fmla="*/ 10366435 w 12192000"/>
              <a:gd name="connsiteY134" fmla="*/ 462428 h 4999978"/>
              <a:gd name="connsiteX135" fmla="*/ 10688220 w 12192000"/>
              <a:gd name="connsiteY135" fmla="*/ 542258 h 4999978"/>
              <a:gd name="connsiteX136" fmla="*/ 11026690 w 12192000"/>
              <a:gd name="connsiteY136" fmla="*/ 550681 h 4999978"/>
              <a:gd name="connsiteX137" fmla="*/ 11113779 w 12192000"/>
              <a:gd name="connsiteY137" fmla="*/ 533868 h 4999978"/>
              <a:gd name="connsiteX138" fmla="*/ 11369556 w 12192000"/>
              <a:gd name="connsiteY138" fmla="*/ 491719 h 4999978"/>
              <a:gd name="connsiteX139" fmla="*/ 11623342 w 12192000"/>
              <a:gd name="connsiteY139" fmla="*/ 388428 h 4999978"/>
              <a:gd name="connsiteX140" fmla="*/ 11786511 w 12192000"/>
              <a:gd name="connsiteY140" fmla="*/ 358390 h 4999978"/>
              <a:gd name="connsiteX141" fmla="*/ 11862577 w 12192000"/>
              <a:gd name="connsiteY141" fmla="*/ 330549 h 4999978"/>
              <a:gd name="connsiteX142" fmla="*/ 11916612 w 12192000"/>
              <a:gd name="connsiteY142" fmla="*/ 323810 h 4999978"/>
              <a:gd name="connsiteX143" fmla="*/ 11948830 w 12192000"/>
              <a:gd name="connsiteY143" fmla="*/ 318062 h 4999978"/>
              <a:gd name="connsiteX144" fmla="*/ 12001583 w 12192000"/>
              <a:gd name="connsiteY144" fmla="*/ 279643 h 4999978"/>
              <a:gd name="connsiteX145" fmla="*/ 12174977 w 12192000"/>
              <a:gd name="connsiteY145" fmla="*/ 264652 h 4999978"/>
              <a:gd name="connsiteX146" fmla="*/ 12192000 w 12192000"/>
              <a:gd name="connsiteY146" fmla="*/ 256549 h 4999978"/>
              <a:gd name="connsiteX147" fmla="*/ 12192000 w 12192000"/>
              <a:gd name="connsiteY147" fmla="*/ 4999978 h 4999978"/>
              <a:gd name="connsiteX148" fmla="*/ 0 w 12192000"/>
              <a:gd name="connsiteY148" fmla="*/ 4999978 h 4999978"/>
              <a:gd name="connsiteX149" fmla="*/ 0 w 12192000"/>
              <a:gd name="connsiteY149" fmla="*/ 617449 h 4999978"/>
              <a:gd name="connsiteX150" fmla="*/ 11075 w 12192000"/>
              <a:gd name="connsiteY150" fmla="*/ 615178 h 4999978"/>
              <a:gd name="connsiteX151" fmla="*/ 44061 w 12192000"/>
              <a:gd name="connsiteY151" fmla="*/ 608596 h 4999978"/>
              <a:gd name="connsiteX152" fmla="*/ 136694 w 12192000"/>
              <a:gd name="connsiteY152" fmla="*/ 556415 h 4999978"/>
              <a:gd name="connsiteX153" fmla="*/ 170342 w 12192000"/>
              <a:gd name="connsiteY153" fmla="*/ 551077 h 4999978"/>
              <a:gd name="connsiteX154" fmla="*/ 168955 w 12192000"/>
              <a:gd name="connsiteY154" fmla="*/ 542164 h 4999978"/>
              <a:gd name="connsiteX155" fmla="*/ 181474 w 12192000"/>
              <a:gd name="connsiteY155" fmla="*/ 541281 h 4999978"/>
              <a:gd name="connsiteX156" fmla="*/ 209440 w 12192000"/>
              <a:gd name="connsiteY156" fmla="*/ 540561 h 4999978"/>
              <a:gd name="connsiteX157" fmla="*/ 293152 w 12192000"/>
              <a:gd name="connsiteY157" fmla="*/ 536576 h 4999978"/>
              <a:gd name="connsiteX158" fmla="*/ 315693 w 12192000"/>
              <a:gd name="connsiteY158" fmla="*/ 519030 h 4999978"/>
              <a:gd name="connsiteX159" fmla="*/ 337305 w 12192000"/>
              <a:gd name="connsiteY159" fmla="*/ 518372 h 4999978"/>
              <a:gd name="connsiteX160" fmla="*/ 462252 w 12192000"/>
              <a:gd name="connsiteY160" fmla="*/ 493151 h 4999978"/>
              <a:gd name="connsiteX161" fmla="*/ 479457 w 12192000"/>
              <a:gd name="connsiteY161" fmla="*/ 491123 h 4999978"/>
              <a:gd name="connsiteX162" fmla="*/ 488653 w 12192000"/>
              <a:gd name="connsiteY162" fmla="*/ 483257 h 4999978"/>
              <a:gd name="connsiteX163" fmla="*/ 522053 w 12192000"/>
              <a:gd name="connsiteY163" fmla="*/ 481125 h 4999978"/>
              <a:gd name="connsiteX164" fmla="*/ 523520 w 12192000"/>
              <a:gd name="connsiteY164" fmla="*/ 476713 h 4999978"/>
              <a:gd name="connsiteX165" fmla="*/ 632714 w 12192000"/>
              <a:gd name="connsiteY165" fmla="*/ 437101 h 4999978"/>
              <a:gd name="connsiteX166" fmla="*/ 651426 w 12192000"/>
              <a:gd name="connsiteY166" fmla="*/ 430544 h 4999978"/>
              <a:gd name="connsiteX167" fmla="*/ 667724 w 12192000"/>
              <a:gd name="connsiteY167" fmla="*/ 432138 h 4999978"/>
              <a:gd name="connsiteX168" fmla="*/ 757679 w 12192000"/>
              <a:gd name="connsiteY168" fmla="*/ 425145 h 4999978"/>
              <a:gd name="connsiteX169" fmla="*/ 779159 w 12192000"/>
              <a:gd name="connsiteY169" fmla="*/ 428059 h 4999978"/>
              <a:gd name="connsiteX170" fmla="*/ 788293 w 12192000"/>
              <a:gd name="connsiteY170" fmla="*/ 434863 h 4999978"/>
              <a:gd name="connsiteX171" fmla="*/ 822923 w 12192000"/>
              <a:gd name="connsiteY171" fmla="*/ 421074 h 4999978"/>
              <a:gd name="connsiteX172" fmla="*/ 876559 w 12192000"/>
              <a:gd name="connsiteY172" fmla="*/ 411088 h 4999978"/>
              <a:gd name="connsiteX173" fmla="*/ 902011 w 12192000"/>
              <a:gd name="connsiteY173" fmla="*/ 404118 h 4999978"/>
              <a:gd name="connsiteX174" fmla="*/ 922715 w 12192000"/>
              <a:gd name="connsiteY174" fmla="*/ 407699 h 4999978"/>
              <a:gd name="connsiteX175" fmla="*/ 1040139 w 12192000"/>
              <a:gd name="connsiteY175" fmla="*/ 406590 h 4999978"/>
              <a:gd name="connsiteX176" fmla="*/ 1067251 w 12192000"/>
              <a:gd name="connsiteY176" fmla="*/ 412384 h 4999978"/>
              <a:gd name="connsiteX177" fmla="*/ 1080272 w 12192000"/>
              <a:gd name="connsiteY177" fmla="*/ 424669 h 4999978"/>
              <a:gd name="connsiteX178" fmla="*/ 1090219 w 12192000"/>
              <a:gd name="connsiteY178" fmla="*/ 420026 h 4999978"/>
              <a:gd name="connsiteX179" fmla="*/ 1161226 w 12192000"/>
              <a:gd name="connsiteY179" fmla="*/ 418304 h 4999978"/>
              <a:gd name="connsiteX180" fmla="*/ 1207525 w 12192000"/>
              <a:gd name="connsiteY180" fmla="*/ 416039 h 4999978"/>
              <a:gd name="connsiteX181" fmla="*/ 1210030 w 12192000"/>
              <a:gd name="connsiteY181" fmla="*/ 398805 h 4999978"/>
              <a:gd name="connsiteX182" fmla="*/ 1251170 w 12192000"/>
              <a:gd name="connsiteY182" fmla="*/ 391942 h 4999978"/>
              <a:gd name="connsiteX183" fmla="*/ 1295331 w 12192000"/>
              <a:gd name="connsiteY183" fmla="*/ 402182 h 4999978"/>
              <a:gd name="connsiteX184" fmla="*/ 1347118 w 12192000"/>
              <a:gd name="connsiteY184" fmla="*/ 399704 h 4999978"/>
              <a:gd name="connsiteX185" fmla="*/ 1378108 w 12192000"/>
              <a:gd name="connsiteY185" fmla="*/ 398410 h 4999978"/>
              <a:gd name="connsiteX186" fmla="*/ 1459192 w 12192000"/>
              <a:gd name="connsiteY186" fmla="*/ 380919 h 4999978"/>
              <a:gd name="connsiteX187" fmla="*/ 1590120 w 12192000"/>
              <a:gd name="connsiteY187" fmla="*/ 317608 h 4999978"/>
              <a:gd name="connsiteX188" fmla="*/ 1631417 w 12192000"/>
              <a:gd name="connsiteY188" fmla="*/ 308227 h 4999978"/>
              <a:gd name="connsiteX189" fmla="*/ 1638727 w 12192000"/>
              <a:gd name="connsiteY189" fmla="*/ 311610 h 4999978"/>
              <a:gd name="connsiteX190" fmla="*/ 1844438 w 12192000"/>
              <a:gd name="connsiteY190" fmla="*/ 271304 h 4999978"/>
              <a:gd name="connsiteX191" fmla="*/ 1881324 w 12192000"/>
              <a:gd name="connsiteY191" fmla="*/ 268497 h 4999978"/>
              <a:gd name="connsiteX192" fmla="*/ 1908999 w 12192000"/>
              <a:gd name="connsiteY192" fmla="*/ 269338 h 4999978"/>
              <a:gd name="connsiteX193" fmla="*/ 1974956 w 12192000"/>
              <a:gd name="connsiteY193" fmla="*/ 255958 h 4999978"/>
              <a:gd name="connsiteX194" fmla="*/ 2082409 w 12192000"/>
              <a:gd name="connsiteY194" fmla="*/ 227290 h 4999978"/>
              <a:gd name="connsiteX195" fmla="*/ 2105639 w 12192000"/>
              <a:gd name="connsiteY195" fmla="*/ 222648 h 4999978"/>
              <a:gd name="connsiteX196" fmla="*/ 2126992 w 12192000"/>
              <a:gd name="connsiteY196" fmla="*/ 224468 h 4999978"/>
              <a:gd name="connsiteX197" fmla="*/ 2133154 w 12192000"/>
              <a:gd name="connsiteY197" fmla="*/ 229952 h 4999978"/>
              <a:gd name="connsiteX198" fmla="*/ 2146154 w 12192000"/>
              <a:gd name="connsiteY198" fmla="*/ 228332 h 4999978"/>
              <a:gd name="connsiteX199" fmla="*/ 2149901 w 12192000"/>
              <a:gd name="connsiteY199" fmla="*/ 229116 h 4999978"/>
              <a:gd name="connsiteX200" fmla="*/ 2171100 w 12192000"/>
              <a:gd name="connsiteY200" fmla="*/ 232389 h 4999978"/>
              <a:gd name="connsiteX201" fmla="*/ 2209148 w 12192000"/>
              <a:gd name="connsiteY201" fmla="*/ 209225 h 4999978"/>
              <a:gd name="connsiteX202" fmla="*/ 2261889 w 12192000"/>
              <a:gd name="connsiteY202" fmla="*/ 205532 h 4999978"/>
              <a:gd name="connsiteX203" fmla="*/ 2452315 w 12192000"/>
              <a:gd name="connsiteY203" fmla="*/ 152899 h 4999978"/>
              <a:gd name="connsiteX204" fmla="*/ 2487710 w 12192000"/>
              <a:gd name="connsiteY204" fmla="*/ 169267 h 4999978"/>
              <a:gd name="connsiteX205" fmla="*/ 2665623 w 12192000"/>
              <a:gd name="connsiteY205" fmla="*/ 96394 h 4999978"/>
              <a:gd name="connsiteX206" fmla="*/ 2823914 w 12192000"/>
              <a:gd name="connsiteY206" fmla="*/ 66867 h 4999978"/>
              <a:gd name="connsiteX207" fmla="*/ 2828102 w 12192000"/>
              <a:gd name="connsiteY207" fmla="*/ 164091 h 4999978"/>
              <a:gd name="connsiteX208" fmla="*/ 2843870 w 12192000"/>
              <a:gd name="connsiteY208" fmla="*/ 47507 h 4999978"/>
              <a:gd name="connsiteX209" fmla="*/ 2846217 w 12192000"/>
              <a:gd name="connsiteY209" fmla="*/ 48025 h 4999978"/>
              <a:gd name="connsiteX210" fmla="*/ 2862745 w 12192000"/>
              <a:gd name="connsiteY210" fmla="*/ 43242 h 4999978"/>
              <a:gd name="connsiteX211" fmla="*/ 2864596 w 12192000"/>
              <a:gd name="connsiteY211" fmla="*/ 39218 h 4999978"/>
              <a:gd name="connsiteX212" fmla="*/ 2875381 w 12192000"/>
              <a:gd name="connsiteY212" fmla="*/ 35003 h 4999978"/>
              <a:gd name="connsiteX213" fmla="*/ 2895139 w 12192000"/>
              <a:gd name="connsiteY213" fmla="*/ 24186 h 4999978"/>
              <a:gd name="connsiteX214" fmla="*/ 2900232 w 12192000"/>
              <a:gd name="connsiteY214" fmla="*/ 24518 h 4999978"/>
              <a:gd name="connsiteX215" fmla="*/ 2932205 w 12192000"/>
              <a:gd name="connsiteY215" fmla="*/ 11873 h 4999978"/>
              <a:gd name="connsiteX216" fmla="*/ 2933310 w 12192000"/>
              <a:gd name="connsiteY216" fmla="*/ 12816 h 4999978"/>
              <a:gd name="connsiteX217" fmla="*/ 2945218 w 12192000"/>
              <a:gd name="connsiteY217" fmla="*/ 14141 h 4999978"/>
              <a:gd name="connsiteX218" fmla="*/ 2966465 w 12192000"/>
              <a:gd name="connsiteY218" fmla="*/ 14117 h 4999978"/>
              <a:gd name="connsiteX219" fmla="*/ 3023668 w 12192000"/>
              <a:gd name="connsiteY219" fmla="*/ 27905 h 4999978"/>
              <a:gd name="connsiteX220" fmla="*/ 3057077 w 12192000"/>
              <a:gd name="connsiteY220" fmla="*/ 14845 h 4999978"/>
              <a:gd name="connsiteX221" fmla="*/ 3151915 w 12192000"/>
              <a:gd name="connsiteY221" fmla="*/ 11243 h 4999978"/>
              <a:gd name="connsiteX222" fmla="*/ 3251671 w 12192000"/>
              <a:gd name="connsiteY222" fmla="*/ 31575 h 4999978"/>
              <a:gd name="connsiteX223" fmla="*/ 3351400 w 12192000"/>
              <a:gd name="connsiteY223" fmla="*/ 32687 h 4999978"/>
              <a:gd name="connsiteX224" fmla="*/ 3387481 w 12192000"/>
              <a:gd name="connsiteY224" fmla="*/ 31443 h 4999978"/>
              <a:gd name="connsiteX225" fmla="*/ 3451923 w 12192000"/>
              <a:gd name="connsiteY225" fmla="*/ 36482 h 4999978"/>
              <a:gd name="connsiteX226" fmla="*/ 3481520 w 12192000"/>
              <a:gd name="connsiteY226" fmla="*/ 43287 h 4999978"/>
              <a:gd name="connsiteX227" fmla="*/ 3482804 w 12192000"/>
              <a:gd name="connsiteY227" fmla="*/ 42812 h 4999978"/>
              <a:gd name="connsiteX228" fmla="*/ 3485495 w 12192000"/>
              <a:gd name="connsiteY228" fmla="*/ 45921 h 4999978"/>
              <a:gd name="connsiteX229" fmla="*/ 3490972 w 12192000"/>
              <a:gd name="connsiteY229" fmla="*/ 47286 h 4999978"/>
              <a:gd name="connsiteX230" fmla="*/ 3505835 w 12192000"/>
              <a:gd name="connsiteY230" fmla="*/ 46077 h 4999978"/>
              <a:gd name="connsiteX231" fmla="*/ 3511410 w 12192000"/>
              <a:gd name="connsiteY231" fmla="*/ 44808 h 4999978"/>
              <a:gd name="connsiteX232" fmla="*/ 3519598 w 12192000"/>
              <a:gd name="connsiteY232" fmla="*/ 44683 h 4999978"/>
              <a:gd name="connsiteX233" fmla="*/ 3519807 w 12192000"/>
              <a:gd name="connsiteY233" fmla="*/ 44938 h 4999978"/>
              <a:gd name="connsiteX234" fmla="*/ 3527466 w 12192000"/>
              <a:gd name="connsiteY234" fmla="*/ 44316 h 4999978"/>
              <a:gd name="connsiteX235" fmla="*/ 3564889 w 12192000"/>
              <a:gd name="connsiteY235" fmla="*/ 57394 h 4999978"/>
              <a:gd name="connsiteX236" fmla="*/ 3614922 w 12192000"/>
              <a:gd name="connsiteY236" fmla="*/ 61804 h 4999978"/>
              <a:gd name="connsiteX237" fmla="*/ 3635506 w 12192000"/>
              <a:gd name="connsiteY237" fmla="*/ 65718 h 4999978"/>
              <a:gd name="connsiteX238" fmla="*/ 3646525 w 12192000"/>
              <a:gd name="connsiteY238" fmla="*/ 69193 h 4999978"/>
              <a:gd name="connsiteX239" fmla="*/ 3647224 w 12192000"/>
              <a:gd name="connsiteY239" fmla="*/ 70303 h 4999978"/>
              <a:gd name="connsiteX240" fmla="*/ 3683100 w 12192000"/>
              <a:gd name="connsiteY240" fmla="*/ 64109 h 4999978"/>
              <a:gd name="connsiteX241" fmla="*/ 3687901 w 12192000"/>
              <a:gd name="connsiteY241" fmla="*/ 65372 h 4999978"/>
              <a:gd name="connsiteX242" fmla="*/ 3711234 w 12192000"/>
              <a:gd name="connsiteY242" fmla="*/ 58665 h 4999978"/>
              <a:gd name="connsiteX243" fmla="*/ 3723318 w 12192000"/>
              <a:gd name="connsiteY243" fmla="*/ 56625 h 4999978"/>
              <a:gd name="connsiteX244" fmla="*/ 3726677 w 12192000"/>
              <a:gd name="connsiteY244" fmla="*/ 53112 h 4999978"/>
              <a:gd name="connsiteX245" fmla="*/ 3744535 w 12192000"/>
              <a:gd name="connsiteY245" fmla="*/ 51590 h 4999978"/>
              <a:gd name="connsiteX246" fmla="*/ 3746608 w 12192000"/>
              <a:gd name="connsiteY246" fmla="*/ 52522 h 4999978"/>
              <a:gd name="connsiteX247" fmla="*/ 3761262 w 12192000"/>
              <a:gd name="connsiteY247" fmla="*/ 47147 h 4999978"/>
              <a:gd name="connsiteX248" fmla="*/ 3803931 w 12192000"/>
              <a:gd name="connsiteY248" fmla="*/ 49309 h 4999978"/>
              <a:gd name="connsiteX249" fmla="*/ 3925626 w 12192000"/>
              <a:gd name="connsiteY249" fmla="*/ 40301 h 4999978"/>
              <a:gd name="connsiteX250" fmla="*/ 4033324 w 12192000"/>
              <a:gd name="connsiteY250" fmla="*/ 26451 h 4999978"/>
              <a:gd name="connsiteX0" fmla="*/ 4033324 w 12192000"/>
              <a:gd name="connsiteY0" fmla="*/ 26451 h 4999978"/>
              <a:gd name="connsiteX1" fmla="*/ 4138795 w 12192000"/>
              <a:gd name="connsiteY1" fmla="*/ 28995 h 4999978"/>
              <a:gd name="connsiteX2" fmla="*/ 4197186 w 12192000"/>
              <a:gd name="connsiteY2" fmla="*/ 16311 h 4999978"/>
              <a:gd name="connsiteX3" fmla="*/ 4371550 w 12192000"/>
              <a:gd name="connsiteY3" fmla="*/ 8916 h 4999978"/>
              <a:gd name="connsiteX4" fmla="*/ 4424056 w 12192000"/>
              <a:gd name="connsiteY4" fmla="*/ 15151 h 4999978"/>
              <a:gd name="connsiteX5" fmla="*/ 4469897 w 12192000"/>
              <a:gd name="connsiteY5" fmla="*/ 0 h 4999978"/>
              <a:gd name="connsiteX6" fmla="*/ 4489151 w 12192000"/>
              <a:gd name="connsiteY6" fmla="*/ 7067 h 4999978"/>
              <a:gd name="connsiteX7" fmla="*/ 4492479 w 12192000"/>
              <a:gd name="connsiteY7" fmla="*/ 8512 h 4999978"/>
              <a:gd name="connsiteX8" fmla="*/ 4505693 w 12192000"/>
              <a:gd name="connsiteY8" fmla="*/ 9366 h 4999978"/>
              <a:gd name="connsiteX9" fmla="*/ 4509529 w 12192000"/>
              <a:gd name="connsiteY9" fmla="*/ 15767 h 4999978"/>
              <a:gd name="connsiteX10" fmla="*/ 4529499 w 12192000"/>
              <a:gd name="connsiteY10" fmla="*/ 21469 h 4999978"/>
              <a:gd name="connsiteX11" fmla="*/ 4553795 w 12192000"/>
              <a:gd name="connsiteY11" fmla="*/ 21323 h 4999978"/>
              <a:gd name="connsiteX12" fmla="*/ 4640118 w 12192000"/>
              <a:gd name="connsiteY12" fmla="*/ 21481 h 4999978"/>
              <a:gd name="connsiteX13" fmla="*/ 4654127 w 12192000"/>
              <a:gd name="connsiteY13" fmla="*/ 17734 h 4999978"/>
              <a:gd name="connsiteX14" fmla="*/ 4700168 w 12192000"/>
              <a:gd name="connsiteY14" fmla="*/ 22735 h 4999978"/>
              <a:gd name="connsiteX15" fmla="*/ 4741127 w 12192000"/>
              <a:gd name="connsiteY15" fmla="*/ 23309 h 4999978"/>
              <a:gd name="connsiteX16" fmla="*/ 4767598 w 12192000"/>
              <a:gd name="connsiteY16" fmla="*/ 20054 h 4999978"/>
              <a:gd name="connsiteX17" fmla="*/ 4774592 w 12192000"/>
              <a:gd name="connsiteY17" fmla="*/ 22231 h 4999978"/>
              <a:gd name="connsiteX18" fmla="*/ 4801328 w 12192000"/>
              <a:gd name="connsiteY18" fmla="*/ 23236 h 4999978"/>
              <a:gd name="connsiteX19" fmla="*/ 4814870 w 12192000"/>
              <a:gd name="connsiteY19" fmla="*/ 19579 h 4999978"/>
              <a:gd name="connsiteX20" fmla="*/ 4828440 w 12192000"/>
              <a:gd name="connsiteY20" fmla="*/ 27197 h 4999978"/>
              <a:gd name="connsiteX21" fmla="*/ 4831826 w 12192000"/>
              <a:gd name="connsiteY21" fmla="*/ 32900 h 4999978"/>
              <a:gd name="connsiteX22" fmla="*/ 4850785 w 12192000"/>
              <a:gd name="connsiteY22" fmla="*/ 29972 h 4999978"/>
              <a:gd name="connsiteX23" fmla="*/ 4866468 w 12192000"/>
              <a:gd name="connsiteY23" fmla="*/ 35321 h 4999978"/>
              <a:gd name="connsiteX24" fmla="*/ 4879983 w 12192000"/>
              <a:gd name="connsiteY24" fmla="*/ 31397 h 4999978"/>
              <a:gd name="connsiteX25" fmla="*/ 4885635 w 12192000"/>
              <a:gd name="connsiteY25" fmla="*/ 32124 h 4999978"/>
              <a:gd name="connsiteX26" fmla="*/ 4899698 w 12192000"/>
              <a:gd name="connsiteY26" fmla="*/ 34658 h 4999978"/>
              <a:gd name="connsiteX27" fmla="*/ 4923986 w 12192000"/>
              <a:gd name="connsiteY27" fmla="*/ 40414 h 4999978"/>
              <a:gd name="connsiteX28" fmla="*/ 4931544 w 12192000"/>
              <a:gd name="connsiteY28" fmla="*/ 41140 h 4999978"/>
              <a:gd name="connsiteX29" fmla="*/ 4948135 w 12192000"/>
              <a:gd name="connsiteY29" fmla="*/ 50311 h 4999978"/>
              <a:gd name="connsiteX30" fmla="*/ 4980068 w 12192000"/>
              <a:gd name="connsiteY30" fmla="*/ 57834 h 4999978"/>
              <a:gd name="connsiteX31" fmla="*/ 5036541 w 12192000"/>
              <a:gd name="connsiteY31" fmla="*/ 85075 h 4999978"/>
              <a:gd name="connsiteX32" fmla="*/ 5069678 w 12192000"/>
              <a:gd name="connsiteY32" fmla="*/ 97961 h 4999978"/>
              <a:gd name="connsiteX33" fmla="*/ 5092160 w 12192000"/>
              <a:gd name="connsiteY33" fmla="*/ 109985 h 4999978"/>
              <a:gd name="connsiteX34" fmla="*/ 5158166 w 12192000"/>
              <a:gd name="connsiteY34" fmla="*/ 126350 h 4999978"/>
              <a:gd name="connsiteX35" fmla="*/ 5271252 w 12192000"/>
              <a:gd name="connsiteY35" fmla="*/ 147520 h 4999978"/>
              <a:gd name="connsiteX36" fmla="*/ 5294438 w 12192000"/>
              <a:gd name="connsiteY36" fmla="*/ 153338 h 4999978"/>
              <a:gd name="connsiteX37" fmla="*/ 5310840 w 12192000"/>
              <a:gd name="connsiteY37" fmla="*/ 163551 h 4999978"/>
              <a:gd name="connsiteX38" fmla="*/ 5311570 w 12192000"/>
              <a:gd name="connsiteY38" fmla="*/ 170463 h 4999978"/>
              <a:gd name="connsiteX39" fmla="*/ 5323756 w 12192000"/>
              <a:gd name="connsiteY39" fmla="*/ 174500 h 4999978"/>
              <a:gd name="connsiteX40" fmla="*/ 5326259 w 12192000"/>
              <a:gd name="connsiteY40" fmla="*/ 176662 h 4999978"/>
              <a:gd name="connsiteX41" fmla="*/ 5341357 w 12192000"/>
              <a:gd name="connsiteY41" fmla="*/ 187975 h 4999978"/>
              <a:gd name="connsiteX42" fmla="*/ 5391908 w 12192000"/>
              <a:gd name="connsiteY42" fmla="*/ 185073 h 4999978"/>
              <a:gd name="connsiteX43" fmla="*/ 5492371 w 12192000"/>
              <a:gd name="connsiteY43" fmla="*/ 230923 h 4999978"/>
              <a:gd name="connsiteX44" fmla="*/ 5640913 w 12192000"/>
              <a:gd name="connsiteY44" fmla="*/ 239810 h 4999978"/>
              <a:gd name="connsiteX45" fmla="*/ 5877770 w 12192000"/>
              <a:gd name="connsiteY45" fmla="*/ 283747 h 4999978"/>
              <a:gd name="connsiteX46" fmla="*/ 5989615 w 12192000"/>
              <a:gd name="connsiteY46" fmla="*/ 306445 h 4999978"/>
              <a:gd name="connsiteX47" fmla="*/ 5996857 w 12192000"/>
              <a:gd name="connsiteY47" fmla="*/ 310331 h 4999978"/>
              <a:gd name="connsiteX48" fmla="*/ 6037387 w 12192000"/>
              <a:gd name="connsiteY48" fmla="*/ 299308 h 4999978"/>
              <a:gd name="connsiteX49" fmla="*/ 6113074 w 12192000"/>
              <a:gd name="connsiteY49" fmla="*/ 312627 h 4999978"/>
              <a:gd name="connsiteX50" fmla="*/ 6280929 w 12192000"/>
              <a:gd name="connsiteY50" fmla="*/ 337226 h 4999978"/>
              <a:gd name="connsiteX51" fmla="*/ 6298665 w 12192000"/>
              <a:gd name="connsiteY51" fmla="*/ 329713 h 4999978"/>
              <a:gd name="connsiteX52" fmla="*/ 6317326 w 12192000"/>
              <a:gd name="connsiteY52" fmla="*/ 326576 h 4999978"/>
              <a:gd name="connsiteX53" fmla="*/ 6319212 w 12192000"/>
              <a:gd name="connsiteY53" fmla="*/ 327786 h 4999978"/>
              <a:gd name="connsiteX54" fmla="*/ 6339724 w 12192000"/>
              <a:gd name="connsiteY54" fmla="*/ 328880 h 4999978"/>
              <a:gd name="connsiteX55" fmla="*/ 6345010 w 12192000"/>
              <a:gd name="connsiteY55" fmla="*/ 325930 h 4999978"/>
              <a:gd name="connsiteX56" fmla="*/ 6359332 w 12192000"/>
              <a:gd name="connsiteY56" fmla="*/ 325681 h 4999978"/>
              <a:gd name="connsiteX57" fmla="*/ 6388220 w 12192000"/>
              <a:gd name="connsiteY57" fmla="*/ 322496 h 4999978"/>
              <a:gd name="connsiteX58" fmla="*/ 6392994 w 12192000"/>
              <a:gd name="connsiteY58" fmla="*/ 324426 h 4999978"/>
              <a:gd name="connsiteX59" fmla="*/ 6435581 w 12192000"/>
              <a:gd name="connsiteY59" fmla="*/ 323557 h 4999978"/>
              <a:gd name="connsiteX60" fmla="*/ 6435870 w 12192000"/>
              <a:gd name="connsiteY60" fmla="*/ 324745 h 4999978"/>
              <a:gd name="connsiteX61" fmla="*/ 6446571 w 12192000"/>
              <a:gd name="connsiteY61" fmla="*/ 329739 h 4999978"/>
              <a:gd name="connsiteX62" fmla="*/ 6467701 w 12192000"/>
              <a:gd name="connsiteY62" fmla="*/ 336547 h 4999978"/>
              <a:gd name="connsiteX63" fmla="*/ 6512727 w 12192000"/>
              <a:gd name="connsiteY63" fmla="*/ 367087 h 4999978"/>
              <a:gd name="connsiteX64" fmla="*/ 6557094 w 12192000"/>
              <a:gd name="connsiteY64" fmla="*/ 366314 h 4999978"/>
              <a:gd name="connsiteX65" fmla="*/ 6565879 w 12192000"/>
              <a:gd name="connsiteY65" fmla="*/ 366812 h 4999978"/>
              <a:gd name="connsiteX66" fmla="*/ 6565997 w 12192000"/>
              <a:gd name="connsiteY66" fmla="*/ 367092 h 4999978"/>
              <a:gd name="connsiteX67" fmla="*/ 6575147 w 12192000"/>
              <a:gd name="connsiteY67" fmla="*/ 368156 h 4999978"/>
              <a:gd name="connsiteX68" fmla="*/ 6581899 w 12192000"/>
              <a:gd name="connsiteY68" fmla="*/ 367720 h 4999978"/>
              <a:gd name="connsiteX69" fmla="*/ 6598943 w 12192000"/>
              <a:gd name="connsiteY69" fmla="*/ 368688 h 4999978"/>
              <a:gd name="connsiteX70" fmla="*/ 6604421 w 12192000"/>
              <a:gd name="connsiteY70" fmla="*/ 370815 h 4999978"/>
              <a:gd name="connsiteX71" fmla="*/ 6606035 w 12192000"/>
              <a:gd name="connsiteY71" fmla="*/ 374247 h 4999978"/>
              <a:gd name="connsiteX72" fmla="*/ 6607669 w 12192000"/>
              <a:gd name="connsiteY72" fmla="*/ 373968 h 4999978"/>
              <a:gd name="connsiteX73" fmla="*/ 6637532 w 12192000"/>
              <a:gd name="connsiteY73" fmla="*/ 384907 h 4999978"/>
              <a:gd name="connsiteX74" fmla="*/ 6706880 w 12192000"/>
              <a:gd name="connsiteY74" fmla="*/ 399163 h 4999978"/>
              <a:gd name="connsiteX75" fmla="*/ 6747500 w 12192000"/>
              <a:gd name="connsiteY75" fmla="*/ 403168 h 4999978"/>
              <a:gd name="connsiteX76" fmla="*/ 6857783 w 12192000"/>
              <a:gd name="connsiteY76" fmla="*/ 418687 h 4999978"/>
              <a:gd name="connsiteX77" fmla="*/ 6967720 w 12192000"/>
              <a:gd name="connsiteY77" fmla="*/ 437721 h 4999978"/>
              <a:gd name="connsiteX78" fmla="*/ 7018394 w 12192000"/>
              <a:gd name="connsiteY78" fmla="*/ 466613 h 4999978"/>
              <a:gd name="connsiteX79" fmla="*/ 7024679 w 12192000"/>
              <a:gd name="connsiteY79" fmla="*/ 467750 h 4999978"/>
              <a:gd name="connsiteX80" fmla="*/ 7041715 w 12192000"/>
              <a:gd name="connsiteY80" fmla="*/ 465902 h 4999978"/>
              <a:gd name="connsiteX81" fmla="*/ 7048103 w 12192000"/>
              <a:gd name="connsiteY81" fmla="*/ 464392 h 4999978"/>
              <a:gd name="connsiteX82" fmla="*/ 7057490 w 12192000"/>
              <a:gd name="connsiteY82" fmla="*/ 463917 h 4999978"/>
              <a:gd name="connsiteX83" fmla="*/ 7057730 w 12192000"/>
              <a:gd name="connsiteY83" fmla="*/ 464165 h 4999978"/>
              <a:gd name="connsiteX84" fmla="*/ 7066511 w 12192000"/>
              <a:gd name="connsiteY84" fmla="*/ 463214 h 4999978"/>
              <a:gd name="connsiteX85" fmla="*/ 7109401 w 12192000"/>
              <a:gd name="connsiteY85" fmla="*/ 455268 h 4999978"/>
              <a:gd name="connsiteX86" fmla="*/ 7166830 w 12192000"/>
              <a:gd name="connsiteY86" fmla="*/ 477037 h 4999978"/>
              <a:gd name="connsiteX87" fmla="*/ 7190442 w 12192000"/>
              <a:gd name="connsiteY87" fmla="*/ 480090 h 4999978"/>
              <a:gd name="connsiteX88" fmla="*/ 7203083 w 12192000"/>
              <a:gd name="connsiteY88" fmla="*/ 483106 h 4999978"/>
              <a:gd name="connsiteX89" fmla="*/ 7203894 w 12192000"/>
              <a:gd name="connsiteY89" fmla="*/ 484190 h 4999978"/>
              <a:gd name="connsiteX90" fmla="*/ 7245004 w 12192000"/>
              <a:gd name="connsiteY90" fmla="*/ 476444 h 4999978"/>
              <a:gd name="connsiteX91" fmla="*/ 7250514 w 12192000"/>
              <a:gd name="connsiteY91" fmla="*/ 477506 h 4999978"/>
              <a:gd name="connsiteX92" fmla="*/ 7277246 w 12192000"/>
              <a:gd name="connsiteY92" fmla="*/ 469782 h 4999978"/>
              <a:gd name="connsiteX93" fmla="*/ 7291092 w 12192000"/>
              <a:gd name="connsiteY93" fmla="*/ 467217 h 4999978"/>
              <a:gd name="connsiteX94" fmla="*/ 7294933 w 12192000"/>
              <a:gd name="connsiteY94" fmla="*/ 463549 h 4999978"/>
              <a:gd name="connsiteX95" fmla="*/ 7315408 w 12192000"/>
              <a:gd name="connsiteY95" fmla="*/ 461260 h 4999978"/>
              <a:gd name="connsiteX96" fmla="*/ 7317786 w 12192000"/>
              <a:gd name="connsiteY96" fmla="*/ 462106 h 4999978"/>
              <a:gd name="connsiteX97" fmla="*/ 7334572 w 12192000"/>
              <a:gd name="connsiteY97" fmla="*/ 456088 h 4999978"/>
              <a:gd name="connsiteX98" fmla="*/ 7348520 w 12192000"/>
              <a:gd name="connsiteY98" fmla="*/ 446050 h 4999978"/>
              <a:gd name="connsiteX99" fmla="*/ 7522997 w 12192000"/>
              <a:gd name="connsiteY99" fmla="*/ 442209 h 4999978"/>
              <a:gd name="connsiteX100" fmla="*/ 7686985 w 12192000"/>
              <a:gd name="connsiteY100" fmla="*/ 419805 h 4999978"/>
              <a:gd name="connsiteX101" fmla="*/ 7854068 w 12192000"/>
              <a:gd name="connsiteY101" fmla="*/ 409774 h 4999978"/>
              <a:gd name="connsiteX102" fmla="*/ 8034165 w 12192000"/>
              <a:gd name="connsiteY102" fmla="*/ 391699 h 4999978"/>
              <a:gd name="connsiteX103" fmla="*/ 8094381 w 12192000"/>
              <a:gd name="connsiteY103" fmla="*/ 395718 h 4999978"/>
              <a:gd name="connsiteX104" fmla="*/ 8146898 w 12192000"/>
              <a:gd name="connsiteY104" fmla="*/ 378558 h 4999978"/>
              <a:gd name="connsiteX105" fmla="*/ 8168993 w 12192000"/>
              <a:gd name="connsiteY105" fmla="*/ 384830 h 4999978"/>
              <a:gd name="connsiteX106" fmla="*/ 8172809 w 12192000"/>
              <a:gd name="connsiteY106" fmla="*/ 386137 h 4999978"/>
              <a:gd name="connsiteX107" fmla="*/ 8187962 w 12192000"/>
              <a:gd name="connsiteY107" fmla="*/ 386433 h 4999978"/>
              <a:gd name="connsiteX108" fmla="*/ 8192382 w 12192000"/>
              <a:gd name="connsiteY108" fmla="*/ 392692 h 4999978"/>
              <a:gd name="connsiteX109" fmla="*/ 8375192 w 12192000"/>
              <a:gd name="connsiteY109" fmla="*/ 383879 h 4999978"/>
              <a:gd name="connsiteX110" fmla="*/ 8454377 w 12192000"/>
              <a:gd name="connsiteY110" fmla="*/ 380331 h 4999978"/>
              <a:gd name="connsiteX111" fmla="*/ 8484740 w 12192000"/>
              <a:gd name="connsiteY111" fmla="*/ 385159 h 4999978"/>
              <a:gd name="connsiteX112" fmla="*/ 8601673 w 12192000"/>
              <a:gd name="connsiteY112" fmla="*/ 397101 h 4999978"/>
              <a:gd name="connsiteX113" fmla="*/ 8701676 w 12192000"/>
              <a:gd name="connsiteY113" fmla="*/ 401351 h 4999978"/>
              <a:gd name="connsiteX114" fmla="*/ 8773288 w 12192000"/>
              <a:gd name="connsiteY114" fmla="*/ 378077 h 4999978"/>
              <a:gd name="connsiteX115" fmla="*/ 8779909 w 12192000"/>
              <a:gd name="connsiteY115" fmla="*/ 382446 h 4999978"/>
              <a:gd name="connsiteX116" fmla="*/ 8829932 w 12192000"/>
              <a:gd name="connsiteY116" fmla="*/ 379243 h 4999978"/>
              <a:gd name="connsiteX117" fmla="*/ 9003386 w 12192000"/>
              <a:gd name="connsiteY117" fmla="*/ 336242 h 4999978"/>
              <a:gd name="connsiteX118" fmla="*/ 9101185 w 12192000"/>
              <a:gd name="connsiteY118" fmla="*/ 330862 h 4999978"/>
              <a:gd name="connsiteX119" fmla="*/ 9136185 w 12192000"/>
              <a:gd name="connsiteY119" fmla="*/ 334078 h 4999978"/>
              <a:gd name="connsiteX120" fmla="*/ 9194801 w 12192000"/>
              <a:gd name="connsiteY120" fmla="*/ 339149 h 4999978"/>
              <a:gd name="connsiteX121" fmla="*/ 9239316 w 12192000"/>
              <a:gd name="connsiteY121" fmla="*/ 355558 h 4999978"/>
              <a:gd name="connsiteX122" fmla="*/ 9288052 w 12192000"/>
              <a:gd name="connsiteY122" fmla="*/ 354796 h 4999978"/>
              <a:gd name="connsiteX123" fmla="*/ 9298465 w 12192000"/>
              <a:gd name="connsiteY123" fmla="*/ 338296 h 4999978"/>
              <a:gd name="connsiteX124" fmla="*/ 9350892 w 12192000"/>
              <a:gd name="connsiteY124" fmla="*/ 342778 h 4999978"/>
              <a:gd name="connsiteX125" fmla="*/ 9430522 w 12192000"/>
              <a:gd name="connsiteY125" fmla="*/ 351368 h 4999978"/>
              <a:gd name="connsiteX126" fmla="*/ 9476215 w 12192000"/>
              <a:gd name="connsiteY126" fmla="*/ 352107 h 4999978"/>
              <a:gd name="connsiteX127" fmla="*/ 9601276 w 12192000"/>
              <a:gd name="connsiteY127" fmla="*/ 358704 h 4999978"/>
              <a:gd name="connsiteX128" fmla="*/ 9726733 w 12192000"/>
              <a:gd name="connsiteY128" fmla="*/ 368801 h 4999978"/>
              <a:gd name="connsiteX129" fmla="*/ 9802144 w 12192000"/>
              <a:gd name="connsiteY129" fmla="*/ 394479 h 4999978"/>
              <a:gd name="connsiteX130" fmla="*/ 9905153 w 12192000"/>
              <a:gd name="connsiteY130" fmla="*/ 400650 h 4999978"/>
              <a:gd name="connsiteX131" fmla="*/ 9922553 w 12192000"/>
              <a:gd name="connsiteY131" fmla="*/ 404569 h 4999978"/>
              <a:gd name="connsiteX132" fmla="*/ 10044658 w 12192000"/>
              <a:gd name="connsiteY132" fmla="*/ 418077 h 4999978"/>
              <a:gd name="connsiteX133" fmla="*/ 10184585 w 12192000"/>
              <a:gd name="connsiteY133" fmla="*/ 407138 h 4999978"/>
              <a:gd name="connsiteX134" fmla="*/ 10366435 w 12192000"/>
              <a:gd name="connsiteY134" fmla="*/ 462428 h 4999978"/>
              <a:gd name="connsiteX135" fmla="*/ 10688220 w 12192000"/>
              <a:gd name="connsiteY135" fmla="*/ 542258 h 4999978"/>
              <a:gd name="connsiteX136" fmla="*/ 11026690 w 12192000"/>
              <a:gd name="connsiteY136" fmla="*/ 550681 h 4999978"/>
              <a:gd name="connsiteX137" fmla="*/ 11113779 w 12192000"/>
              <a:gd name="connsiteY137" fmla="*/ 533868 h 4999978"/>
              <a:gd name="connsiteX138" fmla="*/ 11369556 w 12192000"/>
              <a:gd name="connsiteY138" fmla="*/ 491719 h 4999978"/>
              <a:gd name="connsiteX139" fmla="*/ 11623342 w 12192000"/>
              <a:gd name="connsiteY139" fmla="*/ 388428 h 4999978"/>
              <a:gd name="connsiteX140" fmla="*/ 11786511 w 12192000"/>
              <a:gd name="connsiteY140" fmla="*/ 358390 h 4999978"/>
              <a:gd name="connsiteX141" fmla="*/ 11862577 w 12192000"/>
              <a:gd name="connsiteY141" fmla="*/ 330549 h 4999978"/>
              <a:gd name="connsiteX142" fmla="*/ 11916612 w 12192000"/>
              <a:gd name="connsiteY142" fmla="*/ 323810 h 4999978"/>
              <a:gd name="connsiteX143" fmla="*/ 11948830 w 12192000"/>
              <a:gd name="connsiteY143" fmla="*/ 318062 h 4999978"/>
              <a:gd name="connsiteX144" fmla="*/ 12001583 w 12192000"/>
              <a:gd name="connsiteY144" fmla="*/ 279643 h 4999978"/>
              <a:gd name="connsiteX145" fmla="*/ 12174977 w 12192000"/>
              <a:gd name="connsiteY145" fmla="*/ 264652 h 4999978"/>
              <a:gd name="connsiteX146" fmla="*/ 12192000 w 12192000"/>
              <a:gd name="connsiteY146" fmla="*/ 256549 h 4999978"/>
              <a:gd name="connsiteX147" fmla="*/ 12192000 w 12192000"/>
              <a:gd name="connsiteY147" fmla="*/ 4999978 h 4999978"/>
              <a:gd name="connsiteX148" fmla="*/ 0 w 12192000"/>
              <a:gd name="connsiteY148" fmla="*/ 4999978 h 4999978"/>
              <a:gd name="connsiteX149" fmla="*/ 0 w 12192000"/>
              <a:gd name="connsiteY149" fmla="*/ 617449 h 4999978"/>
              <a:gd name="connsiteX150" fmla="*/ 11075 w 12192000"/>
              <a:gd name="connsiteY150" fmla="*/ 615178 h 4999978"/>
              <a:gd name="connsiteX151" fmla="*/ 44061 w 12192000"/>
              <a:gd name="connsiteY151" fmla="*/ 608596 h 4999978"/>
              <a:gd name="connsiteX152" fmla="*/ 136694 w 12192000"/>
              <a:gd name="connsiteY152" fmla="*/ 556415 h 4999978"/>
              <a:gd name="connsiteX153" fmla="*/ 170342 w 12192000"/>
              <a:gd name="connsiteY153" fmla="*/ 551077 h 4999978"/>
              <a:gd name="connsiteX154" fmla="*/ 168955 w 12192000"/>
              <a:gd name="connsiteY154" fmla="*/ 542164 h 4999978"/>
              <a:gd name="connsiteX155" fmla="*/ 181474 w 12192000"/>
              <a:gd name="connsiteY155" fmla="*/ 541281 h 4999978"/>
              <a:gd name="connsiteX156" fmla="*/ 209440 w 12192000"/>
              <a:gd name="connsiteY156" fmla="*/ 540561 h 4999978"/>
              <a:gd name="connsiteX157" fmla="*/ 293152 w 12192000"/>
              <a:gd name="connsiteY157" fmla="*/ 536576 h 4999978"/>
              <a:gd name="connsiteX158" fmla="*/ 315693 w 12192000"/>
              <a:gd name="connsiteY158" fmla="*/ 519030 h 4999978"/>
              <a:gd name="connsiteX159" fmla="*/ 337305 w 12192000"/>
              <a:gd name="connsiteY159" fmla="*/ 518372 h 4999978"/>
              <a:gd name="connsiteX160" fmla="*/ 462252 w 12192000"/>
              <a:gd name="connsiteY160" fmla="*/ 493151 h 4999978"/>
              <a:gd name="connsiteX161" fmla="*/ 479457 w 12192000"/>
              <a:gd name="connsiteY161" fmla="*/ 491123 h 4999978"/>
              <a:gd name="connsiteX162" fmla="*/ 488653 w 12192000"/>
              <a:gd name="connsiteY162" fmla="*/ 483257 h 4999978"/>
              <a:gd name="connsiteX163" fmla="*/ 522053 w 12192000"/>
              <a:gd name="connsiteY163" fmla="*/ 481125 h 4999978"/>
              <a:gd name="connsiteX164" fmla="*/ 523520 w 12192000"/>
              <a:gd name="connsiteY164" fmla="*/ 476713 h 4999978"/>
              <a:gd name="connsiteX165" fmla="*/ 632714 w 12192000"/>
              <a:gd name="connsiteY165" fmla="*/ 437101 h 4999978"/>
              <a:gd name="connsiteX166" fmla="*/ 651426 w 12192000"/>
              <a:gd name="connsiteY166" fmla="*/ 430544 h 4999978"/>
              <a:gd name="connsiteX167" fmla="*/ 667724 w 12192000"/>
              <a:gd name="connsiteY167" fmla="*/ 432138 h 4999978"/>
              <a:gd name="connsiteX168" fmla="*/ 757679 w 12192000"/>
              <a:gd name="connsiteY168" fmla="*/ 425145 h 4999978"/>
              <a:gd name="connsiteX169" fmla="*/ 779159 w 12192000"/>
              <a:gd name="connsiteY169" fmla="*/ 428059 h 4999978"/>
              <a:gd name="connsiteX170" fmla="*/ 788293 w 12192000"/>
              <a:gd name="connsiteY170" fmla="*/ 434863 h 4999978"/>
              <a:gd name="connsiteX171" fmla="*/ 822923 w 12192000"/>
              <a:gd name="connsiteY171" fmla="*/ 421074 h 4999978"/>
              <a:gd name="connsiteX172" fmla="*/ 876559 w 12192000"/>
              <a:gd name="connsiteY172" fmla="*/ 411088 h 4999978"/>
              <a:gd name="connsiteX173" fmla="*/ 902011 w 12192000"/>
              <a:gd name="connsiteY173" fmla="*/ 404118 h 4999978"/>
              <a:gd name="connsiteX174" fmla="*/ 922715 w 12192000"/>
              <a:gd name="connsiteY174" fmla="*/ 407699 h 4999978"/>
              <a:gd name="connsiteX175" fmla="*/ 1040139 w 12192000"/>
              <a:gd name="connsiteY175" fmla="*/ 406590 h 4999978"/>
              <a:gd name="connsiteX176" fmla="*/ 1067251 w 12192000"/>
              <a:gd name="connsiteY176" fmla="*/ 412384 h 4999978"/>
              <a:gd name="connsiteX177" fmla="*/ 1080272 w 12192000"/>
              <a:gd name="connsiteY177" fmla="*/ 424669 h 4999978"/>
              <a:gd name="connsiteX178" fmla="*/ 1090219 w 12192000"/>
              <a:gd name="connsiteY178" fmla="*/ 420026 h 4999978"/>
              <a:gd name="connsiteX179" fmla="*/ 1161226 w 12192000"/>
              <a:gd name="connsiteY179" fmla="*/ 418304 h 4999978"/>
              <a:gd name="connsiteX180" fmla="*/ 1207525 w 12192000"/>
              <a:gd name="connsiteY180" fmla="*/ 416039 h 4999978"/>
              <a:gd name="connsiteX181" fmla="*/ 1210030 w 12192000"/>
              <a:gd name="connsiteY181" fmla="*/ 398805 h 4999978"/>
              <a:gd name="connsiteX182" fmla="*/ 1251170 w 12192000"/>
              <a:gd name="connsiteY182" fmla="*/ 391942 h 4999978"/>
              <a:gd name="connsiteX183" fmla="*/ 1295331 w 12192000"/>
              <a:gd name="connsiteY183" fmla="*/ 402182 h 4999978"/>
              <a:gd name="connsiteX184" fmla="*/ 1347118 w 12192000"/>
              <a:gd name="connsiteY184" fmla="*/ 399704 h 4999978"/>
              <a:gd name="connsiteX185" fmla="*/ 1378108 w 12192000"/>
              <a:gd name="connsiteY185" fmla="*/ 398410 h 4999978"/>
              <a:gd name="connsiteX186" fmla="*/ 1459192 w 12192000"/>
              <a:gd name="connsiteY186" fmla="*/ 380919 h 4999978"/>
              <a:gd name="connsiteX187" fmla="*/ 1590120 w 12192000"/>
              <a:gd name="connsiteY187" fmla="*/ 317608 h 4999978"/>
              <a:gd name="connsiteX188" fmla="*/ 1631417 w 12192000"/>
              <a:gd name="connsiteY188" fmla="*/ 308227 h 4999978"/>
              <a:gd name="connsiteX189" fmla="*/ 1638727 w 12192000"/>
              <a:gd name="connsiteY189" fmla="*/ 311610 h 4999978"/>
              <a:gd name="connsiteX190" fmla="*/ 1844438 w 12192000"/>
              <a:gd name="connsiteY190" fmla="*/ 271304 h 4999978"/>
              <a:gd name="connsiteX191" fmla="*/ 1881324 w 12192000"/>
              <a:gd name="connsiteY191" fmla="*/ 268497 h 4999978"/>
              <a:gd name="connsiteX192" fmla="*/ 1908999 w 12192000"/>
              <a:gd name="connsiteY192" fmla="*/ 269338 h 4999978"/>
              <a:gd name="connsiteX193" fmla="*/ 1974956 w 12192000"/>
              <a:gd name="connsiteY193" fmla="*/ 255958 h 4999978"/>
              <a:gd name="connsiteX194" fmla="*/ 2082409 w 12192000"/>
              <a:gd name="connsiteY194" fmla="*/ 227290 h 4999978"/>
              <a:gd name="connsiteX195" fmla="*/ 2105639 w 12192000"/>
              <a:gd name="connsiteY195" fmla="*/ 222648 h 4999978"/>
              <a:gd name="connsiteX196" fmla="*/ 2126992 w 12192000"/>
              <a:gd name="connsiteY196" fmla="*/ 224468 h 4999978"/>
              <a:gd name="connsiteX197" fmla="*/ 2133154 w 12192000"/>
              <a:gd name="connsiteY197" fmla="*/ 229952 h 4999978"/>
              <a:gd name="connsiteX198" fmla="*/ 2146154 w 12192000"/>
              <a:gd name="connsiteY198" fmla="*/ 228332 h 4999978"/>
              <a:gd name="connsiteX199" fmla="*/ 2149901 w 12192000"/>
              <a:gd name="connsiteY199" fmla="*/ 229116 h 4999978"/>
              <a:gd name="connsiteX200" fmla="*/ 2171100 w 12192000"/>
              <a:gd name="connsiteY200" fmla="*/ 232389 h 4999978"/>
              <a:gd name="connsiteX201" fmla="*/ 2209148 w 12192000"/>
              <a:gd name="connsiteY201" fmla="*/ 209225 h 4999978"/>
              <a:gd name="connsiteX202" fmla="*/ 2261889 w 12192000"/>
              <a:gd name="connsiteY202" fmla="*/ 205532 h 4999978"/>
              <a:gd name="connsiteX203" fmla="*/ 2452315 w 12192000"/>
              <a:gd name="connsiteY203" fmla="*/ 152899 h 4999978"/>
              <a:gd name="connsiteX204" fmla="*/ 2487710 w 12192000"/>
              <a:gd name="connsiteY204" fmla="*/ 169267 h 4999978"/>
              <a:gd name="connsiteX205" fmla="*/ 2665623 w 12192000"/>
              <a:gd name="connsiteY205" fmla="*/ 96394 h 4999978"/>
              <a:gd name="connsiteX206" fmla="*/ 2823914 w 12192000"/>
              <a:gd name="connsiteY206" fmla="*/ 66867 h 4999978"/>
              <a:gd name="connsiteX207" fmla="*/ 2828102 w 12192000"/>
              <a:gd name="connsiteY207" fmla="*/ 164091 h 4999978"/>
              <a:gd name="connsiteX208" fmla="*/ 2843870 w 12192000"/>
              <a:gd name="connsiteY208" fmla="*/ 47507 h 4999978"/>
              <a:gd name="connsiteX209" fmla="*/ 2792877 w 12192000"/>
              <a:gd name="connsiteY209" fmla="*/ 148928 h 4999978"/>
              <a:gd name="connsiteX210" fmla="*/ 2862745 w 12192000"/>
              <a:gd name="connsiteY210" fmla="*/ 43242 h 4999978"/>
              <a:gd name="connsiteX211" fmla="*/ 2864596 w 12192000"/>
              <a:gd name="connsiteY211" fmla="*/ 39218 h 4999978"/>
              <a:gd name="connsiteX212" fmla="*/ 2875381 w 12192000"/>
              <a:gd name="connsiteY212" fmla="*/ 35003 h 4999978"/>
              <a:gd name="connsiteX213" fmla="*/ 2895139 w 12192000"/>
              <a:gd name="connsiteY213" fmla="*/ 24186 h 4999978"/>
              <a:gd name="connsiteX214" fmla="*/ 2900232 w 12192000"/>
              <a:gd name="connsiteY214" fmla="*/ 24518 h 4999978"/>
              <a:gd name="connsiteX215" fmla="*/ 2932205 w 12192000"/>
              <a:gd name="connsiteY215" fmla="*/ 11873 h 4999978"/>
              <a:gd name="connsiteX216" fmla="*/ 2933310 w 12192000"/>
              <a:gd name="connsiteY216" fmla="*/ 12816 h 4999978"/>
              <a:gd name="connsiteX217" fmla="*/ 2945218 w 12192000"/>
              <a:gd name="connsiteY217" fmla="*/ 14141 h 4999978"/>
              <a:gd name="connsiteX218" fmla="*/ 2966465 w 12192000"/>
              <a:gd name="connsiteY218" fmla="*/ 14117 h 4999978"/>
              <a:gd name="connsiteX219" fmla="*/ 3023668 w 12192000"/>
              <a:gd name="connsiteY219" fmla="*/ 27905 h 4999978"/>
              <a:gd name="connsiteX220" fmla="*/ 3057077 w 12192000"/>
              <a:gd name="connsiteY220" fmla="*/ 14845 h 4999978"/>
              <a:gd name="connsiteX221" fmla="*/ 3151915 w 12192000"/>
              <a:gd name="connsiteY221" fmla="*/ 11243 h 4999978"/>
              <a:gd name="connsiteX222" fmla="*/ 3251671 w 12192000"/>
              <a:gd name="connsiteY222" fmla="*/ 31575 h 4999978"/>
              <a:gd name="connsiteX223" fmla="*/ 3351400 w 12192000"/>
              <a:gd name="connsiteY223" fmla="*/ 32687 h 4999978"/>
              <a:gd name="connsiteX224" fmla="*/ 3387481 w 12192000"/>
              <a:gd name="connsiteY224" fmla="*/ 31443 h 4999978"/>
              <a:gd name="connsiteX225" fmla="*/ 3451923 w 12192000"/>
              <a:gd name="connsiteY225" fmla="*/ 36482 h 4999978"/>
              <a:gd name="connsiteX226" fmla="*/ 3481520 w 12192000"/>
              <a:gd name="connsiteY226" fmla="*/ 43287 h 4999978"/>
              <a:gd name="connsiteX227" fmla="*/ 3482804 w 12192000"/>
              <a:gd name="connsiteY227" fmla="*/ 42812 h 4999978"/>
              <a:gd name="connsiteX228" fmla="*/ 3485495 w 12192000"/>
              <a:gd name="connsiteY228" fmla="*/ 45921 h 4999978"/>
              <a:gd name="connsiteX229" fmla="*/ 3490972 w 12192000"/>
              <a:gd name="connsiteY229" fmla="*/ 47286 h 4999978"/>
              <a:gd name="connsiteX230" fmla="*/ 3505835 w 12192000"/>
              <a:gd name="connsiteY230" fmla="*/ 46077 h 4999978"/>
              <a:gd name="connsiteX231" fmla="*/ 3511410 w 12192000"/>
              <a:gd name="connsiteY231" fmla="*/ 44808 h 4999978"/>
              <a:gd name="connsiteX232" fmla="*/ 3519598 w 12192000"/>
              <a:gd name="connsiteY232" fmla="*/ 44683 h 4999978"/>
              <a:gd name="connsiteX233" fmla="*/ 3519807 w 12192000"/>
              <a:gd name="connsiteY233" fmla="*/ 44938 h 4999978"/>
              <a:gd name="connsiteX234" fmla="*/ 3527466 w 12192000"/>
              <a:gd name="connsiteY234" fmla="*/ 44316 h 4999978"/>
              <a:gd name="connsiteX235" fmla="*/ 3564889 w 12192000"/>
              <a:gd name="connsiteY235" fmla="*/ 57394 h 4999978"/>
              <a:gd name="connsiteX236" fmla="*/ 3614922 w 12192000"/>
              <a:gd name="connsiteY236" fmla="*/ 61804 h 4999978"/>
              <a:gd name="connsiteX237" fmla="*/ 3635506 w 12192000"/>
              <a:gd name="connsiteY237" fmla="*/ 65718 h 4999978"/>
              <a:gd name="connsiteX238" fmla="*/ 3646525 w 12192000"/>
              <a:gd name="connsiteY238" fmla="*/ 69193 h 4999978"/>
              <a:gd name="connsiteX239" fmla="*/ 3647224 w 12192000"/>
              <a:gd name="connsiteY239" fmla="*/ 70303 h 4999978"/>
              <a:gd name="connsiteX240" fmla="*/ 3683100 w 12192000"/>
              <a:gd name="connsiteY240" fmla="*/ 64109 h 4999978"/>
              <a:gd name="connsiteX241" fmla="*/ 3687901 w 12192000"/>
              <a:gd name="connsiteY241" fmla="*/ 65372 h 4999978"/>
              <a:gd name="connsiteX242" fmla="*/ 3711234 w 12192000"/>
              <a:gd name="connsiteY242" fmla="*/ 58665 h 4999978"/>
              <a:gd name="connsiteX243" fmla="*/ 3723318 w 12192000"/>
              <a:gd name="connsiteY243" fmla="*/ 56625 h 4999978"/>
              <a:gd name="connsiteX244" fmla="*/ 3726677 w 12192000"/>
              <a:gd name="connsiteY244" fmla="*/ 53112 h 4999978"/>
              <a:gd name="connsiteX245" fmla="*/ 3744535 w 12192000"/>
              <a:gd name="connsiteY245" fmla="*/ 51590 h 4999978"/>
              <a:gd name="connsiteX246" fmla="*/ 3746608 w 12192000"/>
              <a:gd name="connsiteY246" fmla="*/ 52522 h 4999978"/>
              <a:gd name="connsiteX247" fmla="*/ 3761262 w 12192000"/>
              <a:gd name="connsiteY247" fmla="*/ 47147 h 4999978"/>
              <a:gd name="connsiteX248" fmla="*/ 3803931 w 12192000"/>
              <a:gd name="connsiteY248" fmla="*/ 49309 h 4999978"/>
              <a:gd name="connsiteX249" fmla="*/ 3925626 w 12192000"/>
              <a:gd name="connsiteY249" fmla="*/ 40301 h 4999978"/>
              <a:gd name="connsiteX250" fmla="*/ 4033324 w 12192000"/>
              <a:gd name="connsiteY250" fmla="*/ 26451 h 4999978"/>
              <a:gd name="connsiteX0" fmla="*/ 4033324 w 12192000"/>
              <a:gd name="connsiteY0" fmla="*/ 26451 h 4999978"/>
              <a:gd name="connsiteX1" fmla="*/ 4138795 w 12192000"/>
              <a:gd name="connsiteY1" fmla="*/ 28995 h 4999978"/>
              <a:gd name="connsiteX2" fmla="*/ 4197186 w 12192000"/>
              <a:gd name="connsiteY2" fmla="*/ 16311 h 4999978"/>
              <a:gd name="connsiteX3" fmla="*/ 4371550 w 12192000"/>
              <a:gd name="connsiteY3" fmla="*/ 8916 h 4999978"/>
              <a:gd name="connsiteX4" fmla="*/ 4424056 w 12192000"/>
              <a:gd name="connsiteY4" fmla="*/ 15151 h 4999978"/>
              <a:gd name="connsiteX5" fmla="*/ 4469897 w 12192000"/>
              <a:gd name="connsiteY5" fmla="*/ 0 h 4999978"/>
              <a:gd name="connsiteX6" fmla="*/ 4489151 w 12192000"/>
              <a:gd name="connsiteY6" fmla="*/ 7067 h 4999978"/>
              <a:gd name="connsiteX7" fmla="*/ 4492479 w 12192000"/>
              <a:gd name="connsiteY7" fmla="*/ 8512 h 4999978"/>
              <a:gd name="connsiteX8" fmla="*/ 4505693 w 12192000"/>
              <a:gd name="connsiteY8" fmla="*/ 9366 h 4999978"/>
              <a:gd name="connsiteX9" fmla="*/ 4509529 w 12192000"/>
              <a:gd name="connsiteY9" fmla="*/ 15767 h 4999978"/>
              <a:gd name="connsiteX10" fmla="*/ 4529499 w 12192000"/>
              <a:gd name="connsiteY10" fmla="*/ 21469 h 4999978"/>
              <a:gd name="connsiteX11" fmla="*/ 4553795 w 12192000"/>
              <a:gd name="connsiteY11" fmla="*/ 21323 h 4999978"/>
              <a:gd name="connsiteX12" fmla="*/ 4640118 w 12192000"/>
              <a:gd name="connsiteY12" fmla="*/ 21481 h 4999978"/>
              <a:gd name="connsiteX13" fmla="*/ 4654127 w 12192000"/>
              <a:gd name="connsiteY13" fmla="*/ 17734 h 4999978"/>
              <a:gd name="connsiteX14" fmla="*/ 4700168 w 12192000"/>
              <a:gd name="connsiteY14" fmla="*/ 22735 h 4999978"/>
              <a:gd name="connsiteX15" fmla="*/ 4741127 w 12192000"/>
              <a:gd name="connsiteY15" fmla="*/ 23309 h 4999978"/>
              <a:gd name="connsiteX16" fmla="*/ 4767598 w 12192000"/>
              <a:gd name="connsiteY16" fmla="*/ 20054 h 4999978"/>
              <a:gd name="connsiteX17" fmla="*/ 4774592 w 12192000"/>
              <a:gd name="connsiteY17" fmla="*/ 22231 h 4999978"/>
              <a:gd name="connsiteX18" fmla="*/ 4801328 w 12192000"/>
              <a:gd name="connsiteY18" fmla="*/ 23236 h 4999978"/>
              <a:gd name="connsiteX19" fmla="*/ 4814870 w 12192000"/>
              <a:gd name="connsiteY19" fmla="*/ 19579 h 4999978"/>
              <a:gd name="connsiteX20" fmla="*/ 4828440 w 12192000"/>
              <a:gd name="connsiteY20" fmla="*/ 27197 h 4999978"/>
              <a:gd name="connsiteX21" fmla="*/ 4831826 w 12192000"/>
              <a:gd name="connsiteY21" fmla="*/ 32900 h 4999978"/>
              <a:gd name="connsiteX22" fmla="*/ 4850785 w 12192000"/>
              <a:gd name="connsiteY22" fmla="*/ 29972 h 4999978"/>
              <a:gd name="connsiteX23" fmla="*/ 4866468 w 12192000"/>
              <a:gd name="connsiteY23" fmla="*/ 35321 h 4999978"/>
              <a:gd name="connsiteX24" fmla="*/ 4879983 w 12192000"/>
              <a:gd name="connsiteY24" fmla="*/ 31397 h 4999978"/>
              <a:gd name="connsiteX25" fmla="*/ 4885635 w 12192000"/>
              <a:gd name="connsiteY25" fmla="*/ 32124 h 4999978"/>
              <a:gd name="connsiteX26" fmla="*/ 4899698 w 12192000"/>
              <a:gd name="connsiteY26" fmla="*/ 34658 h 4999978"/>
              <a:gd name="connsiteX27" fmla="*/ 4923986 w 12192000"/>
              <a:gd name="connsiteY27" fmla="*/ 40414 h 4999978"/>
              <a:gd name="connsiteX28" fmla="*/ 4931544 w 12192000"/>
              <a:gd name="connsiteY28" fmla="*/ 41140 h 4999978"/>
              <a:gd name="connsiteX29" fmla="*/ 4948135 w 12192000"/>
              <a:gd name="connsiteY29" fmla="*/ 50311 h 4999978"/>
              <a:gd name="connsiteX30" fmla="*/ 4980068 w 12192000"/>
              <a:gd name="connsiteY30" fmla="*/ 57834 h 4999978"/>
              <a:gd name="connsiteX31" fmla="*/ 5036541 w 12192000"/>
              <a:gd name="connsiteY31" fmla="*/ 85075 h 4999978"/>
              <a:gd name="connsiteX32" fmla="*/ 5069678 w 12192000"/>
              <a:gd name="connsiteY32" fmla="*/ 97961 h 4999978"/>
              <a:gd name="connsiteX33" fmla="*/ 5092160 w 12192000"/>
              <a:gd name="connsiteY33" fmla="*/ 109985 h 4999978"/>
              <a:gd name="connsiteX34" fmla="*/ 5158166 w 12192000"/>
              <a:gd name="connsiteY34" fmla="*/ 126350 h 4999978"/>
              <a:gd name="connsiteX35" fmla="*/ 5271252 w 12192000"/>
              <a:gd name="connsiteY35" fmla="*/ 147520 h 4999978"/>
              <a:gd name="connsiteX36" fmla="*/ 5294438 w 12192000"/>
              <a:gd name="connsiteY36" fmla="*/ 153338 h 4999978"/>
              <a:gd name="connsiteX37" fmla="*/ 5310840 w 12192000"/>
              <a:gd name="connsiteY37" fmla="*/ 163551 h 4999978"/>
              <a:gd name="connsiteX38" fmla="*/ 5311570 w 12192000"/>
              <a:gd name="connsiteY38" fmla="*/ 170463 h 4999978"/>
              <a:gd name="connsiteX39" fmla="*/ 5323756 w 12192000"/>
              <a:gd name="connsiteY39" fmla="*/ 174500 h 4999978"/>
              <a:gd name="connsiteX40" fmla="*/ 5326259 w 12192000"/>
              <a:gd name="connsiteY40" fmla="*/ 176662 h 4999978"/>
              <a:gd name="connsiteX41" fmla="*/ 5341357 w 12192000"/>
              <a:gd name="connsiteY41" fmla="*/ 187975 h 4999978"/>
              <a:gd name="connsiteX42" fmla="*/ 5391908 w 12192000"/>
              <a:gd name="connsiteY42" fmla="*/ 185073 h 4999978"/>
              <a:gd name="connsiteX43" fmla="*/ 5492371 w 12192000"/>
              <a:gd name="connsiteY43" fmla="*/ 230923 h 4999978"/>
              <a:gd name="connsiteX44" fmla="*/ 5640913 w 12192000"/>
              <a:gd name="connsiteY44" fmla="*/ 239810 h 4999978"/>
              <a:gd name="connsiteX45" fmla="*/ 5877770 w 12192000"/>
              <a:gd name="connsiteY45" fmla="*/ 283747 h 4999978"/>
              <a:gd name="connsiteX46" fmla="*/ 5989615 w 12192000"/>
              <a:gd name="connsiteY46" fmla="*/ 306445 h 4999978"/>
              <a:gd name="connsiteX47" fmla="*/ 5996857 w 12192000"/>
              <a:gd name="connsiteY47" fmla="*/ 310331 h 4999978"/>
              <a:gd name="connsiteX48" fmla="*/ 6037387 w 12192000"/>
              <a:gd name="connsiteY48" fmla="*/ 299308 h 4999978"/>
              <a:gd name="connsiteX49" fmla="*/ 6113074 w 12192000"/>
              <a:gd name="connsiteY49" fmla="*/ 312627 h 4999978"/>
              <a:gd name="connsiteX50" fmla="*/ 6280929 w 12192000"/>
              <a:gd name="connsiteY50" fmla="*/ 337226 h 4999978"/>
              <a:gd name="connsiteX51" fmla="*/ 6298665 w 12192000"/>
              <a:gd name="connsiteY51" fmla="*/ 329713 h 4999978"/>
              <a:gd name="connsiteX52" fmla="*/ 6317326 w 12192000"/>
              <a:gd name="connsiteY52" fmla="*/ 326576 h 4999978"/>
              <a:gd name="connsiteX53" fmla="*/ 6319212 w 12192000"/>
              <a:gd name="connsiteY53" fmla="*/ 327786 h 4999978"/>
              <a:gd name="connsiteX54" fmla="*/ 6339724 w 12192000"/>
              <a:gd name="connsiteY54" fmla="*/ 328880 h 4999978"/>
              <a:gd name="connsiteX55" fmla="*/ 6345010 w 12192000"/>
              <a:gd name="connsiteY55" fmla="*/ 325930 h 4999978"/>
              <a:gd name="connsiteX56" fmla="*/ 6359332 w 12192000"/>
              <a:gd name="connsiteY56" fmla="*/ 325681 h 4999978"/>
              <a:gd name="connsiteX57" fmla="*/ 6388220 w 12192000"/>
              <a:gd name="connsiteY57" fmla="*/ 322496 h 4999978"/>
              <a:gd name="connsiteX58" fmla="*/ 6392994 w 12192000"/>
              <a:gd name="connsiteY58" fmla="*/ 324426 h 4999978"/>
              <a:gd name="connsiteX59" fmla="*/ 6435581 w 12192000"/>
              <a:gd name="connsiteY59" fmla="*/ 323557 h 4999978"/>
              <a:gd name="connsiteX60" fmla="*/ 6435870 w 12192000"/>
              <a:gd name="connsiteY60" fmla="*/ 324745 h 4999978"/>
              <a:gd name="connsiteX61" fmla="*/ 6446571 w 12192000"/>
              <a:gd name="connsiteY61" fmla="*/ 329739 h 4999978"/>
              <a:gd name="connsiteX62" fmla="*/ 6467701 w 12192000"/>
              <a:gd name="connsiteY62" fmla="*/ 336547 h 4999978"/>
              <a:gd name="connsiteX63" fmla="*/ 6512727 w 12192000"/>
              <a:gd name="connsiteY63" fmla="*/ 367087 h 4999978"/>
              <a:gd name="connsiteX64" fmla="*/ 6557094 w 12192000"/>
              <a:gd name="connsiteY64" fmla="*/ 366314 h 4999978"/>
              <a:gd name="connsiteX65" fmla="*/ 6565879 w 12192000"/>
              <a:gd name="connsiteY65" fmla="*/ 366812 h 4999978"/>
              <a:gd name="connsiteX66" fmla="*/ 6565997 w 12192000"/>
              <a:gd name="connsiteY66" fmla="*/ 367092 h 4999978"/>
              <a:gd name="connsiteX67" fmla="*/ 6575147 w 12192000"/>
              <a:gd name="connsiteY67" fmla="*/ 368156 h 4999978"/>
              <a:gd name="connsiteX68" fmla="*/ 6581899 w 12192000"/>
              <a:gd name="connsiteY68" fmla="*/ 367720 h 4999978"/>
              <a:gd name="connsiteX69" fmla="*/ 6598943 w 12192000"/>
              <a:gd name="connsiteY69" fmla="*/ 368688 h 4999978"/>
              <a:gd name="connsiteX70" fmla="*/ 6604421 w 12192000"/>
              <a:gd name="connsiteY70" fmla="*/ 370815 h 4999978"/>
              <a:gd name="connsiteX71" fmla="*/ 6606035 w 12192000"/>
              <a:gd name="connsiteY71" fmla="*/ 374247 h 4999978"/>
              <a:gd name="connsiteX72" fmla="*/ 6607669 w 12192000"/>
              <a:gd name="connsiteY72" fmla="*/ 373968 h 4999978"/>
              <a:gd name="connsiteX73" fmla="*/ 6637532 w 12192000"/>
              <a:gd name="connsiteY73" fmla="*/ 384907 h 4999978"/>
              <a:gd name="connsiteX74" fmla="*/ 6706880 w 12192000"/>
              <a:gd name="connsiteY74" fmla="*/ 399163 h 4999978"/>
              <a:gd name="connsiteX75" fmla="*/ 6747500 w 12192000"/>
              <a:gd name="connsiteY75" fmla="*/ 403168 h 4999978"/>
              <a:gd name="connsiteX76" fmla="*/ 6857783 w 12192000"/>
              <a:gd name="connsiteY76" fmla="*/ 418687 h 4999978"/>
              <a:gd name="connsiteX77" fmla="*/ 6967720 w 12192000"/>
              <a:gd name="connsiteY77" fmla="*/ 437721 h 4999978"/>
              <a:gd name="connsiteX78" fmla="*/ 7018394 w 12192000"/>
              <a:gd name="connsiteY78" fmla="*/ 466613 h 4999978"/>
              <a:gd name="connsiteX79" fmla="*/ 7024679 w 12192000"/>
              <a:gd name="connsiteY79" fmla="*/ 467750 h 4999978"/>
              <a:gd name="connsiteX80" fmla="*/ 7041715 w 12192000"/>
              <a:gd name="connsiteY80" fmla="*/ 465902 h 4999978"/>
              <a:gd name="connsiteX81" fmla="*/ 7048103 w 12192000"/>
              <a:gd name="connsiteY81" fmla="*/ 464392 h 4999978"/>
              <a:gd name="connsiteX82" fmla="*/ 7057490 w 12192000"/>
              <a:gd name="connsiteY82" fmla="*/ 463917 h 4999978"/>
              <a:gd name="connsiteX83" fmla="*/ 7057730 w 12192000"/>
              <a:gd name="connsiteY83" fmla="*/ 464165 h 4999978"/>
              <a:gd name="connsiteX84" fmla="*/ 7066511 w 12192000"/>
              <a:gd name="connsiteY84" fmla="*/ 463214 h 4999978"/>
              <a:gd name="connsiteX85" fmla="*/ 7109401 w 12192000"/>
              <a:gd name="connsiteY85" fmla="*/ 455268 h 4999978"/>
              <a:gd name="connsiteX86" fmla="*/ 7166830 w 12192000"/>
              <a:gd name="connsiteY86" fmla="*/ 477037 h 4999978"/>
              <a:gd name="connsiteX87" fmla="*/ 7190442 w 12192000"/>
              <a:gd name="connsiteY87" fmla="*/ 480090 h 4999978"/>
              <a:gd name="connsiteX88" fmla="*/ 7203083 w 12192000"/>
              <a:gd name="connsiteY88" fmla="*/ 483106 h 4999978"/>
              <a:gd name="connsiteX89" fmla="*/ 7203894 w 12192000"/>
              <a:gd name="connsiteY89" fmla="*/ 484190 h 4999978"/>
              <a:gd name="connsiteX90" fmla="*/ 7245004 w 12192000"/>
              <a:gd name="connsiteY90" fmla="*/ 476444 h 4999978"/>
              <a:gd name="connsiteX91" fmla="*/ 7250514 w 12192000"/>
              <a:gd name="connsiteY91" fmla="*/ 477506 h 4999978"/>
              <a:gd name="connsiteX92" fmla="*/ 7277246 w 12192000"/>
              <a:gd name="connsiteY92" fmla="*/ 469782 h 4999978"/>
              <a:gd name="connsiteX93" fmla="*/ 7291092 w 12192000"/>
              <a:gd name="connsiteY93" fmla="*/ 467217 h 4999978"/>
              <a:gd name="connsiteX94" fmla="*/ 7294933 w 12192000"/>
              <a:gd name="connsiteY94" fmla="*/ 463549 h 4999978"/>
              <a:gd name="connsiteX95" fmla="*/ 7315408 w 12192000"/>
              <a:gd name="connsiteY95" fmla="*/ 461260 h 4999978"/>
              <a:gd name="connsiteX96" fmla="*/ 7317786 w 12192000"/>
              <a:gd name="connsiteY96" fmla="*/ 462106 h 4999978"/>
              <a:gd name="connsiteX97" fmla="*/ 7334572 w 12192000"/>
              <a:gd name="connsiteY97" fmla="*/ 456088 h 4999978"/>
              <a:gd name="connsiteX98" fmla="*/ 7348520 w 12192000"/>
              <a:gd name="connsiteY98" fmla="*/ 446050 h 4999978"/>
              <a:gd name="connsiteX99" fmla="*/ 7522997 w 12192000"/>
              <a:gd name="connsiteY99" fmla="*/ 442209 h 4999978"/>
              <a:gd name="connsiteX100" fmla="*/ 7686985 w 12192000"/>
              <a:gd name="connsiteY100" fmla="*/ 419805 h 4999978"/>
              <a:gd name="connsiteX101" fmla="*/ 7854068 w 12192000"/>
              <a:gd name="connsiteY101" fmla="*/ 409774 h 4999978"/>
              <a:gd name="connsiteX102" fmla="*/ 8034165 w 12192000"/>
              <a:gd name="connsiteY102" fmla="*/ 391699 h 4999978"/>
              <a:gd name="connsiteX103" fmla="*/ 8094381 w 12192000"/>
              <a:gd name="connsiteY103" fmla="*/ 395718 h 4999978"/>
              <a:gd name="connsiteX104" fmla="*/ 8146898 w 12192000"/>
              <a:gd name="connsiteY104" fmla="*/ 378558 h 4999978"/>
              <a:gd name="connsiteX105" fmla="*/ 8168993 w 12192000"/>
              <a:gd name="connsiteY105" fmla="*/ 384830 h 4999978"/>
              <a:gd name="connsiteX106" fmla="*/ 8172809 w 12192000"/>
              <a:gd name="connsiteY106" fmla="*/ 386137 h 4999978"/>
              <a:gd name="connsiteX107" fmla="*/ 8187962 w 12192000"/>
              <a:gd name="connsiteY107" fmla="*/ 386433 h 4999978"/>
              <a:gd name="connsiteX108" fmla="*/ 8192382 w 12192000"/>
              <a:gd name="connsiteY108" fmla="*/ 392692 h 4999978"/>
              <a:gd name="connsiteX109" fmla="*/ 8375192 w 12192000"/>
              <a:gd name="connsiteY109" fmla="*/ 383879 h 4999978"/>
              <a:gd name="connsiteX110" fmla="*/ 8454377 w 12192000"/>
              <a:gd name="connsiteY110" fmla="*/ 380331 h 4999978"/>
              <a:gd name="connsiteX111" fmla="*/ 8484740 w 12192000"/>
              <a:gd name="connsiteY111" fmla="*/ 385159 h 4999978"/>
              <a:gd name="connsiteX112" fmla="*/ 8601673 w 12192000"/>
              <a:gd name="connsiteY112" fmla="*/ 397101 h 4999978"/>
              <a:gd name="connsiteX113" fmla="*/ 8701676 w 12192000"/>
              <a:gd name="connsiteY113" fmla="*/ 401351 h 4999978"/>
              <a:gd name="connsiteX114" fmla="*/ 8773288 w 12192000"/>
              <a:gd name="connsiteY114" fmla="*/ 378077 h 4999978"/>
              <a:gd name="connsiteX115" fmla="*/ 8779909 w 12192000"/>
              <a:gd name="connsiteY115" fmla="*/ 382446 h 4999978"/>
              <a:gd name="connsiteX116" fmla="*/ 8829932 w 12192000"/>
              <a:gd name="connsiteY116" fmla="*/ 379243 h 4999978"/>
              <a:gd name="connsiteX117" fmla="*/ 9003386 w 12192000"/>
              <a:gd name="connsiteY117" fmla="*/ 336242 h 4999978"/>
              <a:gd name="connsiteX118" fmla="*/ 9101185 w 12192000"/>
              <a:gd name="connsiteY118" fmla="*/ 330862 h 4999978"/>
              <a:gd name="connsiteX119" fmla="*/ 9136185 w 12192000"/>
              <a:gd name="connsiteY119" fmla="*/ 334078 h 4999978"/>
              <a:gd name="connsiteX120" fmla="*/ 9194801 w 12192000"/>
              <a:gd name="connsiteY120" fmla="*/ 339149 h 4999978"/>
              <a:gd name="connsiteX121" fmla="*/ 9239316 w 12192000"/>
              <a:gd name="connsiteY121" fmla="*/ 355558 h 4999978"/>
              <a:gd name="connsiteX122" fmla="*/ 9288052 w 12192000"/>
              <a:gd name="connsiteY122" fmla="*/ 354796 h 4999978"/>
              <a:gd name="connsiteX123" fmla="*/ 9298465 w 12192000"/>
              <a:gd name="connsiteY123" fmla="*/ 338296 h 4999978"/>
              <a:gd name="connsiteX124" fmla="*/ 9350892 w 12192000"/>
              <a:gd name="connsiteY124" fmla="*/ 342778 h 4999978"/>
              <a:gd name="connsiteX125" fmla="*/ 9430522 w 12192000"/>
              <a:gd name="connsiteY125" fmla="*/ 351368 h 4999978"/>
              <a:gd name="connsiteX126" fmla="*/ 9476215 w 12192000"/>
              <a:gd name="connsiteY126" fmla="*/ 352107 h 4999978"/>
              <a:gd name="connsiteX127" fmla="*/ 9601276 w 12192000"/>
              <a:gd name="connsiteY127" fmla="*/ 358704 h 4999978"/>
              <a:gd name="connsiteX128" fmla="*/ 9726733 w 12192000"/>
              <a:gd name="connsiteY128" fmla="*/ 368801 h 4999978"/>
              <a:gd name="connsiteX129" fmla="*/ 9802144 w 12192000"/>
              <a:gd name="connsiteY129" fmla="*/ 394479 h 4999978"/>
              <a:gd name="connsiteX130" fmla="*/ 9905153 w 12192000"/>
              <a:gd name="connsiteY130" fmla="*/ 400650 h 4999978"/>
              <a:gd name="connsiteX131" fmla="*/ 9922553 w 12192000"/>
              <a:gd name="connsiteY131" fmla="*/ 404569 h 4999978"/>
              <a:gd name="connsiteX132" fmla="*/ 10044658 w 12192000"/>
              <a:gd name="connsiteY132" fmla="*/ 418077 h 4999978"/>
              <a:gd name="connsiteX133" fmla="*/ 10184585 w 12192000"/>
              <a:gd name="connsiteY133" fmla="*/ 407138 h 4999978"/>
              <a:gd name="connsiteX134" fmla="*/ 10366435 w 12192000"/>
              <a:gd name="connsiteY134" fmla="*/ 462428 h 4999978"/>
              <a:gd name="connsiteX135" fmla="*/ 10688220 w 12192000"/>
              <a:gd name="connsiteY135" fmla="*/ 542258 h 4999978"/>
              <a:gd name="connsiteX136" fmla="*/ 11026690 w 12192000"/>
              <a:gd name="connsiteY136" fmla="*/ 550681 h 4999978"/>
              <a:gd name="connsiteX137" fmla="*/ 11113779 w 12192000"/>
              <a:gd name="connsiteY137" fmla="*/ 533868 h 4999978"/>
              <a:gd name="connsiteX138" fmla="*/ 11369556 w 12192000"/>
              <a:gd name="connsiteY138" fmla="*/ 491719 h 4999978"/>
              <a:gd name="connsiteX139" fmla="*/ 11623342 w 12192000"/>
              <a:gd name="connsiteY139" fmla="*/ 388428 h 4999978"/>
              <a:gd name="connsiteX140" fmla="*/ 11786511 w 12192000"/>
              <a:gd name="connsiteY140" fmla="*/ 358390 h 4999978"/>
              <a:gd name="connsiteX141" fmla="*/ 11862577 w 12192000"/>
              <a:gd name="connsiteY141" fmla="*/ 330549 h 4999978"/>
              <a:gd name="connsiteX142" fmla="*/ 11916612 w 12192000"/>
              <a:gd name="connsiteY142" fmla="*/ 323810 h 4999978"/>
              <a:gd name="connsiteX143" fmla="*/ 11948830 w 12192000"/>
              <a:gd name="connsiteY143" fmla="*/ 318062 h 4999978"/>
              <a:gd name="connsiteX144" fmla="*/ 12001583 w 12192000"/>
              <a:gd name="connsiteY144" fmla="*/ 279643 h 4999978"/>
              <a:gd name="connsiteX145" fmla="*/ 12174977 w 12192000"/>
              <a:gd name="connsiteY145" fmla="*/ 264652 h 4999978"/>
              <a:gd name="connsiteX146" fmla="*/ 12192000 w 12192000"/>
              <a:gd name="connsiteY146" fmla="*/ 256549 h 4999978"/>
              <a:gd name="connsiteX147" fmla="*/ 12192000 w 12192000"/>
              <a:gd name="connsiteY147" fmla="*/ 4999978 h 4999978"/>
              <a:gd name="connsiteX148" fmla="*/ 0 w 12192000"/>
              <a:gd name="connsiteY148" fmla="*/ 4999978 h 4999978"/>
              <a:gd name="connsiteX149" fmla="*/ 0 w 12192000"/>
              <a:gd name="connsiteY149" fmla="*/ 617449 h 4999978"/>
              <a:gd name="connsiteX150" fmla="*/ 11075 w 12192000"/>
              <a:gd name="connsiteY150" fmla="*/ 615178 h 4999978"/>
              <a:gd name="connsiteX151" fmla="*/ 44061 w 12192000"/>
              <a:gd name="connsiteY151" fmla="*/ 608596 h 4999978"/>
              <a:gd name="connsiteX152" fmla="*/ 136694 w 12192000"/>
              <a:gd name="connsiteY152" fmla="*/ 556415 h 4999978"/>
              <a:gd name="connsiteX153" fmla="*/ 170342 w 12192000"/>
              <a:gd name="connsiteY153" fmla="*/ 551077 h 4999978"/>
              <a:gd name="connsiteX154" fmla="*/ 168955 w 12192000"/>
              <a:gd name="connsiteY154" fmla="*/ 542164 h 4999978"/>
              <a:gd name="connsiteX155" fmla="*/ 181474 w 12192000"/>
              <a:gd name="connsiteY155" fmla="*/ 541281 h 4999978"/>
              <a:gd name="connsiteX156" fmla="*/ 209440 w 12192000"/>
              <a:gd name="connsiteY156" fmla="*/ 540561 h 4999978"/>
              <a:gd name="connsiteX157" fmla="*/ 293152 w 12192000"/>
              <a:gd name="connsiteY157" fmla="*/ 536576 h 4999978"/>
              <a:gd name="connsiteX158" fmla="*/ 315693 w 12192000"/>
              <a:gd name="connsiteY158" fmla="*/ 519030 h 4999978"/>
              <a:gd name="connsiteX159" fmla="*/ 337305 w 12192000"/>
              <a:gd name="connsiteY159" fmla="*/ 518372 h 4999978"/>
              <a:gd name="connsiteX160" fmla="*/ 462252 w 12192000"/>
              <a:gd name="connsiteY160" fmla="*/ 493151 h 4999978"/>
              <a:gd name="connsiteX161" fmla="*/ 479457 w 12192000"/>
              <a:gd name="connsiteY161" fmla="*/ 491123 h 4999978"/>
              <a:gd name="connsiteX162" fmla="*/ 488653 w 12192000"/>
              <a:gd name="connsiteY162" fmla="*/ 483257 h 4999978"/>
              <a:gd name="connsiteX163" fmla="*/ 522053 w 12192000"/>
              <a:gd name="connsiteY163" fmla="*/ 481125 h 4999978"/>
              <a:gd name="connsiteX164" fmla="*/ 523520 w 12192000"/>
              <a:gd name="connsiteY164" fmla="*/ 476713 h 4999978"/>
              <a:gd name="connsiteX165" fmla="*/ 632714 w 12192000"/>
              <a:gd name="connsiteY165" fmla="*/ 437101 h 4999978"/>
              <a:gd name="connsiteX166" fmla="*/ 651426 w 12192000"/>
              <a:gd name="connsiteY166" fmla="*/ 430544 h 4999978"/>
              <a:gd name="connsiteX167" fmla="*/ 667724 w 12192000"/>
              <a:gd name="connsiteY167" fmla="*/ 432138 h 4999978"/>
              <a:gd name="connsiteX168" fmla="*/ 757679 w 12192000"/>
              <a:gd name="connsiteY168" fmla="*/ 425145 h 4999978"/>
              <a:gd name="connsiteX169" fmla="*/ 779159 w 12192000"/>
              <a:gd name="connsiteY169" fmla="*/ 428059 h 4999978"/>
              <a:gd name="connsiteX170" fmla="*/ 788293 w 12192000"/>
              <a:gd name="connsiteY170" fmla="*/ 434863 h 4999978"/>
              <a:gd name="connsiteX171" fmla="*/ 822923 w 12192000"/>
              <a:gd name="connsiteY171" fmla="*/ 421074 h 4999978"/>
              <a:gd name="connsiteX172" fmla="*/ 876559 w 12192000"/>
              <a:gd name="connsiteY172" fmla="*/ 411088 h 4999978"/>
              <a:gd name="connsiteX173" fmla="*/ 902011 w 12192000"/>
              <a:gd name="connsiteY173" fmla="*/ 404118 h 4999978"/>
              <a:gd name="connsiteX174" fmla="*/ 922715 w 12192000"/>
              <a:gd name="connsiteY174" fmla="*/ 407699 h 4999978"/>
              <a:gd name="connsiteX175" fmla="*/ 1040139 w 12192000"/>
              <a:gd name="connsiteY175" fmla="*/ 406590 h 4999978"/>
              <a:gd name="connsiteX176" fmla="*/ 1067251 w 12192000"/>
              <a:gd name="connsiteY176" fmla="*/ 412384 h 4999978"/>
              <a:gd name="connsiteX177" fmla="*/ 1080272 w 12192000"/>
              <a:gd name="connsiteY177" fmla="*/ 424669 h 4999978"/>
              <a:gd name="connsiteX178" fmla="*/ 1090219 w 12192000"/>
              <a:gd name="connsiteY178" fmla="*/ 420026 h 4999978"/>
              <a:gd name="connsiteX179" fmla="*/ 1161226 w 12192000"/>
              <a:gd name="connsiteY179" fmla="*/ 418304 h 4999978"/>
              <a:gd name="connsiteX180" fmla="*/ 1207525 w 12192000"/>
              <a:gd name="connsiteY180" fmla="*/ 416039 h 4999978"/>
              <a:gd name="connsiteX181" fmla="*/ 1210030 w 12192000"/>
              <a:gd name="connsiteY181" fmla="*/ 398805 h 4999978"/>
              <a:gd name="connsiteX182" fmla="*/ 1251170 w 12192000"/>
              <a:gd name="connsiteY182" fmla="*/ 391942 h 4999978"/>
              <a:gd name="connsiteX183" fmla="*/ 1295331 w 12192000"/>
              <a:gd name="connsiteY183" fmla="*/ 402182 h 4999978"/>
              <a:gd name="connsiteX184" fmla="*/ 1347118 w 12192000"/>
              <a:gd name="connsiteY184" fmla="*/ 399704 h 4999978"/>
              <a:gd name="connsiteX185" fmla="*/ 1378108 w 12192000"/>
              <a:gd name="connsiteY185" fmla="*/ 398410 h 4999978"/>
              <a:gd name="connsiteX186" fmla="*/ 1459192 w 12192000"/>
              <a:gd name="connsiteY186" fmla="*/ 380919 h 4999978"/>
              <a:gd name="connsiteX187" fmla="*/ 1590120 w 12192000"/>
              <a:gd name="connsiteY187" fmla="*/ 317608 h 4999978"/>
              <a:gd name="connsiteX188" fmla="*/ 1631417 w 12192000"/>
              <a:gd name="connsiteY188" fmla="*/ 308227 h 4999978"/>
              <a:gd name="connsiteX189" fmla="*/ 1638727 w 12192000"/>
              <a:gd name="connsiteY189" fmla="*/ 311610 h 4999978"/>
              <a:gd name="connsiteX190" fmla="*/ 1844438 w 12192000"/>
              <a:gd name="connsiteY190" fmla="*/ 271304 h 4999978"/>
              <a:gd name="connsiteX191" fmla="*/ 1881324 w 12192000"/>
              <a:gd name="connsiteY191" fmla="*/ 268497 h 4999978"/>
              <a:gd name="connsiteX192" fmla="*/ 1908999 w 12192000"/>
              <a:gd name="connsiteY192" fmla="*/ 269338 h 4999978"/>
              <a:gd name="connsiteX193" fmla="*/ 1974956 w 12192000"/>
              <a:gd name="connsiteY193" fmla="*/ 255958 h 4999978"/>
              <a:gd name="connsiteX194" fmla="*/ 2082409 w 12192000"/>
              <a:gd name="connsiteY194" fmla="*/ 227290 h 4999978"/>
              <a:gd name="connsiteX195" fmla="*/ 2105639 w 12192000"/>
              <a:gd name="connsiteY195" fmla="*/ 222648 h 4999978"/>
              <a:gd name="connsiteX196" fmla="*/ 2126992 w 12192000"/>
              <a:gd name="connsiteY196" fmla="*/ 224468 h 4999978"/>
              <a:gd name="connsiteX197" fmla="*/ 2133154 w 12192000"/>
              <a:gd name="connsiteY197" fmla="*/ 229952 h 4999978"/>
              <a:gd name="connsiteX198" fmla="*/ 2146154 w 12192000"/>
              <a:gd name="connsiteY198" fmla="*/ 228332 h 4999978"/>
              <a:gd name="connsiteX199" fmla="*/ 2149901 w 12192000"/>
              <a:gd name="connsiteY199" fmla="*/ 229116 h 4999978"/>
              <a:gd name="connsiteX200" fmla="*/ 2171100 w 12192000"/>
              <a:gd name="connsiteY200" fmla="*/ 232389 h 4999978"/>
              <a:gd name="connsiteX201" fmla="*/ 2209148 w 12192000"/>
              <a:gd name="connsiteY201" fmla="*/ 209225 h 4999978"/>
              <a:gd name="connsiteX202" fmla="*/ 2261889 w 12192000"/>
              <a:gd name="connsiteY202" fmla="*/ 205532 h 4999978"/>
              <a:gd name="connsiteX203" fmla="*/ 2452315 w 12192000"/>
              <a:gd name="connsiteY203" fmla="*/ 152899 h 4999978"/>
              <a:gd name="connsiteX204" fmla="*/ 2487710 w 12192000"/>
              <a:gd name="connsiteY204" fmla="*/ 169267 h 4999978"/>
              <a:gd name="connsiteX205" fmla="*/ 2665623 w 12192000"/>
              <a:gd name="connsiteY205" fmla="*/ 96394 h 4999978"/>
              <a:gd name="connsiteX206" fmla="*/ 2823914 w 12192000"/>
              <a:gd name="connsiteY206" fmla="*/ 66867 h 4999978"/>
              <a:gd name="connsiteX207" fmla="*/ 2828102 w 12192000"/>
              <a:gd name="connsiteY207" fmla="*/ 164091 h 4999978"/>
              <a:gd name="connsiteX208" fmla="*/ 2843870 w 12192000"/>
              <a:gd name="connsiteY208" fmla="*/ 47507 h 4999978"/>
              <a:gd name="connsiteX209" fmla="*/ 2862745 w 12192000"/>
              <a:gd name="connsiteY209" fmla="*/ 43242 h 4999978"/>
              <a:gd name="connsiteX210" fmla="*/ 2864596 w 12192000"/>
              <a:gd name="connsiteY210" fmla="*/ 39218 h 4999978"/>
              <a:gd name="connsiteX211" fmla="*/ 2875381 w 12192000"/>
              <a:gd name="connsiteY211" fmla="*/ 35003 h 4999978"/>
              <a:gd name="connsiteX212" fmla="*/ 2895139 w 12192000"/>
              <a:gd name="connsiteY212" fmla="*/ 24186 h 4999978"/>
              <a:gd name="connsiteX213" fmla="*/ 2900232 w 12192000"/>
              <a:gd name="connsiteY213" fmla="*/ 24518 h 4999978"/>
              <a:gd name="connsiteX214" fmla="*/ 2932205 w 12192000"/>
              <a:gd name="connsiteY214" fmla="*/ 11873 h 4999978"/>
              <a:gd name="connsiteX215" fmla="*/ 2933310 w 12192000"/>
              <a:gd name="connsiteY215" fmla="*/ 12816 h 4999978"/>
              <a:gd name="connsiteX216" fmla="*/ 2945218 w 12192000"/>
              <a:gd name="connsiteY216" fmla="*/ 14141 h 4999978"/>
              <a:gd name="connsiteX217" fmla="*/ 2966465 w 12192000"/>
              <a:gd name="connsiteY217" fmla="*/ 14117 h 4999978"/>
              <a:gd name="connsiteX218" fmla="*/ 3023668 w 12192000"/>
              <a:gd name="connsiteY218" fmla="*/ 27905 h 4999978"/>
              <a:gd name="connsiteX219" fmla="*/ 3057077 w 12192000"/>
              <a:gd name="connsiteY219" fmla="*/ 14845 h 4999978"/>
              <a:gd name="connsiteX220" fmla="*/ 3151915 w 12192000"/>
              <a:gd name="connsiteY220" fmla="*/ 11243 h 4999978"/>
              <a:gd name="connsiteX221" fmla="*/ 3251671 w 12192000"/>
              <a:gd name="connsiteY221" fmla="*/ 31575 h 4999978"/>
              <a:gd name="connsiteX222" fmla="*/ 3351400 w 12192000"/>
              <a:gd name="connsiteY222" fmla="*/ 32687 h 4999978"/>
              <a:gd name="connsiteX223" fmla="*/ 3387481 w 12192000"/>
              <a:gd name="connsiteY223" fmla="*/ 31443 h 4999978"/>
              <a:gd name="connsiteX224" fmla="*/ 3451923 w 12192000"/>
              <a:gd name="connsiteY224" fmla="*/ 36482 h 4999978"/>
              <a:gd name="connsiteX225" fmla="*/ 3481520 w 12192000"/>
              <a:gd name="connsiteY225" fmla="*/ 43287 h 4999978"/>
              <a:gd name="connsiteX226" fmla="*/ 3482804 w 12192000"/>
              <a:gd name="connsiteY226" fmla="*/ 42812 h 4999978"/>
              <a:gd name="connsiteX227" fmla="*/ 3485495 w 12192000"/>
              <a:gd name="connsiteY227" fmla="*/ 45921 h 4999978"/>
              <a:gd name="connsiteX228" fmla="*/ 3490972 w 12192000"/>
              <a:gd name="connsiteY228" fmla="*/ 47286 h 4999978"/>
              <a:gd name="connsiteX229" fmla="*/ 3505835 w 12192000"/>
              <a:gd name="connsiteY229" fmla="*/ 46077 h 4999978"/>
              <a:gd name="connsiteX230" fmla="*/ 3511410 w 12192000"/>
              <a:gd name="connsiteY230" fmla="*/ 44808 h 4999978"/>
              <a:gd name="connsiteX231" fmla="*/ 3519598 w 12192000"/>
              <a:gd name="connsiteY231" fmla="*/ 44683 h 4999978"/>
              <a:gd name="connsiteX232" fmla="*/ 3519807 w 12192000"/>
              <a:gd name="connsiteY232" fmla="*/ 44938 h 4999978"/>
              <a:gd name="connsiteX233" fmla="*/ 3527466 w 12192000"/>
              <a:gd name="connsiteY233" fmla="*/ 44316 h 4999978"/>
              <a:gd name="connsiteX234" fmla="*/ 3564889 w 12192000"/>
              <a:gd name="connsiteY234" fmla="*/ 57394 h 4999978"/>
              <a:gd name="connsiteX235" fmla="*/ 3614922 w 12192000"/>
              <a:gd name="connsiteY235" fmla="*/ 61804 h 4999978"/>
              <a:gd name="connsiteX236" fmla="*/ 3635506 w 12192000"/>
              <a:gd name="connsiteY236" fmla="*/ 65718 h 4999978"/>
              <a:gd name="connsiteX237" fmla="*/ 3646525 w 12192000"/>
              <a:gd name="connsiteY237" fmla="*/ 69193 h 4999978"/>
              <a:gd name="connsiteX238" fmla="*/ 3647224 w 12192000"/>
              <a:gd name="connsiteY238" fmla="*/ 70303 h 4999978"/>
              <a:gd name="connsiteX239" fmla="*/ 3683100 w 12192000"/>
              <a:gd name="connsiteY239" fmla="*/ 64109 h 4999978"/>
              <a:gd name="connsiteX240" fmla="*/ 3687901 w 12192000"/>
              <a:gd name="connsiteY240" fmla="*/ 65372 h 4999978"/>
              <a:gd name="connsiteX241" fmla="*/ 3711234 w 12192000"/>
              <a:gd name="connsiteY241" fmla="*/ 58665 h 4999978"/>
              <a:gd name="connsiteX242" fmla="*/ 3723318 w 12192000"/>
              <a:gd name="connsiteY242" fmla="*/ 56625 h 4999978"/>
              <a:gd name="connsiteX243" fmla="*/ 3726677 w 12192000"/>
              <a:gd name="connsiteY243" fmla="*/ 53112 h 4999978"/>
              <a:gd name="connsiteX244" fmla="*/ 3744535 w 12192000"/>
              <a:gd name="connsiteY244" fmla="*/ 51590 h 4999978"/>
              <a:gd name="connsiteX245" fmla="*/ 3746608 w 12192000"/>
              <a:gd name="connsiteY245" fmla="*/ 52522 h 4999978"/>
              <a:gd name="connsiteX246" fmla="*/ 3761262 w 12192000"/>
              <a:gd name="connsiteY246" fmla="*/ 47147 h 4999978"/>
              <a:gd name="connsiteX247" fmla="*/ 3803931 w 12192000"/>
              <a:gd name="connsiteY247" fmla="*/ 49309 h 4999978"/>
              <a:gd name="connsiteX248" fmla="*/ 3925626 w 12192000"/>
              <a:gd name="connsiteY248" fmla="*/ 40301 h 4999978"/>
              <a:gd name="connsiteX249" fmla="*/ 4033324 w 12192000"/>
              <a:gd name="connsiteY249" fmla="*/ 26451 h 4999978"/>
              <a:gd name="connsiteX0" fmla="*/ 4033324 w 12192000"/>
              <a:gd name="connsiteY0" fmla="*/ 26451 h 4999978"/>
              <a:gd name="connsiteX1" fmla="*/ 4138795 w 12192000"/>
              <a:gd name="connsiteY1" fmla="*/ 28995 h 4999978"/>
              <a:gd name="connsiteX2" fmla="*/ 4197186 w 12192000"/>
              <a:gd name="connsiteY2" fmla="*/ 16311 h 4999978"/>
              <a:gd name="connsiteX3" fmla="*/ 4371550 w 12192000"/>
              <a:gd name="connsiteY3" fmla="*/ 8916 h 4999978"/>
              <a:gd name="connsiteX4" fmla="*/ 4424056 w 12192000"/>
              <a:gd name="connsiteY4" fmla="*/ 15151 h 4999978"/>
              <a:gd name="connsiteX5" fmla="*/ 4469897 w 12192000"/>
              <a:gd name="connsiteY5" fmla="*/ 0 h 4999978"/>
              <a:gd name="connsiteX6" fmla="*/ 4489151 w 12192000"/>
              <a:gd name="connsiteY6" fmla="*/ 7067 h 4999978"/>
              <a:gd name="connsiteX7" fmla="*/ 4492479 w 12192000"/>
              <a:gd name="connsiteY7" fmla="*/ 8512 h 4999978"/>
              <a:gd name="connsiteX8" fmla="*/ 4505693 w 12192000"/>
              <a:gd name="connsiteY8" fmla="*/ 9366 h 4999978"/>
              <a:gd name="connsiteX9" fmla="*/ 4509529 w 12192000"/>
              <a:gd name="connsiteY9" fmla="*/ 15767 h 4999978"/>
              <a:gd name="connsiteX10" fmla="*/ 4529499 w 12192000"/>
              <a:gd name="connsiteY10" fmla="*/ 21469 h 4999978"/>
              <a:gd name="connsiteX11" fmla="*/ 4553795 w 12192000"/>
              <a:gd name="connsiteY11" fmla="*/ 21323 h 4999978"/>
              <a:gd name="connsiteX12" fmla="*/ 4640118 w 12192000"/>
              <a:gd name="connsiteY12" fmla="*/ 21481 h 4999978"/>
              <a:gd name="connsiteX13" fmla="*/ 4654127 w 12192000"/>
              <a:gd name="connsiteY13" fmla="*/ 17734 h 4999978"/>
              <a:gd name="connsiteX14" fmla="*/ 4700168 w 12192000"/>
              <a:gd name="connsiteY14" fmla="*/ 22735 h 4999978"/>
              <a:gd name="connsiteX15" fmla="*/ 4741127 w 12192000"/>
              <a:gd name="connsiteY15" fmla="*/ 23309 h 4999978"/>
              <a:gd name="connsiteX16" fmla="*/ 4767598 w 12192000"/>
              <a:gd name="connsiteY16" fmla="*/ 20054 h 4999978"/>
              <a:gd name="connsiteX17" fmla="*/ 4774592 w 12192000"/>
              <a:gd name="connsiteY17" fmla="*/ 22231 h 4999978"/>
              <a:gd name="connsiteX18" fmla="*/ 4801328 w 12192000"/>
              <a:gd name="connsiteY18" fmla="*/ 23236 h 4999978"/>
              <a:gd name="connsiteX19" fmla="*/ 4814870 w 12192000"/>
              <a:gd name="connsiteY19" fmla="*/ 19579 h 4999978"/>
              <a:gd name="connsiteX20" fmla="*/ 4828440 w 12192000"/>
              <a:gd name="connsiteY20" fmla="*/ 27197 h 4999978"/>
              <a:gd name="connsiteX21" fmla="*/ 4831826 w 12192000"/>
              <a:gd name="connsiteY21" fmla="*/ 32900 h 4999978"/>
              <a:gd name="connsiteX22" fmla="*/ 4850785 w 12192000"/>
              <a:gd name="connsiteY22" fmla="*/ 29972 h 4999978"/>
              <a:gd name="connsiteX23" fmla="*/ 4866468 w 12192000"/>
              <a:gd name="connsiteY23" fmla="*/ 35321 h 4999978"/>
              <a:gd name="connsiteX24" fmla="*/ 4879983 w 12192000"/>
              <a:gd name="connsiteY24" fmla="*/ 31397 h 4999978"/>
              <a:gd name="connsiteX25" fmla="*/ 4885635 w 12192000"/>
              <a:gd name="connsiteY25" fmla="*/ 32124 h 4999978"/>
              <a:gd name="connsiteX26" fmla="*/ 4899698 w 12192000"/>
              <a:gd name="connsiteY26" fmla="*/ 34658 h 4999978"/>
              <a:gd name="connsiteX27" fmla="*/ 4923986 w 12192000"/>
              <a:gd name="connsiteY27" fmla="*/ 40414 h 4999978"/>
              <a:gd name="connsiteX28" fmla="*/ 4931544 w 12192000"/>
              <a:gd name="connsiteY28" fmla="*/ 41140 h 4999978"/>
              <a:gd name="connsiteX29" fmla="*/ 4948135 w 12192000"/>
              <a:gd name="connsiteY29" fmla="*/ 50311 h 4999978"/>
              <a:gd name="connsiteX30" fmla="*/ 4980068 w 12192000"/>
              <a:gd name="connsiteY30" fmla="*/ 57834 h 4999978"/>
              <a:gd name="connsiteX31" fmla="*/ 5036541 w 12192000"/>
              <a:gd name="connsiteY31" fmla="*/ 85075 h 4999978"/>
              <a:gd name="connsiteX32" fmla="*/ 5069678 w 12192000"/>
              <a:gd name="connsiteY32" fmla="*/ 97961 h 4999978"/>
              <a:gd name="connsiteX33" fmla="*/ 5092160 w 12192000"/>
              <a:gd name="connsiteY33" fmla="*/ 109985 h 4999978"/>
              <a:gd name="connsiteX34" fmla="*/ 5158166 w 12192000"/>
              <a:gd name="connsiteY34" fmla="*/ 126350 h 4999978"/>
              <a:gd name="connsiteX35" fmla="*/ 5271252 w 12192000"/>
              <a:gd name="connsiteY35" fmla="*/ 147520 h 4999978"/>
              <a:gd name="connsiteX36" fmla="*/ 5294438 w 12192000"/>
              <a:gd name="connsiteY36" fmla="*/ 153338 h 4999978"/>
              <a:gd name="connsiteX37" fmla="*/ 5310840 w 12192000"/>
              <a:gd name="connsiteY37" fmla="*/ 163551 h 4999978"/>
              <a:gd name="connsiteX38" fmla="*/ 5311570 w 12192000"/>
              <a:gd name="connsiteY38" fmla="*/ 170463 h 4999978"/>
              <a:gd name="connsiteX39" fmla="*/ 5323756 w 12192000"/>
              <a:gd name="connsiteY39" fmla="*/ 174500 h 4999978"/>
              <a:gd name="connsiteX40" fmla="*/ 5326259 w 12192000"/>
              <a:gd name="connsiteY40" fmla="*/ 176662 h 4999978"/>
              <a:gd name="connsiteX41" fmla="*/ 5341357 w 12192000"/>
              <a:gd name="connsiteY41" fmla="*/ 187975 h 4999978"/>
              <a:gd name="connsiteX42" fmla="*/ 5391908 w 12192000"/>
              <a:gd name="connsiteY42" fmla="*/ 185073 h 4999978"/>
              <a:gd name="connsiteX43" fmla="*/ 5492371 w 12192000"/>
              <a:gd name="connsiteY43" fmla="*/ 230923 h 4999978"/>
              <a:gd name="connsiteX44" fmla="*/ 5640913 w 12192000"/>
              <a:gd name="connsiteY44" fmla="*/ 239810 h 4999978"/>
              <a:gd name="connsiteX45" fmla="*/ 5877770 w 12192000"/>
              <a:gd name="connsiteY45" fmla="*/ 283747 h 4999978"/>
              <a:gd name="connsiteX46" fmla="*/ 5989615 w 12192000"/>
              <a:gd name="connsiteY46" fmla="*/ 306445 h 4999978"/>
              <a:gd name="connsiteX47" fmla="*/ 5996857 w 12192000"/>
              <a:gd name="connsiteY47" fmla="*/ 310331 h 4999978"/>
              <a:gd name="connsiteX48" fmla="*/ 6037387 w 12192000"/>
              <a:gd name="connsiteY48" fmla="*/ 299308 h 4999978"/>
              <a:gd name="connsiteX49" fmla="*/ 6113074 w 12192000"/>
              <a:gd name="connsiteY49" fmla="*/ 312627 h 4999978"/>
              <a:gd name="connsiteX50" fmla="*/ 6280929 w 12192000"/>
              <a:gd name="connsiteY50" fmla="*/ 337226 h 4999978"/>
              <a:gd name="connsiteX51" fmla="*/ 6298665 w 12192000"/>
              <a:gd name="connsiteY51" fmla="*/ 329713 h 4999978"/>
              <a:gd name="connsiteX52" fmla="*/ 6317326 w 12192000"/>
              <a:gd name="connsiteY52" fmla="*/ 326576 h 4999978"/>
              <a:gd name="connsiteX53" fmla="*/ 6319212 w 12192000"/>
              <a:gd name="connsiteY53" fmla="*/ 327786 h 4999978"/>
              <a:gd name="connsiteX54" fmla="*/ 6339724 w 12192000"/>
              <a:gd name="connsiteY54" fmla="*/ 328880 h 4999978"/>
              <a:gd name="connsiteX55" fmla="*/ 6345010 w 12192000"/>
              <a:gd name="connsiteY55" fmla="*/ 325930 h 4999978"/>
              <a:gd name="connsiteX56" fmla="*/ 6359332 w 12192000"/>
              <a:gd name="connsiteY56" fmla="*/ 325681 h 4999978"/>
              <a:gd name="connsiteX57" fmla="*/ 6388220 w 12192000"/>
              <a:gd name="connsiteY57" fmla="*/ 322496 h 4999978"/>
              <a:gd name="connsiteX58" fmla="*/ 6392994 w 12192000"/>
              <a:gd name="connsiteY58" fmla="*/ 324426 h 4999978"/>
              <a:gd name="connsiteX59" fmla="*/ 6435581 w 12192000"/>
              <a:gd name="connsiteY59" fmla="*/ 323557 h 4999978"/>
              <a:gd name="connsiteX60" fmla="*/ 6435870 w 12192000"/>
              <a:gd name="connsiteY60" fmla="*/ 324745 h 4999978"/>
              <a:gd name="connsiteX61" fmla="*/ 6446571 w 12192000"/>
              <a:gd name="connsiteY61" fmla="*/ 329739 h 4999978"/>
              <a:gd name="connsiteX62" fmla="*/ 6467701 w 12192000"/>
              <a:gd name="connsiteY62" fmla="*/ 336547 h 4999978"/>
              <a:gd name="connsiteX63" fmla="*/ 6512727 w 12192000"/>
              <a:gd name="connsiteY63" fmla="*/ 367087 h 4999978"/>
              <a:gd name="connsiteX64" fmla="*/ 6557094 w 12192000"/>
              <a:gd name="connsiteY64" fmla="*/ 366314 h 4999978"/>
              <a:gd name="connsiteX65" fmla="*/ 6565879 w 12192000"/>
              <a:gd name="connsiteY65" fmla="*/ 366812 h 4999978"/>
              <a:gd name="connsiteX66" fmla="*/ 6565997 w 12192000"/>
              <a:gd name="connsiteY66" fmla="*/ 367092 h 4999978"/>
              <a:gd name="connsiteX67" fmla="*/ 6575147 w 12192000"/>
              <a:gd name="connsiteY67" fmla="*/ 368156 h 4999978"/>
              <a:gd name="connsiteX68" fmla="*/ 6581899 w 12192000"/>
              <a:gd name="connsiteY68" fmla="*/ 367720 h 4999978"/>
              <a:gd name="connsiteX69" fmla="*/ 6598943 w 12192000"/>
              <a:gd name="connsiteY69" fmla="*/ 368688 h 4999978"/>
              <a:gd name="connsiteX70" fmla="*/ 6604421 w 12192000"/>
              <a:gd name="connsiteY70" fmla="*/ 370815 h 4999978"/>
              <a:gd name="connsiteX71" fmla="*/ 6606035 w 12192000"/>
              <a:gd name="connsiteY71" fmla="*/ 374247 h 4999978"/>
              <a:gd name="connsiteX72" fmla="*/ 6607669 w 12192000"/>
              <a:gd name="connsiteY72" fmla="*/ 373968 h 4999978"/>
              <a:gd name="connsiteX73" fmla="*/ 6637532 w 12192000"/>
              <a:gd name="connsiteY73" fmla="*/ 384907 h 4999978"/>
              <a:gd name="connsiteX74" fmla="*/ 6706880 w 12192000"/>
              <a:gd name="connsiteY74" fmla="*/ 399163 h 4999978"/>
              <a:gd name="connsiteX75" fmla="*/ 6747500 w 12192000"/>
              <a:gd name="connsiteY75" fmla="*/ 403168 h 4999978"/>
              <a:gd name="connsiteX76" fmla="*/ 6857783 w 12192000"/>
              <a:gd name="connsiteY76" fmla="*/ 418687 h 4999978"/>
              <a:gd name="connsiteX77" fmla="*/ 6967720 w 12192000"/>
              <a:gd name="connsiteY77" fmla="*/ 437721 h 4999978"/>
              <a:gd name="connsiteX78" fmla="*/ 7018394 w 12192000"/>
              <a:gd name="connsiteY78" fmla="*/ 466613 h 4999978"/>
              <a:gd name="connsiteX79" fmla="*/ 7024679 w 12192000"/>
              <a:gd name="connsiteY79" fmla="*/ 467750 h 4999978"/>
              <a:gd name="connsiteX80" fmla="*/ 7041715 w 12192000"/>
              <a:gd name="connsiteY80" fmla="*/ 465902 h 4999978"/>
              <a:gd name="connsiteX81" fmla="*/ 7048103 w 12192000"/>
              <a:gd name="connsiteY81" fmla="*/ 464392 h 4999978"/>
              <a:gd name="connsiteX82" fmla="*/ 7057490 w 12192000"/>
              <a:gd name="connsiteY82" fmla="*/ 463917 h 4999978"/>
              <a:gd name="connsiteX83" fmla="*/ 7057730 w 12192000"/>
              <a:gd name="connsiteY83" fmla="*/ 464165 h 4999978"/>
              <a:gd name="connsiteX84" fmla="*/ 7066511 w 12192000"/>
              <a:gd name="connsiteY84" fmla="*/ 463214 h 4999978"/>
              <a:gd name="connsiteX85" fmla="*/ 7109401 w 12192000"/>
              <a:gd name="connsiteY85" fmla="*/ 455268 h 4999978"/>
              <a:gd name="connsiteX86" fmla="*/ 7166830 w 12192000"/>
              <a:gd name="connsiteY86" fmla="*/ 477037 h 4999978"/>
              <a:gd name="connsiteX87" fmla="*/ 7190442 w 12192000"/>
              <a:gd name="connsiteY87" fmla="*/ 480090 h 4999978"/>
              <a:gd name="connsiteX88" fmla="*/ 7203083 w 12192000"/>
              <a:gd name="connsiteY88" fmla="*/ 483106 h 4999978"/>
              <a:gd name="connsiteX89" fmla="*/ 7203894 w 12192000"/>
              <a:gd name="connsiteY89" fmla="*/ 484190 h 4999978"/>
              <a:gd name="connsiteX90" fmla="*/ 7245004 w 12192000"/>
              <a:gd name="connsiteY90" fmla="*/ 476444 h 4999978"/>
              <a:gd name="connsiteX91" fmla="*/ 7250514 w 12192000"/>
              <a:gd name="connsiteY91" fmla="*/ 477506 h 4999978"/>
              <a:gd name="connsiteX92" fmla="*/ 7277246 w 12192000"/>
              <a:gd name="connsiteY92" fmla="*/ 469782 h 4999978"/>
              <a:gd name="connsiteX93" fmla="*/ 7291092 w 12192000"/>
              <a:gd name="connsiteY93" fmla="*/ 467217 h 4999978"/>
              <a:gd name="connsiteX94" fmla="*/ 7294933 w 12192000"/>
              <a:gd name="connsiteY94" fmla="*/ 463549 h 4999978"/>
              <a:gd name="connsiteX95" fmla="*/ 7315408 w 12192000"/>
              <a:gd name="connsiteY95" fmla="*/ 461260 h 4999978"/>
              <a:gd name="connsiteX96" fmla="*/ 7317786 w 12192000"/>
              <a:gd name="connsiteY96" fmla="*/ 462106 h 4999978"/>
              <a:gd name="connsiteX97" fmla="*/ 7334572 w 12192000"/>
              <a:gd name="connsiteY97" fmla="*/ 456088 h 4999978"/>
              <a:gd name="connsiteX98" fmla="*/ 7348520 w 12192000"/>
              <a:gd name="connsiteY98" fmla="*/ 446050 h 4999978"/>
              <a:gd name="connsiteX99" fmla="*/ 7522997 w 12192000"/>
              <a:gd name="connsiteY99" fmla="*/ 442209 h 4999978"/>
              <a:gd name="connsiteX100" fmla="*/ 7686985 w 12192000"/>
              <a:gd name="connsiteY100" fmla="*/ 419805 h 4999978"/>
              <a:gd name="connsiteX101" fmla="*/ 7854068 w 12192000"/>
              <a:gd name="connsiteY101" fmla="*/ 409774 h 4999978"/>
              <a:gd name="connsiteX102" fmla="*/ 8034165 w 12192000"/>
              <a:gd name="connsiteY102" fmla="*/ 391699 h 4999978"/>
              <a:gd name="connsiteX103" fmla="*/ 8094381 w 12192000"/>
              <a:gd name="connsiteY103" fmla="*/ 395718 h 4999978"/>
              <a:gd name="connsiteX104" fmla="*/ 8146898 w 12192000"/>
              <a:gd name="connsiteY104" fmla="*/ 378558 h 4999978"/>
              <a:gd name="connsiteX105" fmla="*/ 8168993 w 12192000"/>
              <a:gd name="connsiteY105" fmla="*/ 384830 h 4999978"/>
              <a:gd name="connsiteX106" fmla="*/ 8172809 w 12192000"/>
              <a:gd name="connsiteY106" fmla="*/ 386137 h 4999978"/>
              <a:gd name="connsiteX107" fmla="*/ 8187962 w 12192000"/>
              <a:gd name="connsiteY107" fmla="*/ 386433 h 4999978"/>
              <a:gd name="connsiteX108" fmla="*/ 8192382 w 12192000"/>
              <a:gd name="connsiteY108" fmla="*/ 392692 h 4999978"/>
              <a:gd name="connsiteX109" fmla="*/ 8375192 w 12192000"/>
              <a:gd name="connsiteY109" fmla="*/ 383879 h 4999978"/>
              <a:gd name="connsiteX110" fmla="*/ 8454377 w 12192000"/>
              <a:gd name="connsiteY110" fmla="*/ 380331 h 4999978"/>
              <a:gd name="connsiteX111" fmla="*/ 8484740 w 12192000"/>
              <a:gd name="connsiteY111" fmla="*/ 385159 h 4999978"/>
              <a:gd name="connsiteX112" fmla="*/ 8601673 w 12192000"/>
              <a:gd name="connsiteY112" fmla="*/ 397101 h 4999978"/>
              <a:gd name="connsiteX113" fmla="*/ 8701676 w 12192000"/>
              <a:gd name="connsiteY113" fmla="*/ 401351 h 4999978"/>
              <a:gd name="connsiteX114" fmla="*/ 8773288 w 12192000"/>
              <a:gd name="connsiteY114" fmla="*/ 378077 h 4999978"/>
              <a:gd name="connsiteX115" fmla="*/ 8779909 w 12192000"/>
              <a:gd name="connsiteY115" fmla="*/ 382446 h 4999978"/>
              <a:gd name="connsiteX116" fmla="*/ 8829932 w 12192000"/>
              <a:gd name="connsiteY116" fmla="*/ 379243 h 4999978"/>
              <a:gd name="connsiteX117" fmla="*/ 9003386 w 12192000"/>
              <a:gd name="connsiteY117" fmla="*/ 336242 h 4999978"/>
              <a:gd name="connsiteX118" fmla="*/ 9101185 w 12192000"/>
              <a:gd name="connsiteY118" fmla="*/ 330862 h 4999978"/>
              <a:gd name="connsiteX119" fmla="*/ 9136185 w 12192000"/>
              <a:gd name="connsiteY119" fmla="*/ 334078 h 4999978"/>
              <a:gd name="connsiteX120" fmla="*/ 9194801 w 12192000"/>
              <a:gd name="connsiteY120" fmla="*/ 339149 h 4999978"/>
              <a:gd name="connsiteX121" fmla="*/ 9239316 w 12192000"/>
              <a:gd name="connsiteY121" fmla="*/ 355558 h 4999978"/>
              <a:gd name="connsiteX122" fmla="*/ 9288052 w 12192000"/>
              <a:gd name="connsiteY122" fmla="*/ 354796 h 4999978"/>
              <a:gd name="connsiteX123" fmla="*/ 9298465 w 12192000"/>
              <a:gd name="connsiteY123" fmla="*/ 338296 h 4999978"/>
              <a:gd name="connsiteX124" fmla="*/ 9350892 w 12192000"/>
              <a:gd name="connsiteY124" fmla="*/ 342778 h 4999978"/>
              <a:gd name="connsiteX125" fmla="*/ 9430522 w 12192000"/>
              <a:gd name="connsiteY125" fmla="*/ 351368 h 4999978"/>
              <a:gd name="connsiteX126" fmla="*/ 9476215 w 12192000"/>
              <a:gd name="connsiteY126" fmla="*/ 352107 h 4999978"/>
              <a:gd name="connsiteX127" fmla="*/ 9601276 w 12192000"/>
              <a:gd name="connsiteY127" fmla="*/ 358704 h 4999978"/>
              <a:gd name="connsiteX128" fmla="*/ 9726733 w 12192000"/>
              <a:gd name="connsiteY128" fmla="*/ 368801 h 4999978"/>
              <a:gd name="connsiteX129" fmla="*/ 9802144 w 12192000"/>
              <a:gd name="connsiteY129" fmla="*/ 394479 h 4999978"/>
              <a:gd name="connsiteX130" fmla="*/ 9905153 w 12192000"/>
              <a:gd name="connsiteY130" fmla="*/ 400650 h 4999978"/>
              <a:gd name="connsiteX131" fmla="*/ 9922553 w 12192000"/>
              <a:gd name="connsiteY131" fmla="*/ 404569 h 4999978"/>
              <a:gd name="connsiteX132" fmla="*/ 10044658 w 12192000"/>
              <a:gd name="connsiteY132" fmla="*/ 418077 h 4999978"/>
              <a:gd name="connsiteX133" fmla="*/ 10184585 w 12192000"/>
              <a:gd name="connsiteY133" fmla="*/ 407138 h 4999978"/>
              <a:gd name="connsiteX134" fmla="*/ 10366435 w 12192000"/>
              <a:gd name="connsiteY134" fmla="*/ 462428 h 4999978"/>
              <a:gd name="connsiteX135" fmla="*/ 10688220 w 12192000"/>
              <a:gd name="connsiteY135" fmla="*/ 542258 h 4999978"/>
              <a:gd name="connsiteX136" fmla="*/ 11026690 w 12192000"/>
              <a:gd name="connsiteY136" fmla="*/ 550681 h 4999978"/>
              <a:gd name="connsiteX137" fmla="*/ 11113779 w 12192000"/>
              <a:gd name="connsiteY137" fmla="*/ 533868 h 4999978"/>
              <a:gd name="connsiteX138" fmla="*/ 11369556 w 12192000"/>
              <a:gd name="connsiteY138" fmla="*/ 491719 h 4999978"/>
              <a:gd name="connsiteX139" fmla="*/ 11623342 w 12192000"/>
              <a:gd name="connsiteY139" fmla="*/ 388428 h 4999978"/>
              <a:gd name="connsiteX140" fmla="*/ 11786511 w 12192000"/>
              <a:gd name="connsiteY140" fmla="*/ 358390 h 4999978"/>
              <a:gd name="connsiteX141" fmla="*/ 11862577 w 12192000"/>
              <a:gd name="connsiteY141" fmla="*/ 330549 h 4999978"/>
              <a:gd name="connsiteX142" fmla="*/ 11916612 w 12192000"/>
              <a:gd name="connsiteY142" fmla="*/ 323810 h 4999978"/>
              <a:gd name="connsiteX143" fmla="*/ 11948830 w 12192000"/>
              <a:gd name="connsiteY143" fmla="*/ 318062 h 4999978"/>
              <a:gd name="connsiteX144" fmla="*/ 12001583 w 12192000"/>
              <a:gd name="connsiteY144" fmla="*/ 279643 h 4999978"/>
              <a:gd name="connsiteX145" fmla="*/ 12174977 w 12192000"/>
              <a:gd name="connsiteY145" fmla="*/ 264652 h 4999978"/>
              <a:gd name="connsiteX146" fmla="*/ 12192000 w 12192000"/>
              <a:gd name="connsiteY146" fmla="*/ 256549 h 4999978"/>
              <a:gd name="connsiteX147" fmla="*/ 12192000 w 12192000"/>
              <a:gd name="connsiteY147" fmla="*/ 4999978 h 4999978"/>
              <a:gd name="connsiteX148" fmla="*/ 0 w 12192000"/>
              <a:gd name="connsiteY148" fmla="*/ 4999978 h 4999978"/>
              <a:gd name="connsiteX149" fmla="*/ 0 w 12192000"/>
              <a:gd name="connsiteY149" fmla="*/ 617449 h 4999978"/>
              <a:gd name="connsiteX150" fmla="*/ 11075 w 12192000"/>
              <a:gd name="connsiteY150" fmla="*/ 615178 h 4999978"/>
              <a:gd name="connsiteX151" fmla="*/ 44061 w 12192000"/>
              <a:gd name="connsiteY151" fmla="*/ 608596 h 4999978"/>
              <a:gd name="connsiteX152" fmla="*/ 136694 w 12192000"/>
              <a:gd name="connsiteY152" fmla="*/ 556415 h 4999978"/>
              <a:gd name="connsiteX153" fmla="*/ 170342 w 12192000"/>
              <a:gd name="connsiteY153" fmla="*/ 551077 h 4999978"/>
              <a:gd name="connsiteX154" fmla="*/ 168955 w 12192000"/>
              <a:gd name="connsiteY154" fmla="*/ 542164 h 4999978"/>
              <a:gd name="connsiteX155" fmla="*/ 181474 w 12192000"/>
              <a:gd name="connsiteY155" fmla="*/ 541281 h 4999978"/>
              <a:gd name="connsiteX156" fmla="*/ 209440 w 12192000"/>
              <a:gd name="connsiteY156" fmla="*/ 540561 h 4999978"/>
              <a:gd name="connsiteX157" fmla="*/ 293152 w 12192000"/>
              <a:gd name="connsiteY157" fmla="*/ 536576 h 4999978"/>
              <a:gd name="connsiteX158" fmla="*/ 315693 w 12192000"/>
              <a:gd name="connsiteY158" fmla="*/ 519030 h 4999978"/>
              <a:gd name="connsiteX159" fmla="*/ 337305 w 12192000"/>
              <a:gd name="connsiteY159" fmla="*/ 518372 h 4999978"/>
              <a:gd name="connsiteX160" fmla="*/ 462252 w 12192000"/>
              <a:gd name="connsiteY160" fmla="*/ 493151 h 4999978"/>
              <a:gd name="connsiteX161" fmla="*/ 479457 w 12192000"/>
              <a:gd name="connsiteY161" fmla="*/ 491123 h 4999978"/>
              <a:gd name="connsiteX162" fmla="*/ 488653 w 12192000"/>
              <a:gd name="connsiteY162" fmla="*/ 483257 h 4999978"/>
              <a:gd name="connsiteX163" fmla="*/ 522053 w 12192000"/>
              <a:gd name="connsiteY163" fmla="*/ 481125 h 4999978"/>
              <a:gd name="connsiteX164" fmla="*/ 523520 w 12192000"/>
              <a:gd name="connsiteY164" fmla="*/ 476713 h 4999978"/>
              <a:gd name="connsiteX165" fmla="*/ 632714 w 12192000"/>
              <a:gd name="connsiteY165" fmla="*/ 437101 h 4999978"/>
              <a:gd name="connsiteX166" fmla="*/ 651426 w 12192000"/>
              <a:gd name="connsiteY166" fmla="*/ 430544 h 4999978"/>
              <a:gd name="connsiteX167" fmla="*/ 667724 w 12192000"/>
              <a:gd name="connsiteY167" fmla="*/ 432138 h 4999978"/>
              <a:gd name="connsiteX168" fmla="*/ 757679 w 12192000"/>
              <a:gd name="connsiteY168" fmla="*/ 425145 h 4999978"/>
              <a:gd name="connsiteX169" fmla="*/ 779159 w 12192000"/>
              <a:gd name="connsiteY169" fmla="*/ 428059 h 4999978"/>
              <a:gd name="connsiteX170" fmla="*/ 788293 w 12192000"/>
              <a:gd name="connsiteY170" fmla="*/ 434863 h 4999978"/>
              <a:gd name="connsiteX171" fmla="*/ 822923 w 12192000"/>
              <a:gd name="connsiteY171" fmla="*/ 421074 h 4999978"/>
              <a:gd name="connsiteX172" fmla="*/ 876559 w 12192000"/>
              <a:gd name="connsiteY172" fmla="*/ 411088 h 4999978"/>
              <a:gd name="connsiteX173" fmla="*/ 902011 w 12192000"/>
              <a:gd name="connsiteY173" fmla="*/ 404118 h 4999978"/>
              <a:gd name="connsiteX174" fmla="*/ 922715 w 12192000"/>
              <a:gd name="connsiteY174" fmla="*/ 407699 h 4999978"/>
              <a:gd name="connsiteX175" fmla="*/ 1040139 w 12192000"/>
              <a:gd name="connsiteY175" fmla="*/ 406590 h 4999978"/>
              <a:gd name="connsiteX176" fmla="*/ 1067251 w 12192000"/>
              <a:gd name="connsiteY176" fmla="*/ 412384 h 4999978"/>
              <a:gd name="connsiteX177" fmla="*/ 1080272 w 12192000"/>
              <a:gd name="connsiteY177" fmla="*/ 424669 h 4999978"/>
              <a:gd name="connsiteX178" fmla="*/ 1090219 w 12192000"/>
              <a:gd name="connsiteY178" fmla="*/ 420026 h 4999978"/>
              <a:gd name="connsiteX179" fmla="*/ 1161226 w 12192000"/>
              <a:gd name="connsiteY179" fmla="*/ 418304 h 4999978"/>
              <a:gd name="connsiteX180" fmla="*/ 1207525 w 12192000"/>
              <a:gd name="connsiteY180" fmla="*/ 416039 h 4999978"/>
              <a:gd name="connsiteX181" fmla="*/ 1210030 w 12192000"/>
              <a:gd name="connsiteY181" fmla="*/ 398805 h 4999978"/>
              <a:gd name="connsiteX182" fmla="*/ 1251170 w 12192000"/>
              <a:gd name="connsiteY182" fmla="*/ 391942 h 4999978"/>
              <a:gd name="connsiteX183" fmla="*/ 1295331 w 12192000"/>
              <a:gd name="connsiteY183" fmla="*/ 402182 h 4999978"/>
              <a:gd name="connsiteX184" fmla="*/ 1347118 w 12192000"/>
              <a:gd name="connsiteY184" fmla="*/ 399704 h 4999978"/>
              <a:gd name="connsiteX185" fmla="*/ 1378108 w 12192000"/>
              <a:gd name="connsiteY185" fmla="*/ 398410 h 4999978"/>
              <a:gd name="connsiteX186" fmla="*/ 1459192 w 12192000"/>
              <a:gd name="connsiteY186" fmla="*/ 380919 h 4999978"/>
              <a:gd name="connsiteX187" fmla="*/ 1590120 w 12192000"/>
              <a:gd name="connsiteY187" fmla="*/ 317608 h 4999978"/>
              <a:gd name="connsiteX188" fmla="*/ 1631417 w 12192000"/>
              <a:gd name="connsiteY188" fmla="*/ 308227 h 4999978"/>
              <a:gd name="connsiteX189" fmla="*/ 1638727 w 12192000"/>
              <a:gd name="connsiteY189" fmla="*/ 311610 h 4999978"/>
              <a:gd name="connsiteX190" fmla="*/ 1844438 w 12192000"/>
              <a:gd name="connsiteY190" fmla="*/ 271304 h 4999978"/>
              <a:gd name="connsiteX191" fmla="*/ 1881324 w 12192000"/>
              <a:gd name="connsiteY191" fmla="*/ 268497 h 4999978"/>
              <a:gd name="connsiteX192" fmla="*/ 1908999 w 12192000"/>
              <a:gd name="connsiteY192" fmla="*/ 269338 h 4999978"/>
              <a:gd name="connsiteX193" fmla="*/ 1974956 w 12192000"/>
              <a:gd name="connsiteY193" fmla="*/ 255958 h 4999978"/>
              <a:gd name="connsiteX194" fmla="*/ 2082409 w 12192000"/>
              <a:gd name="connsiteY194" fmla="*/ 227290 h 4999978"/>
              <a:gd name="connsiteX195" fmla="*/ 2105639 w 12192000"/>
              <a:gd name="connsiteY195" fmla="*/ 222648 h 4999978"/>
              <a:gd name="connsiteX196" fmla="*/ 2126992 w 12192000"/>
              <a:gd name="connsiteY196" fmla="*/ 224468 h 4999978"/>
              <a:gd name="connsiteX197" fmla="*/ 2133154 w 12192000"/>
              <a:gd name="connsiteY197" fmla="*/ 229952 h 4999978"/>
              <a:gd name="connsiteX198" fmla="*/ 2146154 w 12192000"/>
              <a:gd name="connsiteY198" fmla="*/ 228332 h 4999978"/>
              <a:gd name="connsiteX199" fmla="*/ 2149901 w 12192000"/>
              <a:gd name="connsiteY199" fmla="*/ 229116 h 4999978"/>
              <a:gd name="connsiteX200" fmla="*/ 2171100 w 12192000"/>
              <a:gd name="connsiteY200" fmla="*/ 232389 h 4999978"/>
              <a:gd name="connsiteX201" fmla="*/ 2209148 w 12192000"/>
              <a:gd name="connsiteY201" fmla="*/ 209225 h 4999978"/>
              <a:gd name="connsiteX202" fmla="*/ 2261889 w 12192000"/>
              <a:gd name="connsiteY202" fmla="*/ 205532 h 4999978"/>
              <a:gd name="connsiteX203" fmla="*/ 2452315 w 12192000"/>
              <a:gd name="connsiteY203" fmla="*/ 152899 h 4999978"/>
              <a:gd name="connsiteX204" fmla="*/ 2487710 w 12192000"/>
              <a:gd name="connsiteY204" fmla="*/ 169267 h 4999978"/>
              <a:gd name="connsiteX205" fmla="*/ 2665623 w 12192000"/>
              <a:gd name="connsiteY205" fmla="*/ 96394 h 4999978"/>
              <a:gd name="connsiteX206" fmla="*/ 2751524 w 12192000"/>
              <a:gd name="connsiteY206" fmla="*/ 90153 h 4999978"/>
              <a:gd name="connsiteX207" fmla="*/ 2828102 w 12192000"/>
              <a:gd name="connsiteY207" fmla="*/ 164091 h 4999978"/>
              <a:gd name="connsiteX208" fmla="*/ 2843870 w 12192000"/>
              <a:gd name="connsiteY208" fmla="*/ 47507 h 4999978"/>
              <a:gd name="connsiteX209" fmla="*/ 2862745 w 12192000"/>
              <a:gd name="connsiteY209" fmla="*/ 43242 h 4999978"/>
              <a:gd name="connsiteX210" fmla="*/ 2864596 w 12192000"/>
              <a:gd name="connsiteY210" fmla="*/ 39218 h 4999978"/>
              <a:gd name="connsiteX211" fmla="*/ 2875381 w 12192000"/>
              <a:gd name="connsiteY211" fmla="*/ 35003 h 4999978"/>
              <a:gd name="connsiteX212" fmla="*/ 2895139 w 12192000"/>
              <a:gd name="connsiteY212" fmla="*/ 24186 h 4999978"/>
              <a:gd name="connsiteX213" fmla="*/ 2900232 w 12192000"/>
              <a:gd name="connsiteY213" fmla="*/ 24518 h 4999978"/>
              <a:gd name="connsiteX214" fmla="*/ 2932205 w 12192000"/>
              <a:gd name="connsiteY214" fmla="*/ 11873 h 4999978"/>
              <a:gd name="connsiteX215" fmla="*/ 2933310 w 12192000"/>
              <a:gd name="connsiteY215" fmla="*/ 12816 h 4999978"/>
              <a:gd name="connsiteX216" fmla="*/ 2945218 w 12192000"/>
              <a:gd name="connsiteY216" fmla="*/ 14141 h 4999978"/>
              <a:gd name="connsiteX217" fmla="*/ 2966465 w 12192000"/>
              <a:gd name="connsiteY217" fmla="*/ 14117 h 4999978"/>
              <a:gd name="connsiteX218" fmla="*/ 3023668 w 12192000"/>
              <a:gd name="connsiteY218" fmla="*/ 27905 h 4999978"/>
              <a:gd name="connsiteX219" fmla="*/ 3057077 w 12192000"/>
              <a:gd name="connsiteY219" fmla="*/ 14845 h 4999978"/>
              <a:gd name="connsiteX220" fmla="*/ 3151915 w 12192000"/>
              <a:gd name="connsiteY220" fmla="*/ 11243 h 4999978"/>
              <a:gd name="connsiteX221" fmla="*/ 3251671 w 12192000"/>
              <a:gd name="connsiteY221" fmla="*/ 31575 h 4999978"/>
              <a:gd name="connsiteX222" fmla="*/ 3351400 w 12192000"/>
              <a:gd name="connsiteY222" fmla="*/ 32687 h 4999978"/>
              <a:gd name="connsiteX223" fmla="*/ 3387481 w 12192000"/>
              <a:gd name="connsiteY223" fmla="*/ 31443 h 4999978"/>
              <a:gd name="connsiteX224" fmla="*/ 3451923 w 12192000"/>
              <a:gd name="connsiteY224" fmla="*/ 36482 h 4999978"/>
              <a:gd name="connsiteX225" fmla="*/ 3481520 w 12192000"/>
              <a:gd name="connsiteY225" fmla="*/ 43287 h 4999978"/>
              <a:gd name="connsiteX226" fmla="*/ 3482804 w 12192000"/>
              <a:gd name="connsiteY226" fmla="*/ 42812 h 4999978"/>
              <a:gd name="connsiteX227" fmla="*/ 3485495 w 12192000"/>
              <a:gd name="connsiteY227" fmla="*/ 45921 h 4999978"/>
              <a:gd name="connsiteX228" fmla="*/ 3490972 w 12192000"/>
              <a:gd name="connsiteY228" fmla="*/ 47286 h 4999978"/>
              <a:gd name="connsiteX229" fmla="*/ 3505835 w 12192000"/>
              <a:gd name="connsiteY229" fmla="*/ 46077 h 4999978"/>
              <a:gd name="connsiteX230" fmla="*/ 3511410 w 12192000"/>
              <a:gd name="connsiteY230" fmla="*/ 44808 h 4999978"/>
              <a:gd name="connsiteX231" fmla="*/ 3519598 w 12192000"/>
              <a:gd name="connsiteY231" fmla="*/ 44683 h 4999978"/>
              <a:gd name="connsiteX232" fmla="*/ 3519807 w 12192000"/>
              <a:gd name="connsiteY232" fmla="*/ 44938 h 4999978"/>
              <a:gd name="connsiteX233" fmla="*/ 3527466 w 12192000"/>
              <a:gd name="connsiteY233" fmla="*/ 44316 h 4999978"/>
              <a:gd name="connsiteX234" fmla="*/ 3564889 w 12192000"/>
              <a:gd name="connsiteY234" fmla="*/ 57394 h 4999978"/>
              <a:gd name="connsiteX235" fmla="*/ 3614922 w 12192000"/>
              <a:gd name="connsiteY235" fmla="*/ 61804 h 4999978"/>
              <a:gd name="connsiteX236" fmla="*/ 3635506 w 12192000"/>
              <a:gd name="connsiteY236" fmla="*/ 65718 h 4999978"/>
              <a:gd name="connsiteX237" fmla="*/ 3646525 w 12192000"/>
              <a:gd name="connsiteY237" fmla="*/ 69193 h 4999978"/>
              <a:gd name="connsiteX238" fmla="*/ 3647224 w 12192000"/>
              <a:gd name="connsiteY238" fmla="*/ 70303 h 4999978"/>
              <a:gd name="connsiteX239" fmla="*/ 3683100 w 12192000"/>
              <a:gd name="connsiteY239" fmla="*/ 64109 h 4999978"/>
              <a:gd name="connsiteX240" fmla="*/ 3687901 w 12192000"/>
              <a:gd name="connsiteY240" fmla="*/ 65372 h 4999978"/>
              <a:gd name="connsiteX241" fmla="*/ 3711234 w 12192000"/>
              <a:gd name="connsiteY241" fmla="*/ 58665 h 4999978"/>
              <a:gd name="connsiteX242" fmla="*/ 3723318 w 12192000"/>
              <a:gd name="connsiteY242" fmla="*/ 56625 h 4999978"/>
              <a:gd name="connsiteX243" fmla="*/ 3726677 w 12192000"/>
              <a:gd name="connsiteY243" fmla="*/ 53112 h 4999978"/>
              <a:gd name="connsiteX244" fmla="*/ 3744535 w 12192000"/>
              <a:gd name="connsiteY244" fmla="*/ 51590 h 4999978"/>
              <a:gd name="connsiteX245" fmla="*/ 3746608 w 12192000"/>
              <a:gd name="connsiteY245" fmla="*/ 52522 h 4999978"/>
              <a:gd name="connsiteX246" fmla="*/ 3761262 w 12192000"/>
              <a:gd name="connsiteY246" fmla="*/ 47147 h 4999978"/>
              <a:gd name="connsiteX247" fmla="*/ 3803931 w 12192000"/>
              <a:gd name="connsiteY247" fmla="*/ 49309 h 4999978"/>
              <a:gd name="connsiteX248" fmla="*/ 3925626 w 12192000"/>
              <a:gd name="connsiteY248" fmla="*/ 40301 h 4999978"/>
              <a:gd name="connsiteX249" fmla="*/ 4033324 w 12192000"/>
              <a:gd name="connsiteY249" fmla="*/ 26451 h 4999978"/>
              <a:gd name="connsiteX0" fmla="*/ 4033324 w 12192000"/>
              <a:gd name="connsiteY0" fmla="*/ 26451 h 4999978"/>
              <a:gd name="connsiteX1" fmla="*/ 4138795 w 12192000"/>
              <a:gd name="connsiteY1" fmla="*/ 28995 h 4999978"/>
              <a:gd name="connsiteX2" fmla="*/ 4197186 w 12192000"/>
              <a:gd name="connsiteY2" fmla="*/ 16311 h 4999978"/>
              <a:gd name="connsiteX3" fmla="*/ 4371550 w 12192000"/>
              <a:gd name="connsiteY3" fmla="*/ 8916 h 4999978"/>
              <a:gd name="connsiteX4" fmla="*/ 4424056 w 12192000"/>
              <a:gd name="connsiteY4" fmla="*/ 15151 h 4999978"/>
              <a:gd name="connsiteX5" fmla="*/ 4469897 w 12192000"/>
              <a:gd name="connsiteY5" fmla="*/ 0 h 4999978"/>
              <a:gd name="connsiteX6" fmla="*/ 4489151 w 12192000"/>
              <a:gd name="connsiteY6" fmla="*/ 7067 h 4999978"/>
              <a:gd name="connsiteX7" fmla="*/ 4492479 w 12192000"/>
              <a:gd name="connsiteY7" fmla="*/ 8512 h 4999978"/>
              <a:gd name="connsiteX8" fmla="*/ 4505693 w 12192000"/>
              <a:gd name="connsiteY8" fmla="*/ 9366 h 4999978"/>
              <a:gd name="connsiteX9" fmla="*/ 4509529 w 12192000"/>
              <a:gd name="connsiteY9" fmla="*/ 15767 h 4999978"/>
              <a:gd name="connsiteX10" fmla="*/ 4529499 w 12192000"/>
              <a:gd name="connsiteY10" fmla="*/ 21469 h 4999978"/>
              <a:gd name="connsiteX11" fmla="*/ 4553795 w 12192000"/>
              <a:gd name="connsiteY11" fmla="*/ 21323 h 4999978"/>
              <a:gd name="connsiteX12" fmla="*/ 4640118 w 12192000"/>
              <a:gd name="connsiteY12" fmla="*/ 21481 h 4999978"/>
              <a:gd name="connsiteX13" fmla="*/ 4654127 w 12192000"/>
              <a:gd name="connsiteY13" fmla="*/ 17734 h 4999978"/>
              <a:gd name="connsiteX14" fmla="*/ 4700168 w 12192000"/>
              <a:gd name="connsiteY14" fmla="*/ 22735 h 4999978"/>
              <a:gd name="connsiteX15" fmla="*/ 4741127 w 12192000"/>
              <a:gd name="connsiteY15" fmla="*/ 23309 h 4999978"/>
              <a:gd name="connsiteX16" fmla="*/ 4767598 w 12192000"/>
              <a:gd name="connsiteY16" fmla="*/ 20054 h 4999978"/>
              <a:gd name="connsiteX17" fmla="*/ 4774592 w 12192000"/>
              <a:gd name="connsiteY17" fmla="*/ 22231 h 4999978"/>
              <a:gd name="connsiteX18" fmla="*/ 4801328 w 12192000"/>
              <a:gd name="connsiteY18" fmla="*/ 23236 h 4999978"/>
              <a:gd name="connsiteX19" fmla="*/ 4814870 w 12192000"/>
              <a:gd name="connsiteY19" fmla="*/ 19579 h 4999978"/>
              <a:gd name="connsiteX20" fmla="*/ 4828440 w 12192000"/>
              <a:gd name="connsiteY20" fmla="*/ 27197 h 4999978"/>
              <a:gd name="connsiteX21" fmla="*/ 4831826 w 12192000"/>
              <a:gd name="connsiteY21" fmla="*/ 32900 h 4999978"/>
              <a:gd name="connsiteX22" fmla="*/ 4850785 w 12192000"/>
              <a:gd name="connsiteY22" fmla="*/ 29972 h 4999978"/>
              <a:gd name="connsiteX23" fmla="*/ 4866468 w 12192000"/>
              <a:gd name="connsiteY23" fmla="*/ 35321 h 4999978"/>
              <a:gd name="connsiteX24" fmla="*/ 4879983 w 12192000"/>
              <a:gd name="connsiteY24" fmla="*/ 31397 h 4999978"/>
              <a:gd name="connsiteX25" fmla="*/ 4885635 w 12192000"/>
              <a:gd name="connsiteY25" fmla="*/ 32124 h 4999978"/>
              <a:gd name="connsiteX26" fmla="*/ 4899698 w 12192000"/>
              <a:gd name="connsiteY26" fmla="*/ 34658 h 4999978"/>
              <a:gd name="connsiteX27" fmla="*/ 4923986 w 12192000"/>
              <a:gd name="connsiteY27" fmla="*/ 40414 h 4999978"/>
              <a:gd name="connsiteX28" fmla="*/ 4931544 w 12192000"/>
              <a:gd name="connsiteY28" fmla="*/ 41140 h 4999978"/>
              <a:gd name="connsiteX29" fmla="*/ 4948135 w 12192000"/>
              <a:gd name="connsiteY29" fmla="*/ 50311 h 4999978"/>
              <a:gd name="connsiteX30" fmla="*/ 4980068 w 12192000"/>
              <a:gd name="connsiteY30" fmla="*/ 57834 h 4999978"/>
              <a:gd name="connsiteX31" fmla="*/ 5036541 w 12192000"/>
              <a:gd name="connsiteY31" fmla="*/ 85075 h 4999978"/>
              <a:gd name="connsiteX32" fmla="*/ 5069678 w 12192000"/>
              <a:gd name="connsiteY32" fmla="*/ 97961 h 4999978"/>
              <a:gd name="connsiteX33" fmla="*/ 5092160 w 12192000"/>
              <a:gd name="connsiteY33" fmla="*/ 109985 h 4999978"/>
              <a:gd name="connsiteX34" fmla="*/ 5158166 w 12192000"/>
              <a:gd name="connsiteY34" fmla="*/ 126350 h 4999978"/>
              <a:gd name="connsiteX35" fmla="*/ 5271252 w 12192000"/>
              <a:gd name="connsiteY35" fmla="*/ 147520 h 4999978"/>
              <a:gd name="connsiteX36" fmla="*/ 5294438 w 12192000"/>
              <a:gd name="connsiteY36" fmla="*/ 153338 h 4999978"/>
              <a:gd name="connsiteX37" fmla="*/ 5310840 w 12192000"/>
              <a:gd name="connsiteY37" fmla="*/ 163551 h 4999978"/>
              <a:gd name="connsiteX38" fmla="*/ 5311570 w 12192000"/>
              <a:gd name="connsiteY38" fmla="*/ 170463 h 4999978"/>
              <a:gd name="connsiteX39" fmla="*/ 5323756 w 12192000"/>
              <a:gd name="connsiteY39" fmla="*/ 174500 h 4999978"/>
              <a:gd name="connsiteX40" fmla="*/ 5326259 w 12192000"/>
              <a:gd name="connsiteY40" fmla="*/ 176662 h 4999978"/>
              <a:gd name="connsiteX41" fmla="*/ 5341357 w 12192000"/>
              <a:gd name="connsiteY41" fmla="*/ 187975 h 4999978"/>
              <a:gd name="connsiteX42" fmla="*/ 5391908 w 12192000"/>
              <a:gd name="connsiteY42" fmla="*/ 185073 h 4999978"/>
              <a:gd name="connsiteX43" fmla="*/ 5492371 w 12192000"/>
              <a:gd name="connsiteY43" fmla="*/ 230923 h 4999978"/>
              <a:gd name="connsiteX44" fmla="*/ 5640913 w 12192000"/>
              <a:gd name="connsiteY44" fmla="*/ 239810 h 4999978"/>
              <a:gd name="connsiteX45" fmla="*/ 5877770 w 12192000"/>
              <a:gd name="connsiteY45" fmla="*/ 283747 h 4999978"/>
              <a:gd name="connsiteX46" fmla="*/ 5989615 w 12192000"/>
              <a:gd name="connsiteY46" fmla="*/ 306445 h 4999978"/>
              <a:gd name="connsiteX47" fmla="*/ 5996857 w 12192000"/>
              <a:gd name="connsiteY47" fmla="*/ 310331 h 4999978"/>
              <a:gd name="connsiteX48" fmla="*/ 6037387 w 12192000"/>
              <a:gd name="connsiteY48" fmla="*/ 299308 h 4999978"/>
              <a:gd name="connsiteX49" fmla="*/ 6113074 w 12192000"/>
              <a:gd name="connsiteY49" fmla="*/ 312627 h 4999978"/>
              <a:gd name="connsiteX50" fmla="*/ 6280929 w 12192000"/>
              <a:gd name="connsiteY50" fmla="*/ 337226 h 4999978"/>
              <a:gd name="connsiteX51" fmla="*/ 6298665 w 12192000"/>
              <a:gd name="connsiteY51" fmla="*/ 329713 h 4999978"/>
              <a:gd name="connsiteX52" fmla="*/ 6317326 w 12192000"/>
              <a:gd name="connsiteY52" fmla="*/ 326576 h 4999978"/>
              <a:gd name="connsiteX53" fmla="*/ 6319212 w 12192000"/>
              <a:gd name="connsiteY53" fmla="*/ 327786 h 4999978"/>
              <a:gd name="connsiteX54" fmla="*/ 6339724 w 12192000"/>
              <a:gd name="connsiteY54" fmla="*/ 328880 h 4999978"/>
              <a:gd name="connsiteX55" fmla="*/ 6345010 w 12192000"/>
              <a:gd name="connsiteY55" fmla="*/ 325930 h 4999978"/>
              <a:gd name="connsiteX56" fmla="*/ 6359332 w 12192000"/>
              <a:gd name="connsiteY56" fmla="*/ 325681 h 4999978"/>
              <a:gd name="connsiteX57" fmla="*/ 6388220 w 12192000"/>
              <a:gd name="connsiteY57" fmla="*/ 322496 h 4999978"/>
              <a:gd name="connsiteX58" fmla="*/ 6392994 w 12192000"/>
              <a:gd name="connsiteY58" fmla="*/ 324426 h 4999978"/>
              <a:gd name="connsiteX59" fmla="*/ 6435581 w 12192000"/>
              <a:gd name="connsiteY59" fmla="*/ 323557 h 4999978"/>
              <a:gd name="connsiteX60" fmla="*/ 6435870 w 12192000"/>
              <a:gd name="connsiteY60" fmla="*/ 324745 h 4999978"/>
              <a:gd name="connsiteX61" fmla="*/ 6446571 w 12192000"/>
              <a:gd name="connsiteY61" fmla="*/ 329739 h 4999978"/>
              <a:gd name="connsiteX62" fmla="*/ 6467701 w 12192000"/>
              <a:gd name="connsiteY62" fmla="*/ 336547 h 4999978"/>
              <a:gd name="connsiteX63" fmla="*/ 6512727 w 12192000"/>
              <a:gd name="connsiteY63" fmla="*/ 367087 h 4999978"/>
              <a:gd name="connsiteX64" fmla="*/ 6557094 w 12192000"/>
              <a:gd name="connsiteY64" fmla="*/ 366314 h 4999978"/>
              <a:gd name="connsiteX65" fmla="*/ 6565879 w 12192000"/>
              <a:gd name="connsiteY65" fmla="*/ 366812 h 4999978"/>
              <a:gd name="connsiteX66" fmla="*/ 6565997 w 12192000"/>
              <a:gd name="connsiteY66" fmla="*/ 367092 h 4999978"/>
              <a:gd name="connsiteX67" fmla="*/ 6575147 w 12192000"/>
              <a:gd name="connsiteY67" fmla="*/ 368156 h 4999978"/>
              <a:gd name="connsiteX68" fmla="*/ 6581899 w 12192000"/>
              <a:gd name="connsiteY68" fmla="*/ 367720 h 4999978"/>
              <a:gd name="connsiteX69" fmla="*/ 6598943 w 12192000"/>
              <a:gd name="connsiteY69" fmla="*/ 368688 h 4999978"/>
              <a:gd name="connsiteX70" fmla="*/ 6604421 w 12192000"/>
              <a:gd name="connsiteY70" fmla="*/ 370815 h 4999978"/>
              <a:gd name="connsiteX71" fmla="*/ 6606035 w 12192000"/>
              <a:gd name="connsiteY71" fmla="*/ 374247 h 4999978"/>
              <a:gd name="connsiteX72" fmla="*/ 6607669 w 12192000"/>
              <a:gd name="connsiteY72" fmla="*/ 373968 h 4999978"/>
              <a:gd name="connsiteX73" fmla="*/ 6637532 w 12192000"/>
              <a:gd name="connsiteY73" fmla="*/ 384907 h 4999978"/>
              <a:gd name="connsiteX74" fmla="*/ 6706880 w 12192000"/>
              <a:gd name="connsiteY74" fmla="*/ 399163 h 4999978"/>
              <a:gd name="connsiteX75" fmla="*/ 6747500 w 12192000"/>
              <a:gd name="connsiteY75" fmla="*/ 403168 h 4999978"/>
              <a:gd name="connsiteX76" fmla="*/ 6857783 w 12192000"/>
              <a:gd name="connsiteY76" fmla="*/ 418687 h 4999978"/>
              <a:gd name="connsiteX77" fmla="*/ 6967720 w 12192000"/>
              <a:gd name="connsiteY77" fmla="*/ 437721 h 4999978"/>
              <a:gd name="connsiteX78" fmla="*/ 7018394 w 12192000"/>
              <a:gd name="connsiteY78" fmla="*/ 466613 h 4999978"/>
              <a:gd name="connsiteX79" fmla="*/ 7024679 w 12192000"/>
              <a:gd name="connsiteY79" fmla="*/ 467750 h 4999978"/>
              <a:gd name="connsiteX80" fmla="*/ 7041715 w 12192000"/>
              <a:gd name="connsiteY80" fmla="*/ 465902 h 4999978"/>
              <a:gd name="connsiteX81" fmla="*/ 7048103 w 12192000"/>
              <a:gd name="connsiteY81" fmla="*/ 464392 h 4999978"/>
              <a:gd name="connsiteX82" fmla="*/ 7057490 w 12192000"/>
              <a:gd name="connsiteY82" fmla="*/ 463917 h 4999978"/>
              <a:gd name="connsiteX83" fmla="*/ 7057730 w 12192000"/>
              <a:gd name="connsiteY83" fmla="*/ 464165 h 4999978"/>
              <a:gd name="connsiteX84" fmla="*/ 7066511 w 12192000"/>
              <a:gd name="connsiteY84" fmla="*/ 463214 h 4999978"/>
              <a:gd name="connsiteX85" fmla="*/ 7109401 w 12192000"/>
              <a:gd name="connsiteY85" fmla="*/ 455268 h 4999978"/>
              <a:gd name="connsiteX86" fmla="*/ 7166830 w 12192000"/>
              <a:gd name="connsiteY86" fmla="*/ 477037 h 4999978"/>
              <a:gd name="connsiteX87" fmla="*/ 7190442 w 12192000"/>
              <a:gd name="connsiteY87" fmla="*/ 480090 h 4999978"/>
              <a:gd name="connsiteX88" fmla="*/ 7203083 w 12192000"/>
              <a:gd name="connsiteY88" fmla="*/ 483106 h 4999978"/>
              <a:gd name="connsiteX89" fmla="*/ 7203894 w 12192000"/>
              <a:gd name="connsiteY89" fmla="*/ 484190 h 4999978"/>
              <a:gd name="connsiteX90" fmla="*/ 7245004 w 12192000"/>
              <a:gd name="connsiteY90" fmla="*/ 476444 h 4999978"/>
              <a:gd name="connsiteX91" fmla="*/ 7250514 w 12192000"/>
              <a:gd name="connsiteY91" fmla="*/ 477506 h 4999978"/>
              <a:gd name="connsiteX92" fmla="*/ 7277246 w 12192000"/>
              <a:gd name="connsiteY92" fmla="*/ 469782 h 4999978"/>
              <a:gd name="connsiteX93" fmla="*/ 7291092 w 12192000"/>
              <a:gd name="connsiteY93" fmla="*/ 467217 h 4999978"/>
              <a:gd name="connsiteX94" fmla="*/ 7294933 w 12192000"/>
              <a:gd name="connsiteY94" fmla="*/ 463549 h 4999978"/>
              <a:gd name="connsiteX95" fmla="*/ 7315408 w 12192000"/>
              <a:gd name="connsiteY95" fmla="*/ 461260 h 4999978"/>
              <a:gd name="connsiteX96" fmla="*/ 7317786 w 12192000"/>
              <a:gd name="connsiteY96" fmla="*/ 462106 h 4999978"/>
              <a:gd name="connsiteX97" fmla="*/ 7334572 w 12192000"/>
              <a:gd name="connsiteY97" fmla="*/ 456088 h 4999978"/>
              <a:gd name="connsiteX98" fmla="*/ 7348520 w 12192000"/>
              <a:gd name="connsiteY98" fmla="*/ 446050 h 4999978"/>
              <a:gd name="connsiteX99" fmla="*/ 7522997 w 12192000"/>
              <a:gd name="connsiteY99" fmla="*/ 442209 h 4999978"/>
              <a:gd name="connsiteX100" fmla="*/ 7686985 w 12192000"/>
              <a:gd name="connsiteY100" fmla="*/ 419805 h 4999978"/>
              <a:gd name="connsiteX101" fmla="*/ 7854068 w 12192000"/>
              <a:gd name="connsiteY101" fmla="*/ 409774 h 4999978"/>
              <a:gd name="connsiteX102" fmla="*/ 8034165 w 12192000"/>
              <a:gd name="connsiteY102" fmla="*/ 391699 h 4999978"/>
              <a:gd name="connsiteX103" fmla="*/ 8094381 w 12192000"/>
              <a:gd name="connsiteY103" fmla="*/ 395718 h 4999978"/>
              <a:gd name="connsiteX104" fmla="*/ 8146898 w 12192000"/>
              <a:gd name="connsiteY104" fmla="*/ 378558 h 4999978"/>
              <a:gd name="connsiteX105" fmla="*/ 8168993 w 12192000"/>
              <a:gd name="connsiteY105" fmla="*/ 384830 h 4999978"/>
              <a:gd name="connsiteX106" fmla="*/ 8172809 w 12192000"/>
              <a:gd name="connsiteY106" fmla="*/ 386137 h 4999978"/>
              <a:gd name="connsiteX107" fmla="*/ 8187962 w 12192000"/>
              <a:gd name="connsiteY107" fmla="*/ 386433 h 4999978"/>
              <a:gd name="connsiteX108" fmla="*/ 8192382 w 12192000"/>
              <a:gd name="connsiteY108" fmla="*/ 392692 h 4999978"/>
              <a:gd name="connsiteX109" fmla="*/ 8375192 w 12192000"/>
              <a:gd name="connsiteY109" fmla="*/ 383879 h 4999978"/>
              <a:gd name="connsiteX110" fmla="*/ 8454377 w 12192000"/>
              <a:gd name="connsiteY110" fmla="*/ 380331 h 4999978"/>
              <a:gd name="connsiteX111" fmla="*/ 8484740 w 12192000"/>
              <a:gd name="connsiteY111" fmla="*/ 385159 h 4999978"/>
              <a:gd name="connsiteX112" fmla="*/ 8601673 w 12192000"/>
              <a:gd name="connsiteY112" fmla="*/ 397101 h 4999978"/>
              <a:gd name="connsiteX113" fmla="*/ 8701676 w 12192000"/>
              <a:gd name="connsiteY113" fmla="*/ 401351 h 4999978"/>
              <a:gd name="connsiteX114" fmla="*/ 8773288 w 12192000"/>
              <a:gd name="connsiteY114" fmla="*/ 378077 h 4999978"/>
              <a:gd name="connsiteX115" fmla="*/ 8779909 w 12192000"/>
              <a:gd name="connsiteY115" fmla="*/ 382446 h 4999978"/>
              <a:gd name="connsiteX116" fmla="*/ 8829932 w 12192000"/>
              <a:gd name="connsiteY116" fmla="*/ 379243 h 4999978"/>
              <a:gd name="connsiteX117" fmla="*/ 9003386 w 12192000"/>
              <a:gd name="connsiteY117" fmla="*/ 336242 h 4999978"/>
              <a:gd name="connsiteX118" fmla="*/ 9101185 w 12192000"/>
              <a:gd name="connsiteY118" fmla="*/ 330862 h 4999978"/>
              <a:gd name="connsiteX119" fmla="*/ 9136185 w 12192000"/>
              <a:gd name="connsiteY119" fmla="*/ 334078 h 4999978"/>
              <a:gd name="connsiteX120" fmla="*/ 9194801 w 12192000"/>
              <a:gd name="connsiteY120" fmla="*/ 339149 h 4999978"/>
              <a:gd name="connsiteX121" fmla="*/ 9239316 w 12192000"/>
              <a:gd name="connsiteY121" fmla="*/ 355558 h 4999978"/>
              <a:gd name="connsiteX122" fmla="*/ 9288052 w 12192000"/>
              <a:gd name="connsiteY122" fmla="*/ 354796 h 4999978"/>
              <a:gd name="connsiteX123" fmla="*/ 9298465 w 12192000"/>
              <a:gd name="connsiteY123" fmla="*/ 338296 h 4999978"/>
              <a:gd name="connsiteX124" fmla="*/ 9350892 w 12192000"/>
              <a:gd name="connsiteY124" fmla="*/ 342778 h 4999978"/>
              <a:gd name="connsiteX125" fmla="*/ 9430522 w 12192000"/>
              <a:gd name="connsiteY125" fmla="*/ 351368 h 4999978"/>
              <a:gd name="connsiteX126" fmla="*/ 9476215 w 12192000"/>
              <a:gd name="connsiteY126" fmla="*/ 352107 h 4999978"/>
              <a:gd name="connsiteX127" fmla="*/ 9601276 w 12192000"/>
              <a:gd name="connsiteY127" fmla="*/ 358704 h 4999978"/>
              <a:gd name="connsiteX128" fmla="*/ 9726733 w 12192000"/>
              <a:gd name="connsiteY128" fmla="*/ 368801 h 4999978"/>
              <a:gd name="connsiteX129" fmla="*/ 9802144 w 12192000"/>
              <a:gd name="connsiteY129" fmla="*/ 394479 h 4999978"/>
              <a:gd name="connsiteX130" fmla="*/ 9905153 w 12192000"/>
              <a:gd name="connsiteY130" fmla="*/ 400650 h 4999978"/>
              <a:gd name="connsiteX131" fmla="*/ 9922553 w 12192000"/>
              <a:gd name="connsiteY131" fmla="*/ 404569 h 4999978"/>
              <a:gd name="connsiteX132" fmla="*/ 10044658 w 12192000"/>
              <a:gd name="connsiteY132" fmla="*/ 418077 h 4999978"/>
              <a:gd name="connsiteX133" fmla="*/ 10184585 w 12192000"/>
              <a:gd name="connsiteY133" fmla="*/ 407138 h 4999978"/>
              <a:gd name="connsiteX134" fmla="*/ 10366435 w 12192000"/>
              <a:gd name="connsiteY134" fmla="*/ 462428 h 4999978"/>
              <a:gd name="connsiteX135" fmla="*/ 10688220 w 12192000"/>
              <a:gd name="connsiteY135" fmla="*/ 542258 h 4999978"/>
              <a:gd name="connsiteX136" fmla="*/ 11026690 w 12192000"/>
              <a:gd name="connsiteY136" fmla="*/ 550681 h 4999978"/>
              <a:gd name="connsiteX137" fmla="*/ 11113779 w 12192000"/>
              <a:gd name="connsiteY137" fmla="*/ 533868 h 4999978"/>
              <a:gd name="connsiteX138" fmla="*/ 11369556 w 12192000"/>
              <a:gd name="connsiteY138" fmla="*/ 491719 h 4999978"/>
              <a:gd name="connsiteX139" fmla="*/ 11623342 w 12192000"/>
              <a:gd name="connsiteY139" fmla="*/ 388428 h 4999978"/>
              <a:gd name="connsiteX140" fmla="*/ 11786511 w 12192000"/>
              <a:gd name="connsiteY140" fmla="*/ 358390 h 4999978"/>
              <a:gd name="connsiteX141" fmla="*/ 11862577 w 12192000"/>
              <a:gd name="connsiteY141" fmla="*/ 330549 h 4999978"/>
              <a:gd name="connsiteX142" fmla="*/ 11916612 w 12192000"/>
              <a:gd name="connsiteY142" fmla="*/ 323810 h 4999978"/>
              <a:gd name="connsiteX143" fmla="*/ 11948830 w 12192000"/>
              <a:gd name="connsiteY143" fmla="*/ 318062 h 4999978"/>
              <a:gd name="connsiteX144" fmla="*/ 12001583 w 12192000"/>
              <a:gd name="connsiteY144" fmla="*/ 279643 h 4999978"/>
              <a:gd name="connsiteX145" fmla="*/ 12174977 w 12192000"/>
              <a:gd name="connsiteY145" fmla="*/ 264652 h 4999978"/>
              <a:gd name="connsiteX146" fmla="*/ 12192000 w 12192000"/>
              <a:gd name="connsiteY146" fmla="*/ 256549 h 4999978"/>
              <a:gd name="connsiteX147" fmla="*/ 12192000 w 12192000"/>
              <a:gd name="connsiteY147" fmla="*/ 4999978 h 4999978"/>
              <a:gd name="connsiteX148" fmla="*/ 0 w 12192000"/>
              <a:gd name="connsiteY148" fmla="*/ 4999978 h 4999978"/>
              <a:gd name="connsiteX149" fmla="*/ 0 w 12192000"/>
              <a:gd name="connsiteY149" fmla="*/ 617449 h 4999978"/>
              <a:gd name="connsiteX150" fmla="*/ 11075 w 12192000"/>
              <a:gd name="connsiteY150" fmla="*/ 615178 h 4999978"/>
              <a:gd name="connsiteX151" fmla="*/ 44061 w 12192000"/>
              <a:gd name="connsiteY151" fmla="*/ 608596 h 4999978"/>
              <a:gd name="connsiteX152" fmla="*/ 136694 w 12192000"/>
              <a:gd name="connsiteY152" fmla="*/ 556415 h 4999978"/>
              <a:gd name="connsiteX153" fmla="*/ 170342 w 12192000"/>
              <a:gd name="connsiteY153" fmla="*/ 551077 h 4999978"/>
              <a:gd name="connsiteX154" fmla="*/ 168955 w 12192000"/>
              <a:gd name="connsiteY154" fmla="*/ 542164 h 4999978"/>
              <a:gd name="connsiteX155" fmla="*/ 181474 w 12192000"/>
              <a:gd name="connsiteY155" fmla="*/ 541281 h 4999978"/>
              <a:gd name="connsiteX156" fmla="*/ 209440 w 12192000"/>
              <a:gd name="connsiteY156" fmla="*/ 540561 h 4999978"/>
              <a:gd name="connsiteX157" fmla="*/ 293152 w 12192000"/>
              <a:gd name="connsiteY157" fmla="*/ 536576 h 4999978"/>
              <a:gd name="connsiteX158" fmla="*/ 315693 w 12192000"/>
              <a:gd name="connsiteY158" fmla="*/ 519030 h 4999978"/>
              <a:gd name="connsiteX159" fmla="*/ 337305 w 12192000"/>
              <a:gd name="connsiteY159" fmla="*/ 518372 h 4999978"/>
              <a:gd name="connsiteX160" fmla="*/ 462252 w 12192000"/>
              <a:gd name="connsiteY160" fmla="*/ 493151 h 4999978"/>
              <a:gd name="connsiteX161" fmla="*/ 479457 w 12192000"/>
              <a:gd name="connsiteY161" fmla="*/ 491123 h 4999978"/>
              <a:gd name="connsiteX162" fmla="*/ 488653 w 12192000"/>
              <a:gd name="connsiteY162" fmla="*/ 483257 h 4999978"/>
              <a:gd name="connsiteX163" fmla="*/ 522053 w 12192000"/>
              <a:gd name="connsiteY163" fmla="*/ 481125 h 4999978"/>
              <a:gd name="connsiteX164" fmla="*/ 523520 w 12192000"/>
              <a:gd name="connsiteY164" fmla="*/ 476713 h 4999978"/>
              <a:gd name="connsiteX165" fmla="*/ 632714 w 12192000"/>
              <a:gd name="connsiteY165" fmla="*/ 437101 h 4999978"/>
              <a:gd name="connsiteX166" fmla="*/ 651426 w 12192000"/>
              <a:gd name="connsiteY166" fmla="*/ 430544 h 4999978"/>
              <a:gd name="connsiteX167" fmla="*/ 667724 w 12192000"/>
              <a:gd name="connsiteY167" fmla="*/ 432138 h 4999978"/>
              <a:gd name="connsiteX168" fmla="*/ 757679 w 12192000"/>
              <a:gd name="connsiteY168" fmla="*/ 425145 h 4999978"/>
              <a:gd name="connsiteX169" fmla="*/ 779159 w 12192000"/>
              <a:gd name="connsiteY169" fmla="*/ 428059 h 4999978"/>
              <a:gd name="connsiteX170" fmla="*/ 788293 w 12192000"/>
              <a:gd name="connsiteY170" fmla="*/ 434863 h 4999978"/>
              <a:gd name="connsiteX171" fmla="*/ 822923 w 12192000"/>
              <a:gd name="connsiteY171" fmla="*/ 421074 h 4999978"/>
              <a:gd name="connsiteX172" fmla="*/ 876559 w 12192000"/>
              <a:gd name="connsiteY172" fmla="*/ 411088 h 4999978"/>
              <a:gd name="connsiteX173" fmla="*/ 902011 w 12192000"/>
              <a:gd name="connsiteY173" fmla="*/ 404118 h 4999978"/>
              <a:gd name="connsiteX174" fmla="*/ 922715 w 12192000"/>
              <a:gd name="connsiteY174" fmla="*/ 407699 h 4999978"/>
              <a:gd name="connsiteX175" fmla="*/ 1040139 w 12192000"/>
              <a:gd name="connsiteY175" fmla="*/ 406590 h 4999978"/>
              <a:gd name="connsiteX176" fmla="*/ 1067251 w 12192000"/>
              <a:gd name="connsiteY176" fmla="*/ 412384 h 4999978"/>
              <a:gd name="connsiteX177" fmla="*/ 1080272 w 12192000"/>
              <a:gd name="connsiteY177" fmla="*/ 424669 h 4999978"/>
              <a:gd name="connsiteX178" fmla="*/ 1090219 w 12192000"/>
              <a:gd name="connsiteY178" fmla="*/ 420026 h 4999978"/>
              <a:gd name="connsiteX179" fmla="*/ 1161226 w 12192000"/>
              <a:gd name="connsiteY179" fmla="*/ 418304 h 4999978"/>
              <a:gd name="connsiteX180" fmla="*/ 1207525 w 12192000"/>
              <a:gd name="connsiteY180" fmla="*/ 416039 h 4999978"/>
              <a:gd name="connsiteX181" fmla="*/ 1210030 w 12192000"/>
              <a:gd name="connsiteY181" fmla="*/ 398805 h 4999978"/>
              <a:gd name="connsiteX182" fmla="*/ 1251170 w 12192000"/>
              <a:gd name="connsiteY182" fmla="*/ 391942 h 4999978"/>
              <a:gd name="connsiteX183" fmla="*/ 1295331 w 12192000"/>
              <a:gd name="connsiteY183" fmla="*/ 402182 h 4999978"/>
              <a:gd name="connsiteX184" fmla="*/ 1347118 w 12192000"/>
              <a:gd name="connsiteY184" fmla="*/ 399704 h 4999978"/>
              <a:gd name="connsiteX185" fmla="*/ 1378108 w 12192000"/>
              <a:gd name="connsiteY185" fmla="*/ 398410 h 4999978"/>
              <a:gd name="connsiteX186" fmla="*/ 1459192 w 12192000"/>
              <a:gd name="connsiteY186" fmla="*/ 380919 h 4999978"/>
              <a:gd name="connsiteX187" fmla="*/ 1590120 w 12192000"/>
              <a:gd name="connsiteY187" fmla="*/ 317608 h 4999978"/>
              <a:gd name="connsiteX188" fmla="*/ 1631417 w 12192000"/>
              <a:gd name="connsiteY188" fmla="*/ 308227 h 4999978"/>
              <a:gd name="connsiteX189" fmla="*/ 1638727 w 12192000"/>
              <a:gd name="connsiteY189" fmla="*/ 311610 h 4999978"/>
              <a:gd name="connsiteX190" fmla="*/ 1844438 w 12192000"/>
              <a:gd name="connsiteY190" fmla="*/ 271304 h 4999978"/>
              <a:gd name="connsiteX191" fmla="*/ 1881324 w 12192000"/>
              <a:gd name="connsiteY191" fmla="*/ 268497 h 4999978"/>
              <a:gd name="connsiteX192" fmla="*/ 1908999 w 12192000"/>
              <a:gd name="connsiteY192" fmla="*/ 269338 h 4999978"/>
              <a:gd name="connsiteX193" fmla="*/ 1974956 w 12192000"/>
              <a:gd name="connsiteY193" fmla="*/ 255958 h 4999978"/>
              <a:gd name="connsiteX194" fmla="*/ 2082409 w 12192000"/>
              <a:gd name="connsiteY194" fmla="*/ 227290 h 4999978"/>
              <a:gd name="connsiteX195" fmla="*/ 2105639 w 12192000"/>
              <a:gd name="connsiteY195" fmla="*/ 222648 h 4999978"/>
              <a:gd name="connsiteX196" fmla="*/ 2126992 w 12192000"/>
              <a:gd name="connsiteY196" fmla="*/ 224468 h 4999978"/>
              <a:gd name="connsiteX197" fmla="*/ 2133154 w 12192000"/>
              <a:gd name="connsiteY197" fmla="*/ 229952 h 4999978"/>
              <a:gd name="connsiteX198" fmla="*/ 2146154 w 12192000"/>
              <a:gd name="connsiteY198" fmla="*/ 228332 h 4999978"/>
              <a:gd name="connsiteX199" fmla="*/ 2149901 w 12192000"/>
              <a:gd name="connsiteY199" fmla="*/ 229116 h 4999978"/>
              <a:gd name="connsiteX200" fmla="*/ 2171100 w 12192000"/>
              <a:gd name="connsiteY200" fmla="*/ 232389 h 4999978"/>
              <a:gd name="connsiteX201" fmla="*/ 2209148 w 12192000"/>
              <a:gd name="connsiteY201" fmla="*/ 209225 h 4999978"/>
              <a:gd name="connsiteX202" fmla="*/ 2261889 w 12192000"/>
              <a:gd name="connsiteY202" fmla="*/ 205532 h 4999978"/>
              <a:gd name="connsiteX203" fmla="*/ 2452315 w 12192000"/>
              <a:gd name="connsiteY203" fmla="*/ 152899 h 4999978"/>
              <a:gd name="connsiteX204" fmla="*/ 2487710 w 12192000"/>
              <a:gd name="connsiteY204" fmla="*/ 169267 h 4999978"/>
              <a:gd name="connsiteX205" fmla="*/ 2665623 w 12192000"/>
              <a:gd name="connsiteY205" fmla="*/ 96394 h 4999978"/>
              <a:gd name="connsiteX206" fmla="*/ 2751524 w 12192000"/>
              <a:gd name="connsiteY206" fmla="*/ 90153 h 4999978"/>
              <a:gd name="connsiteX207" fmla="*/ 2797622 w 12192000"/>
              <a:gd name="connsiteY207" fmla="*/ 67069 h 4999978"/>
              <a:gd name="connsiteX208" fmla="*/ 2843870 w 12192000"/>
              <a:gd name="connsiteY208" fmla="*/ 47507 h 4999978"/>
              <a:gd name="connsiteX209" fmla="*/ 2862745 w 12192000"/>
              <a:gd name="connsiteY209" fmla="*/ 43242 h 4999978"/>
              <a:gd name="connsiteX210" fmla="*/ 2864596 w 12192000"/>
              <a:gd name="connsiteY210" fmla="*/ 39218 h 4999978"/>
              <a:gd name="connsiteX211" fmla="*/ 2875381 w 12192000"/>
              <a:gd name="connsiteY211" fmla="*/ 35003 h 4999978"/>
              <a:gd name="connsiteX212" fmla="*/ 2895139 w 12192000"/>
              <a:gd name="connsiteY212" fmla="*/ 24186 h 4999978"/>
              <a:gd name="connsiteX213" fmla="*/ 2900232 w 12192000"/>
              <a:gd name="connsiteY213" fmla="*/ 24518 h 4999978"/>
              <a:gd name="connsiteX214" fmla="*/ 2932205 w 12192000"/>
              <a:gd name="connsiteY214" fmla="*/ 11873 h 4999978"/>
              <a:gd name="connsiteX215" fmla="*/ 2933310 w 12192000"/>
              <a:gd name="connsiteY215" fmla="*/ 12816 h 4999978"/>
              <a:gd name="connsiteX216" fmla="*/ 2945218 w 12192000"/>
              <a:gd name="connsiteY216" fmla="*/ 14141 h 4999978"/>
              <a:gd name="connsiteX217" fmla="*/ 2966465 w 12192000"/>
              <a:gd name="connsiteY217" fmla="*/ 14117 h 4999978"/>
              <a:gd name="connsiteX218" fmla="*/ 3023668 w 12192000"/>
              <a:gd name="connsiteY218" fmla="*/ 27905 h 4999978"/>
              <a:gd name="connsiteX219" fmla="*/ 3057077 w 12192000"/>
              <a:gd name="connsiteY219" fmla="*/ 14845 h 4999978"/>
              <a:gd name="connsiteX220" fmla="*/ 3151915 w 12192000"/>
              <a:gd name="connsiteY220" fmla="*/ 11243 h 4999978"/>
              <a:gd name="connsiteX221" fmla="*/ 3251671 w 12192000"/>
              <a:gd name="connsiteY221" fmla="*/ 31575 h 4999978"/>
              <a:gd name="connsiteX222" fmla="*/ 3351400 w 12192000"/>
              <a:gd name="connsiteY222" fmla="*/ 32687 h 4999978"/>
              <a:gd name="connsiteX223" fmla="*/ 3387481 w 12192000"/>
              <a:gd name="connsiteY223" fmla="*/ 31443 h 4999978"/>
              <a:gd name="connsiteX224" fmla="*/ 3451923 w 12192000"/>
              <a:gd name="connsiteY224" fmla="*/ 36482 h 4999978"/>
              <a:gd name="connsiteX225" fmla="*/ 3481520 w 12192000"/>
              <a:gd name="connsiteY225" fmla="*/ 43287 h 4999978"/>
              <a:gd name="connsiteX226" fmla="*/ 3482804 w 12192000"/>
              <a:gd name="connsiteY226" fmla="*/ 42812 h 4999978"/>
              <a:gd name="connsiteX227" fmla="*/ 3485495 w 12192000"/>
              <a:gd name="connsiteY227" fmla="*/ 45921 h 4999978"/>
              <a:gd name="connsiteX228" fmla="*/ 3490972 w 12192000"/>
              <a:gd name="connsiteY228" fmla="*/ 47286 h 4999978"/>
              <a:gd name="connsiteX229" fmla="*/ 3505835 w 12192000"/>
              <a:gd name="connsiteY229" fmla="*/ 46077 h 4999978"/>
              <a:gd name="connsiteX230" fmla="*/ 3511410 w 12192000"/>
              <a:gd name="connsiteY230" fmla="*/ 44808 h 4999978"/>
              <a:gd name="connsiteX231" fmla="*/ 3519598 w 12192000"/>
              <a:gd name="connsiteY231" fmla="*/ 44683 h 4999978"/>
              <a:gd name="connsiteX232" fmla="*/ 3519807 w 12192000"/>
              <a:gd name="connsiteY232" fmla="*/ 44938 h 4999978"/>
              <a:gd name="connsiteX233" fmla="*/ 3527466 w 12192000"/>
              <a:gd name="connsiteY233" fmla="*/ 44316 h 4999978"/>
              <a:gd name="connsiteX234" fmla="*/ 3564889 w 12192000"/>
              <a:gd name="connsiteY234" fmla="*/ 57394 h 4999978"/>
              <a:gd name="connsiteX235" fmla="*/ 3614922 w 12192000"/>
              <a:gd name="connsiteY235" fmla="*/ 61804 h 4999978"/>
              <a:gd name="connsiteX236" fmla="*/ 3635506 w 12192000"/>
              <a:gd name="connsiteY236" fmla="*/ 65718 h 4999978"/>
              <a:gd name="connsiteX237" fmla="*/ 3646525 w 12192000"/>
              <a:gd name="connsiteY237" fmla="*/ 69193 h 4999978"/>
              <a:gd name="connsiteX238" fmla="*/ 3647224 w 12192000"/>
              <a:gd name="connsiteY238" fmla="*/ 70303 h 4999978"/>
              <a:gd name="connsiteX239" fmla="*/ 3683100 w 12192000"/>
              <a:gd name="connsiteY239" fmla="*/ 64109 h 4999978"/>
              <a:gd name="connsiteX240" fmla="*/ 3687901 w 12192000"/>
              <a:gd name="connsiteY240" fmla="*/ 65372 h 4999978"/>
              <a:gd name="connsiteX241" fmla="*/ 3711234 w 12192000"/>
              <a:gd name="connsiteY241" fmla="*/ 58665 h 4999978"/>
              <a:gd name="connsiteX242" fmla="*/ 3723318 w 12192000"/>
              <a:gd name="connsiteY242" fmla="*/ 56625 h 4999978"/>
              <a:gd name="connsiteX243" fmla="*/ 3726677 w 12192000"/>
              <a:gd name="connsiteY243" fmla="*/ 53112 h 4999978"/>
              <a:gd name="connsiteX244" fmla="*/ 3744535 w 12192000"/>
              <a:gd name="connsiteY244" fmla="*/ 51590 h 4999978"/>
              <a:gd name="connsiteX245" fmla="*/ 3746608 w 12192000"/>
              <a:gd name="connsiteY245" fmla="*/ 52522 h 4999978"/>
              <a:gd name="connsiteX246" fmla="*/ 3761262 w 12192000"/>
              <a:gd name="connsiteY246" fmla="*/ 47147 h 4999978"/>
              <a:gd name="connsiteX247" fmla="*/ 3803931 w 12192000"/>
              <a:gd name="connsiteY247" fmla="*/ 49309 h 4999978"/>
              <a:gd name="connsiteX248" fmla="*/ 3925626 w 12192000"/>
              <a:gd name="connsiteY248" fmla="*/ 40301 h 4999978"/>
              <a:gd name="connsiteX249" fmla="*/ 4033324 w 12192000"/>
              <a:gd name="connsiteY249" fmla="*/ 26451 h 4999978"/>
              <a:gd name="connsiteX0" fmla="*/ 4033324 w 12192000"/>
              <a:gd name="connsiteY0" fmla="*/ 26451 h 4999978"/>
              <a:gd name="connsiteX1" fmla="*/ 4138795 w 12192000"/>
              <a:gd name="connsiteY1" fmla="*/ 28995 h 4999978"/>
              <a:gd name="connsiteX2" fmla="*/ 4197186 w 12192000"/>
              <a:gd name="connsiteY2" fmla="*/ 16311 h 4999978"/>
              <a:gd name="connsiteX3" fmla="*/ 4371550 w 12192000"/>
              <a:gd name="connsiteY3" fmla="*/ 8916 h 4999978"/>
              <a:gd name="connsiteX4" fmla="*/ 4424056 w 12192000"/>
              <a:gd name="connsiteY4" fmla="*/ 15151 h 4999978"/>
              <a:gd name="connsiteX5" fmla="*/ 4469897 w 12192000"/>
              <a:gd name="connsiteY5" fmla="*/ 0 h 4999978"/>
              <a:gd name="connsiteX6" fmla="*/ 4489151 w 12192000"/>
              <a:gd name="connsiteY6" fmla="*/ 7067 h 4999978"/>
              <a:gd name="connsiteX7" fmla="*/ 4492479 w 12192000"/>
              <a:gd name="connsiteY7" fmla="*/ 8512 h 4999978"/>
              <a:gd name="connsiteX8" fmla="*/ 4505693 w 12192000"/>
              <a:gd name="connsiteY8" fmla="*/ 9366 h 4999978"/>
              <a:gd name="connsiteX9" fmla="*/ 4509529 w 12192000"/>
              <a:gd name="connsiteY9" fmla="*/ 15767 h 4999978"/>
              <a:gd name="connsiteX10" fmla="*/ 4529499 w 12192000"/>
              <a:gd name="connsiteY10" fmla="*/ 21469 h 4999978"/>
              <a:gd name="connsiteX11" fmla="*/ 4553795 w 12192000"/>
              <a:gd name="connsiteY11" fmla="*/ 21323 h 4999978"/>
              <a:gd name="connsiteX12" fmla="*/ 4640118 w 12192000"/>
              <a:gd name="connsiteY12" fmla="*/ 21481 h 4999978"/>
              <a:gd name="connsiteX13" fmla="*/ 4654127 w 12192000"/>
              <a:gd name="connsiteY13" fmla="*/ 17734 h 4999978"/>
              <a:gd name="connsiteX14" fmla="*/ 4700168 w 12192000"/>
              <a:gd name="connsiteY14" fmla="*/ 22735 h 4999978"/>
              <a:gd name="connsiteX15" fmla="*/ 4741127 w 12192000"/>
              <a:gd name="connsiteY15" fmla="*/ 23309 h 4999978"/>
              <a:gd name="connsiteX16" fmla="*/ 4767598 w 12192000"/>
              <a:gd name="connsiteY16" fmla="*/ 20054 h 4999978"/>
              <a:gd name="connsiteX17" fmla="*/ 4774592 w 12192000"/>
              <a:gd name="connsiteY17" fmla="*/ 22231 h 4999978"/>
              <a:gd name="connsiteX18" fmla="*/ 4801328 w 12192000"/>
              <a:gd name="connsiteY18" fmla="*/ 23236 h 4999978"/>
              <a:gd name="connsiteX19" fmla="*/ 4814870 w 12192000"/>
              <a:gd name="connsiteY19" fmla="*/ 19579 h 4999978"/>
              <a:gd name="connsiteX20" fmla="*/ 4828440 w 12192000"/>
              <a:gd name="connsiteY20" fmla="*/ 27197 h 4999978"/>
              <a:gd name="connsiteX21" fmla="*/ 4831826 w 12192000"/>
              <a:gd name="connsiteY21" fmla="*/ 32900 h 4999978"/>
              <a:gd name="connsiteX22" fmla="*/ 4850785 w 12192000"/>
              <a:gd name="connsiteY22" fmla="*/ 29972 h 4999978"/>
              <a:gd name="connsiteX23" fmla="*/ 4866468 w 12192000"/>
              <a:gd name="connsiteY23" fmla="*/ 35321 h 4999978"/>
              <a:gd name="connsiteX24" fmla="*/ 4879983 w 12192000"/>
              <a:gd name="connsiteY24" fmla="*/ 31397 h 4999978"/>
              <a:gd name="connsiteX25" fmla="*/ 4885635 w 12192000"/>
              <a:gd name="connsiteY25" fmla="*/ 32124 h 4999978"/>
              <a:gd name="connsiteX26" fmla="*/ 4899698 w 12192000"/>
              <a:gd name="connsiteY26" fmla="*/ 34658 h 4999978"/>
              <a:gd name="connsiteX27" fmla="*/ 4923986 w 12192000"/>
              <a:gd name="connsiteY27" fmla="*/ 40414 h 4999978"/>
              <a:gd name="connsiteX28" fmla="*/ 4931544 w 12192000"/>
              <a:gd name="connsiteY28" fmla="*/ 41140 h 4999978"/>
              <a:gd name="connsiteX29" fmla="*/ 4948135 w 12192000"/>
              <a:gd name="connsiteY29" fmla="*/ 50311 h 4999978"/>
              <a:gd name="connsiteX30" fmla="*/ 4980068 w 12192000"/>
              <a:gd name="connsiteY30" fmla="*/ 57834 h 4999978"/>
              <a:gd name="connsiteX31" fmla="*/ 5036541 w 12192000"/>
              <a:gd name="connsiteY31" fmla="*/ 85075 h 4999978"/>
              <a:gd name="connsiteX32" fmla="*/ 5069678 w 12192000"/>
              <a:gd name="connsiteY32" fmla="*/ 97961 h 4999978"/>
              <a:gd name="connsiteX33" fmla="*/ 5092160 w 12192000"/>
              <a:gd name="connsiteY33" fmla="*/ 109985 h 4999978"/>
              <a:gd name="connsiteX34" fmla="*/ 5158166 w 12192000"/>
              <a:gd name="connsiteY34" fmla="*/ 126350 h 4999978"/>
              <a:gd name="connsiteX35" fmla="*/ 5271252 w 12192000"/>
              <a:gd name="connsiteY35" fmla="*/ 147520 h 4999978"/>
              <a:gd name="connsiteX36" fmla="*/ 5294438 w 12192000"/>
              <a:gd name="connsiteY36" fmla="*/ 153338 h 4999978"/>
              <a:gd name="connsiteX37" fmla="*/ 5310840 w 12192000"/>
              <a:gd name="connsiteY37" fmla="*/ 163551 h 4999978"/>
              <a:gd name="connsiteX38" fmla="*/ 5311570 w 12192000"/>
              <a:gd name="connsiteY38" fmla="*/ 170463 h 4999978"/>
              <a:gd name="connsiteX39" fmla="*/ 5323756 w 12192000"/>
              <a:gd name="connsiteY39" fmla="*/ 174500 h 4999978"/>
              <a:gd name="connsiteX40" fmla="*/ 5326259 w 12192000"/>
              <a:gd name="connsiteY40" fmla="*/ 176662 h 4999978"/>
              <a:gd name="connsiteX41" fmla="*/ 5341357 w 12192000"/>
              <a:gd name="connsiteY41" fmla="*/ 187975 h 4999978"/>
              <a:gd name="connsiteX42" fmla="*/ 5391908 w 12192000"/>
              <a:gd name="connsiteY42" fmla="*/ 185073 h 4999978"/>
              <a:gd name="connsiteX43" fmla="*/ 5492371 w 12192000"/>
              <a:gd name="connsiteY43" fmla="*/ 230923 h 4999978"/>
              <a:gd name="connsiteX44" fmla="*/ 5640913 w 12192000"/>
              <a:gd name="connsiteY44" fmla="*/ 239810 h 4999978"/>
              <a:gd name="connsiteX45" fmla="*/ 5877770 w 12192000"/>
              <a:gd name="connsiteY45" fmla="*/ 283747 h 4999978"/>
              <a:gd name="connsiteX46" fmla="*/ 5989615 w 12192000"/>
              <a:gd name="connsiteY46" fmla="*/ 306445 h 4999978"/>
              <a:gd name="connsiteX47" fmla="*/ 5996857 w 12192000"/>
              <a:gd name="connsiteY47" fmla="*/ 310331 h 4999978"/>
              <a:gd name="connsiteX48" fmla="*/ 6037387 w 12192000"/>
              <a:gd name="connsiteY48" fmla="*/ 299308 h 4999978"/>
              <a:gd name="connsiteX49" fmla="*/ 6113074 w 12192000"/>
              <a:gd name="connsiteY49" fmla="*/ 312627 h 4999978"/>
              <a:gd name="connsiteX50" fmla="*/ 6280929 w 12192000"/>
              <a:gd name="connsiteY50" fmla="*/ 337226 h 4999978"/>
              <a:gd name="connsiteX51" fmla="*/ 6298665 w 12192000"/>
              <a:gd name="connsiteY51" fmla="*/ 329713 h 4999978"/>
              <a:gd name="connsiteX52" fmla="*/ 6317326 w 12192000"/>
              <a:gd name="connsiteY52" fmla="*/ 326576 h 4999978"/>
              <a:gd name="connsiteX53" fmla="*/ 6319212 w 12192000"/>
              <a:gd name="connsiteY53" fmla="*/ 327786 h 4999978"/>
              <a:gd name="connsiteX54" fmla="*/ 6339724 w 12192000"/>
              <a:gd name="connsiteY54" fmla="*/ 328880 h 4999978"/>
              <a:gd name="connsiteX55" fmla="*/ 6345010 w 12192000"/>
              <a:gd name="connsiteY55" fmla="*/ 325930 h 4999978"/>
              <a:gd name="connsiteX56" fmla="*/ 6359332 w 12192000"/>
              <a:gd name="connsiteY56" fmla="*/ 325681 h 4999978"/>
              <a:gd name="connsiteX57" fmla="*/ 6388220 w 12192000"/>
              <a:gd name="connsiteY57" fmla="*/ 322496 h 4999978"/>
              <a:gd name="connsiteX58" fmla="*/ 6392994 w 12192000"/>
              <a:gd name="connsiteY58" fmla="*/ 324426 h 4999978"/>
              <a:gd name="connsiteX59" fmla="*/ 6435581 w 12192000"/>
              <a:gd name="connsiteY59" fmla="*/ 323557 h 4999978"/>
              <a:gd name="connsiteX60" fmla="*/ 6435870 w 12192000"/>
              <a:gd name="connsiteY60" fmla="*/ 324745 h 4999978"/>
              <a:gd name="connsiteX61" fmla="*/ 6446571 w 12192000"/>
              <a:gd name="connsiteY61" fmla="*/ 329739 h 4999978"/>
              <a:gd name="connsiteX62" fmla="*/ 6467701 w 12192000"/>
              <a:gd name="connsiteY62" fmla="*/ 336547 h 4999978"/>
              <a:gd name="connsiteX63" fmla="*/ 6512727 w 12192000"/>
              <a:gd name="connsiteY63" fmla="*/ 367087 h 4999978"/>
              <a:gd name="connsiteX64" fmla="*/ 6557094 w 12192000"/>
              <a:gd name="connsiteY64" fmla="*/ 366314 h 4999978"/>
              <a:gd name="connsiteX65" fmla="*/ 6565879 w 12192000"/>
              <a:gd name="connsiteY65" fmla="*/ 366812 h 4999978"/>
              <a:gd name="connsiteX66" fmla="*/ 6565997 w 12192000"/>
              <a:gd name="connsiteY66" fmla="*/ 367092 h 4999978"/>
              <a:gd name="connsiteX67" fmla="*/ 6575147 w 12192000"/>
              <a:gd name="connsiteY67" fmla="*/ 368156 h 4999978"/>
              <a:gd name="connsiteX68" fmla="*/ 6581899 w 12192000"/>
              <a:gd name="connsiteY68" fmla="*/ 367720 h 4999978"/>
              <a:gd name="connsiteX69" fmla="*/ 6598943 w 12192000"/>
              <a:gd name="connsiteY69" fmla="*/ 368688 h 4999978"/>
              <a:gd name="connsiteX70" fmla="*/ 6604421 w 12192000"/>
              <a:gd name="connsiteY70" fmla="*/ 370815 h 4999978"/>
              <a:gd name="connsiteX71" fmla="*/ 6606035 w 12192000"/>
              <a:gd name="connsiteY71" fmla="*/ 374247 h 4999978"/>
              <a:gd name="connsiteX72" fmla="*/ 6607669 w 12192000"/>
              <a:gd name="connsiteY72" fmla="*/ 373968 h 4999978"/>
              <a:gd name="connsiteX73" fmla="*/ 6637532 w 12192000"/>
              <a:gd name="connsiteY73" fmla="*/ 384907 h 4999978"/>
              <a:gd name="connsiteX74" fmla="*/ 6706880 w 12192000"/>
              <a:gd name="connsiteY74" fmla="*/ 399163 h 4999978"/>
              <a:gd name="connsiteX75" fmla="*/ 6747500 w 12192000"/>
              <a:gd name="connsiteY75" fmla="*/ 403168 h 4999978"/>
              <a:gd name="connsiteX76" fmla="*/ 6857783 w 12192000"/>
              <a:gd name="connsiteY76" fmla="*/ 418687 h 4999978"/>
              <a:gd name="connsiteX77" fmla="*/ 6967720 w 12192000"/>
              <a:gd name="connsiteY77" fmla="*/ 437721 h 4999978"/>
              <a:gd name="connsiteX78" fmla="*/ 7018394 w 12192000"/>
              <a:gd name="connsiteY78" fmla="*/ 466613 h 4999978"/>
              <a:gd name="connsiteX79" fmla="*/ 7024679 w 12192000"/>
              <a:gd name="connsiteY79" fmla="*/ 467750 h 4999978"/>
              <a:gd name="connsiteX80" fmla="*/ 7041715 w 12192000"/>
              <a:gd name="connsiteY80" fmla="*/ 465902 h 4999978"/>
              <a:gd name="connsiteX81" fmla="*/ 7048103 w 12192000"/>
              <a:gd name="connsiteY81" fmla="*/ 464392 h 4999978"/>
              <a:gd name="connsiteX82" fmla="*/ 7057490 w 12192000"/>
              <a:gd name="connsiteY82" fmla="*/ 463917 h 4999978"/>
              <a:gd name="connsiteX83" fmla="*/ 7057730 w 12192000"/>
              <a:gd name="connsiteY83" fmla="*/ 464165 h 4999978"/>
              <a:gd name="connsiteX84" fmla="*/ 7066511 w 12192000"/>
              <a:gd name="connsiteY84" fmla="*/ 463214 h 4999978"/>
              <a:gd name="connsiteX85" fmla="*/ 7109401 w 12192000"/>
              <a:gd name="connsiteY85" fmla="*/ 455268 h 4999978"/>
              <a:gd name="connsiteX86" fmla="*/ 7166830 w 12192000"/>
              <a:gd name="connsiteY86" fmla="*/ 477037 h 4999978"/>
              <a:gd name="connsiteX87" fmla="*/ 7190442 w 12192000"/>
              <a:gd name="connsiteY87" fmla="*/ 480090 h 4999978"/>
              <a:gd name="connsiteX88" fmla="*/ 7203083 w 12192000"/>
              <a:gd name="connsiteY88" fmla="*/ 483106 h 4999978"/>
              <a:gd name="connsiteX89" fmla="*/ 7203894 w 12192000"/>
              <a:gd name="connsiteY89" fmla="*/ 484190 h 4999978"/>
              <a:gd name="connsiteX90" fmla="*/ 7245004 w 12192000"/>
              <a:gd name="connsiteY90" fmla="*/ 476444 h 4999978"/>
              <a:gd name="connsiteX91" fmla="*/ 7250514 w 12192000"/>
              <a:gd name="connsiteY91" fmla="*/ 477506 h 4999978"/>
              <a:gd name="connsiteX92" fmla="*/ 7277246 w 12192000"/>
              <a:gd name="connsiteY92" fmla="*/ 469782 h 4999978"/>
              <a:gd name="connsiteX93" fmla="*/ 7291092 w 12192000"/>
              <a:gd name="connsiteY93" fmla="*/ 467217 h 4999978"/>
              <a:gd name="connsiteX94" fmla="*/ 7294933 w 12192000"/>
              <a:gd name="connsiteY94" fmla="*/ 463549 h 4999978"/>
              <a:gd name="connsiteX95" fmla="*/ 7315408 w 12192000"/>
              <a:gd name="connsiteY95" fmla="*/ 461260 h 4999978"/>
              <a:gd name="connsiteX96" fmla="*/ 7317786 w 12192000"/>
              <a:gd name="connsiteY96" fmla="*/ 462106 h 4999978"/>
              <a:gd name="connsiteX97" fmla="*/ 7334572 w 12192000"/>
              <a:gd name="connsiteY97" fmla="*/ 456088 h 4999978"/>
              <a:gd name="connsiteX98" fmla="*/ 7348520 w 12192000"/>
              <a:gd name="connsiteY98" fmla="*/ 446050 h 4999978"/>
              <a:gd name="connsiteX99" fmla="*/ 7522997 w 12192000"/>
              <a:gd name="connsiteY99" fmla="*/ 442209 h 4999978"/>
              <a:gd name="connsiteX100" fmla="*/ 7686985 w 12192000"/>
              <a:gd name="connsiteY100" fmla="*/ 419805 h 4999978"/>
              <a:gd name="connsiteX101" fmla="*/ 7854068 w 12192000"/>
              <a:gd name="connsiteY101" fmla="*/ 409774 h 4999978"/>
              <a:gd name="connsiteX102" fmla="*/ 8034165 w 12192000"/>
              <a:gd name="connsiteY102" fmla="*/ 391699 h 4999978"/>
              <a:gd name="connsiteX103" fmla="*/ 8094381 w 12192000"/>
              <a:gd name="connsiteY103" fmla="*/ 395718 h 4999978"/>
              <a:gd name="connsiteX104" fmla="*/ 8146898 w 12192000"/>
              <a:gd name="connsiteY104" fmla="*/ 378558 h 4999978"/>
              <a:gd name="connsiteX105" fmla="*/ 8168993 w 12192000"/>
              <a:gd name="connsiteY105" fmla="*/ 384830 h 4999978"/>
              <a:gd name="connsiteX106" fmla="*/ 8172809 w 12192000"/>
              <a:gd name="connsiteY106" fmla="*/ 386137 h 4999978"/>
              <a:gd name="connsiteX107" fmla="*/ 8187962 w 12192000"/>
              <a:gd name="connsiteY107" fmla="*/ 386433 h 4999978"/>
              <a:gd name="connsiteX108" fmla="*/ 8192382 w 12192000"/>
              <a:gd name="connsiteY108" fmla="*/ 392692 h 4999978"/>
              <a:gd name="connsiteX109" fmla="*/ 8375192 w 12192000"/>
              <a:gd name="connsiteY109" fmla="*/ 383879 h 4999978"/>
              <a:gd name="connsiteX110" fmla="*/ 8454377 w 12192000"/>
              <a:gd name="connsiteY110" fmla="*/ 380331 h 4999978"/>
              <a:gd name="connsiteX111" fmla="*/ 8484740 w 12192000"/>
              <a:gd name="connsiteY111" fmla="*/ 385159 h 4999978"/>
              <a:gd name="connsiteX112" fmla="*/ 8601673 w 12192000"/>
              <a:gd name="connsiteY112" fmla="*/ 397101 h 4999978"/>
              <a:gd name="connsiteX113" fmla="*/ 8701676 w 12192000"/>
              <a:gd name="connsiteY113" fmla="*/ 401351 h 4999978"/>
              <a:gd name="connsiteX114" fmla="*/ 8773288 w 12192000"/>
              <a:gd name="connsiteY114" fmla="*/ 378077 h 4999978"/>
              <a:gd name="connsiteX115" fmla="*/ 8779909 w 12192000"/>
              <a:gd name="connsiteY115" fmla="*/ 382446 h 4999978"/>
              <a:gd name="connsiteX116" fmla="*/ 8829932 w 12192000"/>
              <a:gd name="connsiteY116" fmla="*/ 379243 h 4999978"/>
              <a:gd name="connsiteX117" fmla="*/ 9003386 w 12192000"/>
              <a:gd name="connsiteY117" fmla="*/ 336242 h 4999978"/>
              <a:gd name="connsiteX118" fmla="*/ 9101185 w 12192000"/>
              <a:gd name="connsiteY118" fmla="*/ 330862 h 4999978"/>
              <a:gd name="connsiteX119" fmla="*/ 9136185 w 12192000"/>
              <a:gd name="connsiteY119" fmla="*/ 334078 h 4999978"/>
              <a:gd name="connsiteX120" fmla="*/ 9194801 w 12192000"/>
              <a:gd name="connsiteY120" fmla="*/ 339149 h 4999978"/>
              <a:gd name="connsiteX121" fmla="*/ 9239316 w 12192000"/>
              <a:gd name="connsiteY121" fmla="*/ 355558 h 4999978"/>
              <a:gd name="connsiteX122" fmla="*/ 9288052 w 12192000"/>
              <a:gd name="connsiteY122" fmla="*/ 354796 h 4999978"/>
              <a:gd name="connsiteX123" fmla="*/ 9298465 w 12192000"/>
              <a:gd name="connsiteY123" fmla="*/ 338296 h 4999978"/>
              <a:gd name="connsiteX124" fmla="*/ 9350892 w 12192000"/>
              <a:gd name="connsiteY124" fmla="*/ 342778 h 4999978"/>
              <a:gd name="connsiteX125" fmla="*/ 9430522 w 12192000"/>
              <a:gd name="connsiteY125" fmla="*/ 351368 h 4999978"/>
              <a:gd name="connsiteX126" fmla="*/ 9476215 w 12192000"/>
              <a:gd name="connsiteY126" fmla="*/ 352107 h 4999978"/>
              <a:gd name="connsiteX127" fmla="*/ 9601276 w 12192000"/>
              <a:gd name="connsiteY127" fmla="*/ 358704 h 4999978"/>
              <a:gd name="connsiteX128" fmla="*/ 9726733 w 12192000"/>
              <a:gd name="connsiteY128" fmla="*/ 368801 h 4999978"/>
              <a:gd name="connsiteX129" fmla="*/ 9802144 w 12192000"/>
              <a:gd name="connsiteY129" fmla="*/ 394479 h 4999978"/>
              <a:gd name="connsiteX130" fmla="*/ 9905153 w 12192000"/>
              <a:gd name="connsiteY130" fmla="*/ 400650 h 4999978"/>
              <a:gd name="connsiteX131" fmla="*/ 9922553 w 12192000"/>
              <a:gd name="connsiteY131" fmla="*/ 404569 h 4999978"/>
              <a:gd name="connsiteX132" fmla="*/ 10044658 w 12192000"/>
              <a:gd name="connsiteY132" fmla="*/ 418077 h 4999978"/>
              <a:gd name="connsiteX133" fmla="*/ 10184585 w 12192000"/>
              <a:gd name="connsiteY133" fmla="*/ 407138 h 4999978"/>
              <a:gd name="connsiteX134" fmla="*/ 10366435 w 12192000"/>
              <a:gd name="connsiteY134" fmla="*/ 462428 h 4999978"/>
              <a:gd name="connsiteX135" fmla="*/ 10688220 w 12192000"/>
              <a:gd name="connsiteY135" fmla="*/ 542258 h 4999978"/>
              <a:gd name="connsiteX136" fmla="*/ 11026690 w 12192000"/>
              <a:gd name="connsiteY136" fmla="*/ 550681 h 4999978"/>
              <a:gd name="connsiteX137" fmla="*/ 11113779 w 12192000"/>
              <a:gd name="connsiteY137" fmla="*/ 533868 h 4999978"/>
              <a:gd name="connsiteX138" fmla="*/ 11369556 w 12192000"/>
              <a:gd name="connsiteY138" fmla="*/ 491719 h 4999978"/>
              <a:gd name="connsiteX139" fmla="*/ 11623342 w 12192000"/>
              <a:gd name="connsiteY139" fmla="*/ 388428 h 4999978"/>
              <a:gd name="connsiteX140" fmla="*/ 11786511 w 12192000"/>
              <a:gd name="connsiteY140" fmla="*/ 358390 h 4999978"/>
              <a:gd name="connsiteX141" fmla="*/ 11862577 w 12192000"/>
              <a:gd name="connsiteY141" fmla="*/ 330549 h 4999978"/>
              <a:gd name="connsiteX142" fmla="*/ 11916612 w 12192000"/>
              <a:gd name="connsiteY142" fmla="*/ 323810 h 4999978"/>
              <a:gd name="connsiteX143" fmla="*/ 11948830 w 12192000"/>
              <a:gd name="connsiteY143" fmla="*/ 318062 h 4999978"/>
              <a:gd name="connsiteX144" fmla="*/ 12001583 w 12192000"/>
              <a:gd name="connsiteY144" fmla="*/ 279643 h 4999978"/>
              <a:gd name="connsiteX145" fmla="*/ 12174977 w 12192000"/>
              <a:gd name="connsiteY145" fmla="*/ 264652 h 4999978"/>
              <a:gd name="connsiteX146" fmla="*/ 12192000 w 12192000"/>
              <a:gd name="connsiteY146" fmla="*/ 256549 h 4999978"/>
              <a:gd name="connsiteX147" fmla="*/ 12192000 w 12192000"/>
              <a:gd name="connsiteY147" fmla="*/ 4999978 h 4999978"/>
              <a:gd name="connsiteX148" fmla="*/ 0 w 12192000"/>
              <a:gd name="connsiteY148" fmla="*/ 4999978 h 4999978"/>
              <a:gd name="connsiteX149" fmla="*/ 0 w 12192000"/>
              <a:gd name="connsiteY149" fmla="*/ 617449 h 4999978"/>
              <a:gd name="connsiteX150" fmla="*/ 11075 w 12192000"/>
              <a:gd name="connsiteY150" fmla="*/ 615178 h 4999978"/>
              <a:gd name="connsiteX151" fmla="*/ 44061 w 12192000"/>
              <a:gd name="connsiteY151" fmla="*/ 608596 h 4999978"/>
              <a:gd name="connsiteX152" fmla="*/ 136694 w 12192000"/>
              <a:gd name="connsiteY152" fmla="*/ 556415 h 4999978"/>
              <a:gd name="connsiteX153" fmla="*/ 170342 w 12192000"/>
              <a:gd name="connsiteY153" fmla="*/ 551077 h 4999978"/>
              <a:gd name="connsiteX154" fmla="*/ 168955 w 12192000"/>
              <a:gd name="connsiteY154" fmla="*/ 542164 h 4999978"/>
              <a:gd name="connsiteX155" fmla="*/ 181474 w 12192000"/>
              <a:gd name="connsiteY155" fmla="*/ 541281 h 4999978"/>
              <a:gd name="connsiteX156" fmla="*/ 209440 w 12192000"/>
              <a:gd name="connsiteY156" fmla="*/ 540561 h 4999978"/>
              <a:gd name="connsiteX157" fmla="*/ 293152 w 12192000"/>
              <a:gd name="connsiteY157" fmla="*/ 536576 h 4999978"/>
              <a:gd name="connsiteX158" fmla="*/ 315693 w 12192000"/>
              <a:gd name="connsiteY158" fmla="*/ 519030 h 4999978"/>
              <a:gd name="connsiteX159" fmla="*/ 337305 w 12192000"/>
              <a:gd name="connsiteY159" fmla="*/ 518372 h 4999978"/>
              <a:gd name="connsiteX160" fmla="*/ 462252 w 12192000"/>
              <a:gd name="connsiteY160" fmla="*/ 493151 h 4999978"/>
              <a:gd name="connsiteX161" fmla="*/ 479457 w 12192000"/>
              <a:gd name="connsiteY161" fmla="*/ 491123 h 4999978"/>
              <a:gd name="connsiteX162" fmla="*/ 488653 w 12192000"/>
              <a:gd name="connsiteY162" fmla="*/ 483257 h 4999978"/>
              <a:gd name="connsiteX163" fmla="*/ 522053 w 12192000"/>
              <a:gd name="connsiteY163" fmla="*/ 481125 h 4999978"/>
              <a:gd name="connsiteX164" fmla="*/ 523520 w 12192000"/>
              <a:gd name="connsiteY164" fmla="*/ 476713 h 4999978"/>
              <a:gd name="connsiteX165" fmla="*/ 632714 w 12192000"/>
              <a:gd name="connsiteY165" fmla="*/ 437101 h 4999978"/>
              <a:gd name="connsiteX166" fmla="*/ 651426 w 12192000"/>
              <a:gd name="connsiteY166" fmla="*/ 430544 h 4999978"/>
              <a:gd name="connsiteX167" fmla="*/ 667724 w 12192000"/>
              <a:gd name="connsiteY167" fmla="*/ 432138 h 4999978"/>
              <a:gd name="connsiteX168" fmla="*/ 757679 w 12192000"/>
              <a:gd name="connsiteY168" fmla="*/ 425145 h 4999978"/>
              <a:gd name="connsiteX169" fmla="*/ 779159 w 12192000"/>
              <a:gd name="connsiteY169" fmla="*/ 428059 h 4999978"/>
              <a:gd name="connsiteX170" fmla="*/ 788293 w 12192000"/>
              <a:gd name="connsiteY170" fmla="*/ 434863 h 4999978"/>
              <a:gd name="connsiteX171" fmla="*/ 822923 w 12192000"/>
              <a:gd name="connsiteY171" fmla="*/ 421074 h 4999978"/>
              <a:gd name="connsiteX172" fmla="*/ 876559 w 12192000"/>
              <a:gd name="connsiteY172" fmla="*/ 411088 h 4999978"/>
              <a:gd name="connsiteX173" fmla="*/ 902011 w 12192000"/>
              <a:gd name="connsiteY173" fmla="*/ 404118 h 4999978"/>
              <a:gd name="connsiteX174" fmla="*/ 922715 w 12192000"/>
              <a:gd name="connsiteY174" fmla="*/ 407699 h 4999978"/>
              <a:gd name="connsiteX175" fmla="*/ 1040139 w 12192000"/>
              <a:gd name="connsiteY175" fmla="*/ 406590 h 4999978"/>
              <a:gd name="connsiteX176" fmla="*/ 1067251 w 12192000"/>
              <a:gd name="connsiteY176" fmla="*/ 412384 h 4999978"/>
              <a:gd name="connsiteX177" fmla="*/ 1080272 w 12192000"/>
              <a:gd name="connsiteY177" fmla="*/ 424669 h 4999978"/>
              <a:gd name="connsiteX178" fmla="*/ 1090219 w 12192000"/>
              <a:gd name="connsiteY178" fmla="*/ 420026 h 4999978"/>
              <a:gd name="connsiteX179" fmla="*/ 1161226 w 12192000"/>
              <a:gd name="connsiteY179" fmla="*/ 418304 h 4999978"/>
              <a:gd name="connsiteX180" fmla="*/ 1207525 w 12192000"/>
              <a:gd name="connsiteY180" fmla="*/ 416039 h 4999978"/>
              <a:gd name="connsiteX181" fmla="*/ 1210030 w 12192000"/>
              <a:gd name="connsiteY181" fmla="*/ 398805 h 4999978"/>
              <a:gd name="connsiteX182" fmla="*/ 1251170 w 12192000"/>
              <a:gd name="connsiteY182" fmla="*/ 391942 h 4999978"/>
              <a:gd name="connsiteX183" fmla="*/ 1295331 w 12192000"/>
              <a:gd name="connsiteY183" fmla="*/ 402182 h 4999978"/>
              <a:gd name="connsiteX184" fmla="*/ 1347118 w 12192000"/>
              <a:gd name="connsiteY184" fmla="*/ 399704 h 4999978"/>
              <a:gd name="connsiteX185" fmla="*/ 1378108 w 12192000"/>
              <a:gd name="connsiteY185" fmla="*/ 398410 h 4999978"/>
              <a:gd name="connsiteX186" fmla="*/ 1459192 w 12192000"/>
              <a:gd name="connsiteY186" fmla="*/ 380919 h 4999978"/>
              <a:gd name="connsiteX187" fmla="*/ 1590120 w 12192000"/>
              <a:gd name="connsiteY187" fmla="*/ 317608 h 4999978"/>
              <a:gd name="connsiteX188" fmla="*/ 1631417 w 12192000"/>
              <a:gd name="connsiteY188" fmla="*/ 308227 h 4999978"/>
              <a:gd name="connsiteX189" fmla="*/ 1638727 w 12192000"/>
              <a:gd name="connsiteY189" fmla="*/ 311610 h 4999978"/>
              <a:gd name="connsiteX190" fmla="*/ 1844438 w 12192000"/>
              <a:gd name="connsiteY190" fmla="*/ 271304 h 4999978"/>
              <a:gd name="connsiteX191" fmla="*/ 1881324 w 12192000"/>
              <a:gd name="connsiteY191" fmla="*/ 268497 h 4999978"/>
              <a:gd name="connsiteX192" fmla="*/ 1908999 w 12192000"/>
              <a:gd name="connsiteY192" fmla="*/ 269338 h 4999978"/>
              <a:gd name="connsiteX193" fmla="*/ 1974956 w 12192000"/>
              <a:gd name="connsiteY193" fmla="*/ 255958 h 4999978"/>
              <a:gd name="connsiteX194" fmla="*/ 2082409 w 12192000"/>
              <a:gd name="connsiteY194" fmla="*/ 227290 h 4999978"/>
              <a:gd name="connsiteX195" fmla="*/ 2105639 w 12192000"/>
              <a:gd name="connsiteY195" fmla="*/ 222648 h 4999978"/>
              <a:gd name="connsiteX196" fmla="*/ 2126992 w 12192000"/>
              <a:gd name="connsiteY196" fmla="*/ 224468 h 4999978"/>
              <a:gd name="connsiteX197" fmla="*/ 2133154 w 12192000"/>
              <a:gd name="connsiteY197" fmla="*/ 229952 h 4999978"/>
              <a:gd name="connsiteX198" fmla="*/ 2146154 w 12192000"/>
              <a:gd name="connsiteY198" fmla="*/ 228332 h 4999978"/>
              <a:gd name="connsiteX199" fmla="*/ 2149901 w 12192000"/>
              <a:gd name="connsiteY199" fmla="*/ 229116 h 4999978"/>
              <a:gd name="connsiteX200" fmla="*/ 2171100 w 12192000"/>
              <a:gd name="connsiteY200" fmla="*/ 232389 h 4999978"/>
              <a:gd name="connsiteX201" fmla="*/ 2209148 w 12192000"/>
              <a:gd name="connsiteY201" fmla="*/ 209225 h 4999978"/>
              <a:gd name="connsiteX202" fmla="*/ 2261889 w 12192000"/>
              <a:gd name="connsiteY202" fmla="*/ 205532 h 4999978"/>
              <a:gd name="connsiteX203" fmla="*/ 2452315 w 12192000"/>
              <a:gd name="connsiteY203" fmla="*/ 152899 h 4999978"/>
              <a:gd name="connsiteX204" fmla="*/ 2487710 w 12192000"/>
              <a:gd name="connsiteY204" fmla="*/ 169267 h 4999978"/>
              <a:gd name="connsiteX205" fmla="*/ 2665623 w 12192000"/>
              <a:gd name="connsiteY205" fmla="*/ 96394 h 4999978"/>
              <a:gd name="connsiteX206" fmla="*/ 2751524 w 12192000"/>
              <a:gd name="connsiteY206" fmla="*/ 90153 h 4999978"/>
              <a:gd name="connsiteX207" fmla="*/ 2797622 w 12192000"/>
              <a:gd name="connsiteY207" fmla="*/ 67069 h 4999978"/>
              <a:gd name="connsiteX208" fmla="*/ 2843870 w 12192000"/>
              <a:gd name="connsiteY208" fmla="*/ 47507 h 4999978"/>
              <a:gd name="connsiteX209" fmla="*/ 2862745 w 12192000"/>
              <a:gd name="connsiteY209" fmla="*/ 43242 h 4999978"/>
              <a:gd name="connsiteX210" fmla="*/ 2864596 w 12192000"/>
              <a:gd name="connsiteY210" fmla="*/ 39218 h 4999978"/>
              <a:gd name="connsiteX211" fmla="*/ 2875381 w 12192000"/>
              <a:gd name="connsiteY211" fmla="*/ 35003 h 4999978"/>
              <a:gd name="connsiteX212" fmla="*/ 2895139 w 12192000"/>
              <a:gd name="connsiteY212" fmla="*/ 24186 h 4999978"/>
              <a:gd name="connsiteX213" fmla="*/ 2900232 w 12192000"/>
              <a:gd name="connsiteY213" fmla="*/ 24518 h 4999978"/>
              <a:gd name="connsiteX214" fmla="*/ 2932205 w 12192000"/>
              <a:gd name="connsiteY214" fmla="*/ 11873 h 4999978"/>
              <a:gd name="connsiteX215" fmla="*/ 2933310 w 12192000"/>
              <a:gd name="connsiteY215" fmla="*/ 12816 h 4999978"/>
              <a:gd name="connsiteX216" fmla="*/ 2945218 w 12192000"/>
              <a:gd name="connsiteY216" fmla="*/ 14141 h 4999978"/>
              <a:gd name="connsiteX217" fmla="*/ 2966465 w 12192000"/>
              <a:gd name="connsiteY217" fmla="*/ 14117 h 4999978"/>
              <a:gd name="connsiteX218" fmla="*/ 3023668 w 12192000"/>
              <a:gd name="connsiteY218" fmla="*/ 27905 h 4999978"/>
              <a:gd name="connsiteX219" fmla="*/ 3057077 w 12192000"/>
              <a:gd name="connsiteY219" fmla="*/ 14845 h 4999978"/>
              <a:gd name="connsiteX220" fmla="*/ 3151915 w 12192000"/>
              <a:gd name="connsiteY220" fmla="*/ 11243 h 4999978"/>
              <a:gd name="connsiteX221" fmla="*/ 3251671 w 12192000"/>
              <a:gd name="connsiteY221" fmla="*/ 31575 h 4999978"/>
              <a:gd name="connsiteX222" fmla="*/ 3351400 w 12192000"/>
              <a:gd name="connsiteY222" fmla="*/ 32687 h 4999978"/>
              <a:gd name="connsiteX223" fmla="*/ 3387481 w 12192000"/>
              <a:gd name="connsiteY223" fmla="*/ 31443 h 4999978"/>
              <a:gd name="connsiteX224" fmla="*/ 3451923 w 12192000"/>
              <a:gd name="connsiteY224" fmla="*/ 36482 h 4999978"/>
              <a:gd name="connsiteX225" fmla="*/ 3481520 w 12192000"/>
              <a:gd name="connsiteY225" fmla="*/ 43287 h 4999978"/>
              <a:gd name="connsiteX226" fmla="*/ 3482804 w 12192000"/>
              <a:gd name="connsiteY226" fmla="*/ 42812 h 4999978"/>
              <a:gd name="connsiteX227" fmla="*/ 3485495 w 12192000"/>
              <a:gd name="connsiteY227" fmla="*/ 45921 h 4999978"/>
              <a:gd name="connsiteX228" fmla="*/ 3490972 w 12192000"/>
              <a:gd name="connsiteY228" fmla="*/ 47286 h 4999978"/>
              <a:gd name="connsiteX229" fmla="*/ 3505835 w 12192000"/>
              <a:gd name="connsiteY229" fmla="*/ 46077 h 4999978"/>
              <a:gd name="connsiteX230" fmla="*/ 3511410 w 12192000"/>
              <a:gd name="connsiteY230" fmla="*/ 44808 h 4999978"/>
              <a:gd name="connsiteX231" fmla="*/ 3519598 w 12192000"/>
              <a:gd name="connsiteY231" fmla="*/ 44683 h 4999978"/>
              <a:gd name="connsiteX232" fmla="*/ 3519807 w 12192000"/>
              <a:gd name="connsiteY232" fmla="*/ 44938 h 4999978"/>
              <a:gd name="connsiteX233" fmla="*/ 3527466 w 12192000"/>
              <a:gd name="connsiteY233" fmla="*/ 44316 h 4999978"/>
              <a:gd name="connsiteX234" fmla="*/ 3564889 w 12192000"/>
              <a:gd name="connsiteY234" fmla="*/ 57394 h 4999978"/>
              <a:gd name="connsiteX235" fmla="*/ 3614922 w 12192000"/>
              <a:gd name="connsiteY235" fmla="*/ 61804 h 4999978"/>
              <a:gd name="connsiteX236" fmla="*/ 3635506 w 12192000"/>
              <a:gd name="connsiteY236" fmla="*/ 65718 h 4999978"/>
              <a:gd name="connsiteX237" fmla="*/ 3646525 w 12192000"/>
              <a:gd name="connsiteY237" fmla="*/ 69193 h 4999978"/>
              <a:gd name="connsiteX238" fmla="*/ 3647224 w 12192000"/>
              <a:gd name="connsiteY238" fmla="*/ 70303 h 4999978"/>
              <a:gd name="connsiteX239" fmla="*/ 3683100 w 12192000"/>
              <a:gd name="connsiteY239" fmla="*/ 64109 h 4999978"/>
              <a:gd name="connsiteX240" fmla="*/ 3687901 w 12192000"/>
              <a:gd name="connsiteY240" fmla="*/ 65372 h 4999978"/>
              <a:gd name="connsiteX241" fmla="*/ 3711234 w 12192000"/>
              <a:gd name="connsiteY241" fmla="*/ 58665 h 4999978"/>
              <a:gd name="connsiteX242" fmla="*/ 3723318 w 12192000"/>
              <a:gd name="connsiteY242" fmla="*/ 56625 h 4999978"/>
              <a:gd name="connsiteX243" fmla="*/ 3726677 w 12192000"/>
              <a:gd name="connsiteY243" fmla="*/ 53112 h 4999978"/>
              <a:gd name="connsiteX244" fmla="*/ 3744535 w 12192000"/>
              <a:gd name="connsiteY244" fmla="*/ 51590 h 4999978"/>
              <a:gd name="connsiteX245" fmla="*/ 3746608 w 12192000"/>
              <a:gd name="connsiteY245" fmla="*/ 52522 h 4999978"/>
              <a:gd name="connsiteX246" fmla="*/ 3761262 w 12192000"/>
              <a:gd name="connsiteY246" fmla="*/ 47147 h 4999978"/>
              <a:gd name="connsiteX247" fmla="*/ 3803931 w 12192000"/>
              <a:gd name="connsiteY247" fmla="*/ 49309 h 4999978"/>
              <a:gd name="connsiteX248" fmla="*/ 3925626 w 12192000"/>
              <a:gd name="connsiteY248" fmla="*/ 40301 h 4999978"/>
              <a:gd name="connsiteX249" fmla="*/ 4033324 w 12192000"/>
              <a:gd name="connsiteY249" fmla="*/ 26451 h 4999978"/>
              <a:gd name="connsiteX0" fmla="*/ 4033324 w 12192000"/>
              <a:gd name="connsiteY0" fmla="*/ 26451 h 4999978"/>
              <a:gd name="connsiteX1" fmla="*/ 4138795 w 12192000"/>
              <a:gd name="connsiteY1" fmla="*/ 28995 h 4999978"/>
              <a:gd name="connsiteX2" fmla="*/ 4197186 w 12192000"/>
              <a:gd name="connsiteY2" fmla="*/ 16311 h 4999978"/>
              <a:gd name="connsiteX3" fmla="*/ 4371550 w 12192000"/>
              <a:gd name="connsiteY3" fmla="*/ 8916 h 4999978"/>
              <a:gd name="connsiteX4" fmla="*/ 4424056 w 12192000"/>
              <a:gd name="connsiteY4" fmla="*/ 15151 h 4999978"/>
              <a:gd name="connsiteX5" fmla="*/ 4469897 w 12192000"/>
              <a:gd name="connsiteY5" fmla="*/ 0 h 4999978"/>
              <a:gd name="connsiteX6" fmla="*/ 4489151 w 12192000"/>
              <a:gd name="connsiteY6" fmla="*/ 7067 h 4999978"/>
              <a:gd name="connsiteX7" fmla="*/ 4492479 w 12192000"/>
              <a:gd name="connsiteY7" fmla="*/ 8512 h 4999978"/>
              <a:gd name="connsiteX8" fmla="*/ 4505693 w 12192000"/>
              <a:gd name="connsiteY8" fmla="*/ 9366 h 4999978"/>
              <a:gd name="connsiteX9" fmla="*/ 4509529 w 12192000"/>
              <a:gd name="connsiteY9" fmla="*/ 15767 h 4999978"/>
              <a:gd name="connsiteX10" fmla="*/ 4529499 w 12192000"/>
              <a:gd name="connsiteY10" fmla="*/ 21469 h 4999978"/>
              <a:gd name="connsiteX11" fmla="*/ 4553795 w 12192000"/>
              <a:gd name="connsiteY11" fmla="*/ 21323 h 4999978"/>
              <a:gd name="connsiteX12" fmla="*/ 4640118 w 12192000"/>
              <a:gd name="connsiteY12" fmla="*/ 21481 h 4999978"/>
              <a:gd name="connsiteX13" fmla="*/ 4654127 w 12192000"/>
              <a:gd name="connsiteY13" fmla="*/ 17734 h 4999978"/>
              <a:gd name="connsiteX14" fmla="*/ 4700168 w 12192000"/>
              <a:gd name="connsiteY14" fmla="*/ 22735 h 4999978"/>
              <a:gd name="connsiteX15" fmla="*/ 4741127 w 12192000"/>
              <a:gd name="connsiteY15" fmla="*/ 23309 h 4999978"/>
              <a:gd name="connsiteX16" fmla="*/ 4767598 w 12192000"/>
              <a:gd name="connsiteY16" fmla="*/ 20054 h 4999978"/>
              <a:gd name="connsiteX17" fmla="*/ 4774592 w 12192000"/>
              <a:gd name="connsiteY17" fmla="*/ 22231 h 4999978"/>
              <a:gd name="connsiteX18" fmla="*/ 4801328 w 12192000"/>
              <a:gd name="connsiteY18" fmla="*/ 23236 h 4999978"/>
              <a:gd name="connsiteX19" fmla="*/ 4814870 w 12192000"/>
              <a:gd name="connsiteY19" fmla="*/ 19579 h 4999978"/>
              <a:gd name="connsiteX20" fmla="*/ 4828440 w 12192000"/>
              <a:gd name="connsiteY20" fmla="*/ 27197 h 4999978"/>
              <a:gd name="connsiteX21" fmla="*/ 4831826 w 12192000"/>
              <a:gd name="connsiteY21" fmla="*/ 32900 h 4999978"/>
              <a:gd name="connsiteX22" fmla="*/ 4850785 w 12192000"/>
              <a:gd name="connsiteY22" fmla="*/ 29972 h 4999978"/>
              <a:gd name="connsiteX23" fmla="*/ 4866468 w 12192000"/>
              <a:gd name="connsiteY23" fmla="*/ 35321 h 4999978"/>
              <a:gd name="connsiteX24" fmla="*/ 4879983 w 12192000"/>
              <a:gd name="connsiteY24" fmla="*/ 31397 h 4999978"/>
              <a:gd name="connsiteX25" fmla="*/ 4885635 w 12192000"/>
              <a:gd name="connsiteY25" fmla="*/ 32124 h 4999978"/>
              <a:gd name="connsiteX26" fmla="*/ 4899698 w 12192000"/>
              <a:gd name="connsiteY26" fmla="*/ 34658 h 4999978"/>
              <a:gd name="connsiteX27" fmla="*/ 4923986 w 12192000"/>
              <a:gd name="connsiteY27" fmla="*/ 40414 h 4999978"/>
              <a:gd name="connsiteX28" fmla="*/ 4931544 w 12192000"/>
              <a:gd name="connsiteY28" fmla="*/ 41140 h 4999978"/>
              <a:gd name="connsiteX29" fmla="*/ 4948135 w 12192000"/>
              <a:gd name="connsiteY29" fmla="*/ 50311 h 4999978"/>
              <a:gd name="connsiteX30" fmla="*/ 4980068 w 12192000"/>
              <a:gd name="connsiteY30" fmla="*/ 57834 h 4999978"/>
              <a:gd name="connsiteX31" fmla="*/ 5036541 w 12192000"/>
              <a:gd name="connsiteY31" fmla="*/ 85075 h 4999978"/>
              <a:gd name="connsiteX32" fmla="*/ 5069678 w 12192000"/>
              <a:gd name="connsiteY32" fmla="*/ 97961 h 4999978"/>
              <a:gd name="connsiteX33" fmla="*/ 5092160 w 12192000"/>
              <a:gd name="connsiteY33" fmla="*/ 109985 h 4999978"/>
              <a:gd name="connsiteX34" fmla="*/ 5158166 w 12192000"/>
              <a:gd name="connsiteY34" fmla="*/ 126350 h 4999978"/>
              <a:gd name="connsiteX35" fmla="*/ 5271252 w 12192000"/>
              <a:gd name="connsiteY35" fmla="*/ 147520 h 4999978"/>
              <a:gd name="connsiteX36" fmla="*/ 5294438 w 12192000"/>
              <a:gd name="connsiteY36" fmla="*/ 153338 h 4999978"/>
              <a:gd name="connsiteX37" fmla="*/ 5310840 w 12192000"/>
              <a:gd name="connsiteY37" fmla="*/ 163551 h 4999978"/>
              <a:gd name="connsiteX38" fmla="*/ 5311570 w 12192000"/>
              <a:gd name="connsiteY38" fmla="*/ 170463 h 4999978"/>
              <a:gd name="connsiteX39" fmla="*/ 5323756 w 12192000"/>
              <a:gd name="connsiteY39" fmla="*/ 174500 h 4999978"/>
              <a:gd name="connsiteX40" fmla="*/ 5326259 w 12192000"/>
              <a:gd name="connsiteY40" fmla="*/ 176662 h 4999978"/>
              <a:gd name="connsiteX41" fmla="*/ 5341357 w 12192000"/>
              <a:gd name="connsiteY41" fmla="*/ 187975 h 4999978"/>
              <a:gd name="connsiteX42" fmla="*/ 5391908 w 12192000"/>
              <a:gd name="connsiteY42" fmla="*/ 185073 h 4999978"/>
              <a:gd name="connsiteX43" fmla="*/ 5492371 w 12192000"/>
              <a:gd name="connsiteY43" fmla="*/ 230923 h 4999978"/>
              <a:gd name="connsiteX44" fmla="*/ 5640913 w 12192000"/>
              <a:gd name="connsiteY44" fmla="*/ 239810 h 4999978"/>
              <a:gd name="connsiteX45" fmla="*/ 5877770 w 12192000"/>
              <a:gd name="connsiteY45" fmla="*/ 283747 h 4999978"/>
              <a:gd name="connsiteX46" fmla="*/ 5989615 w 12192000"/>
              <a:gd name="connsiteY46" fmla="*/ 306445 h 4999978"/>
              <a:gd name="connsiteX47" fmla="*/ 5996857 w 12192000"/>
              <a:gd name="connsiteY47" fmla="*/ 310331 h 4999978"/>
              <a:gd name="connsiteX48" fmla="*/ 6037387 w 12192000"/>
              <a:gd name="connsiteY48" fmla="*/ 299308 h 4999978"/>
              <a:gd name="connsiteX49" fmla="*/ 6113074 w 12192000"/>
              <a:gd name="connsiteY49" fmla="*/ 312627 h 4999978"/>
              <a:gd name="connsiteX50" fmla="*/ 6280929 w 12192000"/>
              <a:gd name="connsiteY50" fmla="*/ 337226 h 4999978"/>
              <a:gd name="connsiteX51" fmla="*/ 6298665 w 12192000"/>
              <a:gd name="connsiteY51" fmla="*/ 329713 h 4999978"/>
              <a:gd name="connsiteX52" fmla="*/ 6317326 w 12192000"/>
              <a:gd name="connsiteY52" fmla="*/ 326576 h 4999978"/>
              <a:gd name="connsiteX53" fmla="*/ 6319212 w 12192000"/>
              <a:gd name="connsiteY53" fmla="*/ 327786 h 4999978"/>
              <a:gd name="connsiteX54" fmla="*/ 6339724 w 12192000"/>
              <a:gd name="connsiteY54" fmla="*/ 328880 h 4999978"/>
              <a:gd name="connsiteX55" fmla="*/ 6345010 w 12192000"/>
              <a:gd name="connsiteY55" fmla="*/ 325930 h 4999978"/>
              <a:gd name="connsiteX56" fmla="*/ 6359332 w 12192000"/>
              <a:gd name="connsiteY56" fmla="*/ 325681 h 4999978"/>
              <a:gd name="connsiteX57" fmla="*/ 6388220 w 12192000"/>
              <a:gd name="connsiteY57" fmla="*/ 322496 h 4999978"/>
              <a:gd name="connsiteX58" fmla="*/ 6392994 w 12192000"/>
              <a:gd name="connsiteY58" fmla="*/ 324426 h 4999978"/>
              <a:gd name="connsiteX59" fmla="*/ 6435581 w 12192000"/>
              <a:gd name="connsiteY59" fmla="*/ 323557 h 4999978"/>
              <a:gd name="connsiteX60" fmla="*/ 6435870 w 12192000"/>
              <a:gd name="connsiteY60" fmla="*/ 324745 h 4999978"/>
              <a:gd name="connsiteX61" fmla="*/ 6446571 w 12192000"/>
              <a:gd name="connsiteY61" fmla="*/ 329739 h 4999978"/>
              <a:gd name="connsiteX62" fmla="*/ 6467701 w 12192000"/>
              <a:gd name="connsiteY62" fmla="*/ 336547 h 4999978"/>
              <a:gd name="connsiteX63" fmla="*/ 6512727 w 12192000"/>
              <a:gd name="connsiteY63" fmla="*/ 367087 h 4999978"/>
              <a:gd name="connsiteX64" fmla="*/ 6557094 w 12192000"/>
              <a:gd name="connsiteY64" fmla="*/ 366314 h 4999978"/>
              <a:gd name="connsiteX65" fmla="*/ 6565879 w 12192000"/>
              <a:gd name="connsiteY65" fmla="*/ 366812 h 4999978"/>
              <a:gd name="connsiteX66" fmla="*/ 6565997 w 12192000"/>
              <a:gd name="connsiteY66" fmla="*/ 367092 h 4999978"/>
              <a:gd name="connsiteX67" fmla="*/ 6575147 w 12192000"/>
              <a:gd name="connsiteY67" fmla="*/ 368156 h 4999978"/>
              <a:gd name="connsiteX68" fmla="*/ 6581899 w 12192000"/>
              <a:gd name="connsiteY68" fmla="*/ 367720 h 4999978"/>
              <a:gd name="connsiteX69" fmla="*/ 6598943 w 12192000"/>
              <a:gd name="connsiteY69" fmla="*/ 368688 h 4999978"/>
              <a:gd name="connsiteX70" fmla="*/ 6604421 w 12192000"/>
              <a:gd name="connsiteY70" fmla="*/ 370815 h 4999978"/>
              <a:gd name="connsiteX71" fmla="*/ 6606035 w 12192000"/>
              <a:gd name="connsiteY71" fmla="*/ 374247 h 4999978"/>
              <a:gd name="connsiteX72" fmla="*/ 6607669 w 12192000"/>
              <a:gd name="connsiteY72" fmla="*/ 373968 h 4999978"/>
              <a:gd name="connsiteX73" fmla="*/ 6637532 w 12192000"/>
              <a:gd name="connsiteY73" fmla="*/ 384907 h 4999978"/>
              <a:gd name="connsiteX74" fmla="*/ 6706880 w 12192000"/>
              <a:gd name="connsiteY74" fmla="*/ 399163 h 4999978"/>
              <a:gd name="connsiteX75" fmla="*/ 6747500 w 12192000"/>
              <a:gd name="connsiteY75" fmla="*/ 403168 h 4999978"/>
              <a:gd name="connsiteX76" fmla="*/ 6857783 w 12192000"/>
              <a:gd name="connsiteY76" fmla="*/ 418687 h 4999978"/>
              <a:gd name="connsiteX77" fmla="*/ 6967720 w 12192000"/>
              <a:gd name="connsiteY77" fmla="*/ 437721 h 4999978"/>
              <a:gd name="connsiteX78" fmla="*/ 7018394 w 12192000"/>
              <a:gd name="connsiteY78" fmla="*/ 466613 h 4999978"/>
              <a:gd name="connsiteX79" fmla="*/ 7024679 w 12192000"/>
              <a:gd name="connsiteY79" fmla="*/ 467750 h 4999978"/>
              <a:gd name="connsiteX80" fmla="*/ 7041715 w 12192000"/>
              <a:gd name="connsiteY80" fmla="*/ 465902 h 4999978"/>
              <a:gd name="connsiteX81" fmla="*/ 7048103 w 12192000"/>
              <a:gd name="connsiteY81" fmla="*/ 464392 h 4999978"/>
              <a:gd name="connsiteX82" fmla="*/ 7057490 w 12192000"/>
              <a:gd name="connsiteY82" fmla="*/ 463917 h 4999978"/>
              <a:gd name="connsiteX83" fmla="*/ 7057730 w 12192000"/>
              <a:gd name="connsiteY83" fmla="*/ 464165 h 4999978"/>
              <a:gd name="connsiteX84" fmla="*/ 7066511 w 12192000"/>
              <a:gd name="connsiteY84" fmla="*/ 463214 h 4999978"/>
              <a:gd name="connsiteX85" fmla="*/ 7109401 w 12192000"/>
              <a:gd name="connsiteY85" fmla="*/ 455268 h 4999978"/>
              <a:gd name="connsiteX86" fmla="*/ 7166830 w 12192000"/>
              <a:gd name="connsiteY86" fmla="*/ 477037 h 4999978"/>
              <a:gd name="connsiteX87" fmla="*/ 7190442 w 12192000"/>
              <a:gd name="connsiteY87" fmla="*/ 480090 h 4999978"/>
              <a:gd name="connsiteX88" fmla="*/ 7203083 w 12192000"/>
              <a:gd name="connsiteY88" fmla="*/ 483106 h 4999978"/>
              <a:gd name="connsiteX89" fmla="*/ 7203894 w 12192000"/>
              <a:gd name="connsiteY89" fmla="*/ 484190 h 4999978"/>
              <a:gd name="connsiteX90" fmla="*/ 7245004 w 12192000"/>
              <a:gd name="connsiteY90" fmla="*/ 476444 h 4999978"/>
              <a:gd name="connsiteX91" fmla="*/ 7250514 w 12192000"/>
              <a:gd name="connsiteY91" fmla="*/ 477506 h 4999978"/>
              <a:gd name="connsiteX92" fmla="*/ 7277246 w 12192000"/>
              <a:gd name="connsiteY92" fmla="*/ 469782 h 4999978"/>
              <a:gd name="connsiteX93" fmla="*/ 7291092 w 12192000"/>
              <a:gd name="connsiteY93" fmla="*/ 467217 h 4999978"/>
              <a:gd name="connsiteX94" fmla="*/ 7294933 w 12192000"/>
              <a:gd name="connsiteY94" fmla="*/ 463549 h 4999978"/>
              <a:gd name="connsiteX95" fmla="*/ 7315408 w 12192000"/>
              <a:gd name="connsiteY95" fmla="*/ 461260 h 4999978"/>
              <a:gd name="connsiteX96" fmla="*/ 7317786 w 12192000"/>
              <a:gd name="connsiteY96" fmla="*/ 462106 h 4999978"/>
              <a:gd name="connsiteX97" fmla="*/ 7334572 w 12192000"/>
              <a:gd name="connsiteY97" fmla="*/ 456088 h 4999978"/>
              <a:gd name="connsiteX98" fmla="*/ 7348520 w 12192000"/>
              <a:gd name="connsiteY98" fmla="*/ 446050 h 4999978"/>
              <a:gd name="connsiteX99" fmla="*/ 7522997 w 12192000"/>
              <a:gd name="connsiteY99" fmla="*/ 442209 h 4999978"/>
              <a:gd name="connsiteX100" fmla="*/ 7686985 w 12192000"/>
              <a:gd name="connsiteY100" fmla="*/ 419805 h 4999978"/>
              <a:gd name="connsiteX101" fmla="*/ 7854068 w 12192000"/>
              <a:gd name="connsiteY101" fmla="*/ 409774 h 4999978"/>
              <a:gd name="connsiteX102" fmla="*/ 8034165 w 12192000"/>
              <a:gd name="connsiteY102" fmla="*/ 391699 h 4999978"/>
              <a:gd name="connsiteX103" fmla="*/ 8094381 w 12192000"/>
              <a:gd name="connsiteY103" fmla="*/ 395718 h 4999978"/>
              <a:gd name="connsiteX104" fmla="*/ 8146898 w 12192000"/>
              <a:gd name="connsiteY104" fmla="*/ 378558 h 4999978"/>
              <a:gd name="connsiteX105" fmla="*/ 8168993 w 12192000"/>
              <a:gd name="connsiteY105" fmla="*/ 384830 h 4999978"/>
              <a:gd name="connsiteX106" fmla="*/ 8172809 w 12192000"/>
              <a:gd name="connsiteY106" fmla="*/ 386137 h 4999978"/>
              <a:gd name="connsiteX107" fmla="*/ 8187962 w 12192000"/>
              <a:gd name="connsiteY107" fmla="*/ 386433 h 4999978"/>
              <a:gd name="connsiteX108" fmla="*/ 8192382 w 12192000"/>
              <a:gd name="connsiteY108" fmla="*/ 392692 h 4999978"/>
              <a:gd name="connsiteX109" fmla="*/ 8375192 w 12192000"/>
              <a:gd name="connsiteY109" fmla="*/ 383879 h 4999978"/>
              <a:gd name="connsiteX110" fmla="*/ 8454377 w 12192000"/>
              <a:gd name="connsiteY110" fmla="*/ 380331 h 4999978"/>
              <a:gd name="connsiteX111" fmla="*/ 8484740 w 12192000"/>
              <a:gd name="connsiteY111" fmla="*/ 385159 h 4999978"/>
              <a:gd name="connsiteX112" fmla="*/ 8601673 w 12192000"/>
              <a:gd name="connsiteY112" fmla="*/ 397101 h 4999978"/>
              <a:gd name="connsiteX113" fmla="*/ 8701676 w 12192000"/>
              <a:gd name="connsiteY113" fmla="*/ 401351 h 4999978"/>
              <a:gd name="connsiteX114" fmla="*/ 8773288 w 12192000"/>
              <a:gd name="connsiteY114" fmla="*/ 378077 h 4999978"/>
              <a:gd name="connsiteX115" fmla="*/ 8779909 w 12192000"/>
              <a:gd name="connsiteY115" fmla="*/ 382446 h 4999978"/>
              <a:gd name="connsiteX116" fmla="*/ 8829932 w 12192000"/>
              <a:gd name="connsiteY116" fmla="*/ 379243 h 4999978"/>
              <a:gd name="connsiteX117" fmla="*/ 9003386 w 12192000"/>
              <a:gd name="connsiteY117" fmla="*/ 336242 h 4999978"/>
              <a:gd name="connsiteX118" fmla="*/ 9101185 w 12192000"/>
              <a:gd name="connsiteY118" fmla="*/ 330862 h 4999978"/>
              <a:gd name="connsiteX119" fmla="*/ 9136185 w 12192000"/>
              <a:gd name="connsiteY119" fmla="*/ 334078 h 4999978"/>
              <a:gd name="connsiteX120" fmla="*/ 9194801 w 12192000"/>
              <a:gd name="connsiteY120" fmla="*/ 339149 h 4999978"/>
              <a:gd name="connsiteX121" fmla="*/ 9239316 w 12192000"/>
              <a:gd name="connsiteY121" fmla="*/ 355558 h 4999978"/>
              <a:gd name="connsiteX122" fmla="*/ 9288052 w 12192000"/>
              <a:gd name="connsiteY122" fmla="*/ 354796 h 4999978"/>
              <a:gd name="connsiteX123" fmla="*/ 9298465 w 12192000"/>
              <a:gd name="connsiteY123" fmla="*/ 338296 h 4999978"/>
              <a:gd name="connsiteX124" fmla="*/ 9350892 w 12192000"/>
              <a:gd name="connsiteY124" fmla="*/ 342778 h 4999978"/>
              <a:gd name="connsiteX125" fmla="*/ 9430522 w 12192000"/>
              <a:gd name="connsiteY125" fmla="*/ 351368 h 4999978"/>
              <a:gd name="connsiteX126" fmla="*/ 9476215 w 12192000"/>
              <a:gd name="connsiteY126" fmla="*/ 352107 h 4999978"/>
              <a:gd name="connsiteX127" fmla="*/ 9601276 w 12192000"/>
              <a:gd name="connsiteY127" fmla="*/ 358704 h 4999978"/>
              <a:gd name="connsiteX128" fmla="*/ 9726733 w 12192000"/>
              <a:gd name="connsiteY128" fmla="*/ 368801 h 4999978"/>
              <a:gd name="connsiteX129" fmla="*/ 9802144 w 12192000"/>
              <a:gd name="connsiteY129" fmla="*/ 394479 h 4999978"/>
              <a:gd name="connsiteX130" fmla="*/ 9905153 w 12192000"/>
              <a:gd name="connsiteY130" fmla="*/ 400650 h 4999978"/>
              <a:gd name="connsiteX131" fmla="*/ 9922553 w 12192000"/>
              <a:gd name="connsiteY131" fmla="*/ 404569 h 4999978"/>
              <a:gd name="connsiteX132" fmla="*/ 10044658 w 12192000"/>
              <a:gd name="connsiteY132" fmla="*/ 418077 h 4999978"/>
              <a:gd name="connsiteX133" fmla="*/ 10184585 w 12192000"/>
              <a:gd name="connsiteY133" fmla="*/ 407138 h 4999978"/>
              <a:gd name="connsiteX134" fmla="*/ 10366435 w 12192000"/>
              <a:gd name="connsiteY134" fmla="*/ 462428 h 4999978"/>
              <a:gd name="connsiteX135" fmla="*/ 10688220 w 12192000"/>
              <a:gd name="connsiteY135" fmla="*/ 542258 h 4999978"/>
              <a:gd name="connsiteX136" fmla="*/ 11026690 w 12192000"/>
              <a:gd name="connsiteY136" fmla="*/ 550681 h 4999978"/>
              <a:gd name="connsiteX137" fmla="*/ 11113779 w 12192000"/>
              <a:gd name="connsiteY137" fmla="*/ 533868 h 4999978"/>
              <a:gd name="connsiteX138" fmla="*/ 11369556 w 12192000"/>
              <a:gd name="connsiteY138" fmla="*/ 491719 h 4999978"/>
              <a:gd name="connsiteX139" fmla="*/ 11623342 w 12192000"/>
              <a:gd name="connsiteY139" fmla="*/ 388428 h 4999978"/>
              <a:gd name="connsiteX140" fmla="*/ 11786511 w 12192000"/>
              <a:gd name="connsiteY140" fmla="*/ 358390 h 4999978"/>
              <a:gd name="connsiteX141" fmla="*/ 11862577 w 12192000"/>
              <a:gd name="connsiteY141" fmla="*/ 330549 h 4999978"/>
              <a:gd name="connsiteX142" fmla="*/ 11916612 w 12192000"/>
              <a:gd name="connsiteY142" fmla="*/ 323810 h 4999978"/>
              <a:gd name="connsiteX143" fmla="*/ 11948830 w 12192000"/>
              <a:gd name="connsiteY143" fmla="*/ 318062 h 4999978"/>
              <a:gd name="connsiteX144" fmla="*/ 12001583 w 12192000"/>
              <a:gd name="connsiteY144" fmla="*/ 279643 h 4999978"/>
              <a:gd name="connsiteX145" fmla="*/ 12174977 w 12192000"/>
              <a:gd name="connsiteY145" fmla="*/ 264652 h 4999978"/>
              <a:gd name="connsiteX146" fmla="*/ 12192000 w 12192000"/>
              <a:gd name="connsiteY146" fmla="*/ 256549 h 4999978"/>
              <a:gd name="connsiteX147" fmla="*/ 12192000 w 12192000"/>
              <a:gd name="connsiteY147" fmla="*/ 4999978 h 4999978"/>
              <a:gd name="connsiteX148" fmla="*/ 0 w 12192000"/>
              <a:gd name="connsiteY148" fmla="*/ 4999978 h 4999978"/>
              <a:gd name="connsiteX149" fmla="*/ 0 w 12192000"/>
              <a:gd name="connsiteY149" fmla="*/ 617449 h 4999978"/>
              <a:gd name="connsiteX150" fmla="*/ 11075 w 12192000"/>
              <a:gd name="connsiteY150" fmla="*/ 615178 h 4999978"/>
              <a:gd name="connsiteX151" fmla="*/ 44061 w 12192000"/>
              <a:gd name="connsiteY151" fmla="*/ 608596 h 4999978"/>
              <a:gd name="connsiteX152" fmla="*/ 136694 w 12192000"/>
              <a:gd name="connsiteY152" fmla="*/ 556415 h 4999978"/>
              <a:gd name="connsiteX153" fmla="*/ 170342 w 12192000"/>
              <a:gd name="connsiteY153" fmla="*/ 551077 h 4999978"/>
              <a:gd name="connsiteX154" fmla="*/ 168955 w 12192000"/>
              <a:gd name="connsiteY154" fmla="*/ 542164 h 4999978"/>
              <a:gd name="connsiteX155" fmla="*/ 181474 w 12192000"/>
              <a:gd name="connsiteY155" fmla="*/ 541281 h 4999978"/>
              <a:gd name="connsiteX156" fmla="*/ 209440 w 12192000"/>
              <a:gd name="connsiteY156" fmla="*/ 540561 h 4999978"/>
              <a:gd name="connsiteX157" fmla="*/ 293152 w 12192000"/>
              <a:gd name="connsiteY157" fmla="*/ 536576 h 4999978"/>
              <a:gd name="connsiteX158" fmla="*/ 315693 w 12192000"/>
              <a:gd name="connsiteY158" fmla="*/ 519030 h 4999978"/>
              <a:gd name="connsiteX159" fmla="*/ 337305 w 12192000"/>
              <a:gd name="connsiteY159" fmla="*/ 518372 h 4999978"/>
              <a:gd name="connsiteX160" fmla="*/ 462252 w 12192000"/>
              <a:gd name="connsiteY160" fmla="*/ 493151 h 4999978"/>
              <a:gd name="connsiteX161" fmla="*/ 479457 w 12192000"/>
              <a:gd name="connsiteY161" fmla="*/ 491123 h 4999978"/>
              <a:gd name="connsiteX162" fmla="*/ 488653 w 12192000"/>
              <a:gd name="connsiteY162" fmla="*/ 483257 h 4999978"/>
              <a:gd name="connsiteX163" fmla="*/ 522053 w 12192000"/>
              <a:gd name="connsiteY163" fmla="*/ 481125 h 4999978"/>
              <a:gd name="connsiteX164" fmla="*/ 523520 w 12192000"/>
              <a:gd name="connsiteY164" fmla="*/ 476713 h 4999978"/>
              <a:gd name="connsiteX165" fmla="*/ 632714 w 12192000"/>
              <a:gd name="connsiteY165" fmla="*/ 437101 h 4999978"/>
              <a:gd name="connsiteX166" fmla="*/ 651426 w 12192000"/>
              <a:gd name="connsiteY166" fmla="*/ 430544 h 4999978"/>
              <a:gd name="connsiteX167" fmla="*/ 667724 w 12192000"/>
              <a:gd name="connsiteY167" fmla="*/ 432138 h 4999978"/>
              <a:gd name="connsiteX168" fmla="*/ 757679 w 12192000"/>
              <a:gd name="connsiteY168" fmla="*/ 425145 h 4999978"/>
              <a:gd name="connsiteX169" fmla="*/ 779159 w 12192000"/>
              <a:gd name="connsiteY169" fmla="*/ 428059 h 4999978"/>
              <a:gd name="connsiteX170" fmla="*/ 788293 w 12192000"/>
              <a:gd name="connsiteY170" fmla="*/ 434863 h 4999978"/>
              <a:gd name="connsiteX171" fmla="*/ 822923 w 12192000"/>
              <a:gd name="connsiteY171" fmla="*/ 421074 h 4999978"/>
              <a:gd name="connsiteX172" fmla="*/ 876559 w 12192000"/>
              <a:gd name="connsiteY172" fmla="*/ 411088 h 4999978"/>
              <a:gd name="connsiteX173" fmla="*/ 902011 w 12192000"/>
              <a:gd name="connsiteY173" fmla="*/ 404118 h 4999978"/>
              <a:gd name="connsiteX174" fmla="*/ 922715 w 12192000"/>
              <a:gd name="connsiteY174" fmla="*/ 407699 h 4999978"/>
              <a:gd name="connsiteX175" fmla="*/ 1040139 w 12192000"/>
              <a:gd name="connsiteY175" fmla="*/ 406590 h 4999978"/>
              <a:gd name="connsiteX176" fmla="*/ 1067251 w 12192000"/>
              <a:gd name="connsiteY176" fmla="*/ 412384 h 4999978"/>
              <a:gd name="connsiteX177" fmla="*/ 1080272 w 12192000"/>
              <a:gd name="connsiteY177" fmla="*/ 424669 h 4999978"/>
              <a:gd name="connsiteX178" fmla="*/ 1090219 w 12192000"/>
              <a:gd name="connsiteY178" fmla="*/ 420026 h 4999978"/>
              <a:gd name="connsiteX179" fmla="*/ 1161226 w 12192000"/>
              <a:gd name="connsiteY179" fmla="*/ 418304 h 4999978"/>
              <a:gd name="connsiteX180" fmla="*/ 1207525 w 12192000"/>
              <a:gd name="connsiteY180" fmla="*/ 416039 h 4999978"/>
              <a:gd name="connsiteX181" fmla="*/ 1251170 w 12192000"/>
              <a:gd name="connsiteY181" fmla="*/ 391942 h 4999978"/>
              <a:gd name="connsiteX182" fmla="*/ 1295331 w 12192000"/>
              <a:gd name="connsiteY182" fmla="*/ 402182 h 4999978"/>
              <a:gd name="connsiteX183" fmla="*/ 1347118 w 12192000"/>
              <a:gd name="connsiteY183" fmla="*/ 399704 h 4999978"/>
              <a:gd name="connsiteX184" fmla="*/ 1378108 w 12192000"/>
              <a:gd name="connsiteY184" fmla="*/ 398410 h 4999978"/>
              <a:gd name="connsiteX185" fmla="*/ 1459192 w 12192000"/>
              <a:gd name="connsiteY185" fmla="*/ 380919 h 4999978"/>
              <a:gd name="connsiteX186" fmla="*/ 1590120 w 12192000"/>
              <a:gd name="connsiteY186" fmla="*/ 317608 h 4999978"/>
              <a:gd name="connsiteX187" fmla="*/ 1631417 w 12192000"/>
              <a:gd name="connsiteY187" fmla="*/ 308227 h 4999978"/>
              <a:gd name="connsiteX188" fmla="*/ 1638727 w 12192000"/>
              <a:gd name="connsiteY188" fmla="*/ 311610 h 4999978"/>
              <a:gd name="connsiteX189" fmla="*/ 1844438 w 12192000"/>
              <a:gd name="connsiteY189" fmla="*/ 271304 h 4999978"/>
              <a:gd name="connsiteX190" fmla="*/ 1881324 w 12192000"/>
              <a:gd name="connsiteY190" fmla="*/ 268497 h 4999978"/>
              <a:gd name="connsiteX191" fmla="*/ 1908999 w 12192000"/>
              <a:gd name="connsiteY191" fmla="*/ 269338 h 4999978"/>
              <a:gd name="connsiteX192" fmla="*/ 1974956 w 12192000"/>
              <a:gd name="connsiteY192" fmla="*/ 255958 h 4999978"/>
              <a:gd name="connsiteX193" fmla="*/ 2082409 w 12192000"/>
              <a:gd name="connsiteY193" fmla="*/ 227290 h 4999978"/>
              <a:gd name="connsiteX194" fmla="*/ 2105639 w 12192000"/>
              <a:gd name="connsiteY194" fmla="*/ 222648 h 4999978"/>
              <a:gd name="connsiteX195" fmla="*/ 2126992 w 12192000"/>
              <a:gd name="connsiteY195" fmla="*/ 224468 h 4999978"/>
              <a:gd name="connsiteX196" fmla="*/ 2133154 w 12192000"/>
              <a:gd name="connsiteY196" fmla="*/ 229952 h 4999978"/>
              <a:gd name="connsiteX197" fmla="*/ 2146154 w 12192000"/>
              <a:gd name="connsiteY197" fmla="*/ 228332 h 4999978"/>
              <a:gd name="connsiteX198" fmla="*/ 2149901 w 12192000"/>
              <a:gd name="connsiteY198" fmla="*/ 229116 h 4999978"/>
              <a:gd name="connsiteX199" fmla="*/ 2171100 w 12192000"/>
              <a:gd name="connsiteY199" fmla="*/ 232389 h 4999978"/>
              <a:gd name="connsiteX200" fmla="*/ 2209148 w 12192000"/>
              <a:gd name="connsiteY200" fmla="*/ 209225 h 4999978"/>
              <a:gd name="connsiteX201" fmla="*/ 2261889 w 12192000"/>
              <a:gd name="connsiteY201" fmla="*/ 205532 h 4999978"/>
              <a:gd name="connsiteX202" fmla="*/ 2452315 w 12192000"/>
              <a:gd name="connsiteY202" fmla="*/ 152899 h 4999978"/>
              <a:gd name="connsiteX203" fmla="*/ 2487710 w 12192000"/>
              <a:gd name="connsiteY203" fmla="*/ 169267 h 4999978"/>
              <a:gd name="connsiteX204" fmla="*/ 2665623 w 12192000"/>
              <a:gd name="connsiteY204" fmla="*/ 96394 h 4999978"/>
              <a:gd name="connsiteX205" fmla="*/ 2751524 w 12192000"/>
              <a:gd name="connsiteY205" fmla="*/ 90153 h 4999978"/>
              <a:gd name="connsiteX206" fmla="*/ 2797622 w 12192000"/>
              <a:gd name="connsiteY206" fmla="*/ 67069 h 4999978"/>
              <a:gd name="connsiteX207" fmla="*/ 2843870 w 12192000"/>
              <a:gd name="connsiteY207" fmla="*/ 47507 h 4999978"/>
              <a:gd name="connsiteX208" fmla="*/ 2862745 w 12192000"/>
              <a:gd name="connsiteY208" fmla="*/ 43242 h 4999978"/>
              <a:gd name="connsiteX209" fmla="*/ 2864596 w 12192000"/>
              <a:gd name="connsiteY209" fmla="*/ 39218 h 4999978"/>
              <a:gd name="connsiteX210" fmla="*/ 2875381 w 12192000"/>
              <a:gd name="connsiteY210" fmla="*/ 35003 h 4999978"/>
              <a:gd name="connsiteX211" fmla="*/ 2895139 w 12192000"/>
              <a:gd name="connsiteY211" fmla="*/ 24186 h 4999978"/>
              <a:gd name="connsiteX212" fmla="*/ 2900232 w 12192000"/>
              <a:gd name="connsiteY212" fmla="*/ 24518 h 4999978"/>
              <a:gd name="connsiteX213" fmla="*/ 2932205 w 12192000"/>
              <a:gd name="connsiteY213" fmla="*/ 11873 h 4999978"/>
              <a:gd name="connsiteX214" fmla="*/ 2933310 w 12192000"/>
              <a:gd name="connsiteY214" fmla="*/ 12816 h 4999978"/>
              <a:gd name="connsiteX215" fmla="*/ 2945218 w 12192000"/>
              <a:gd name="connsiteY215" fmla="*/ 14141 h 4999978"/>
              <a:gd name="connsiteX216" fmla="*/ 2966465 w 12192000"/>
              <a:gd name="connsiteY216" fmla="*/ 14117 h 4999978"/>
              <a:gd name="connsiteX217" fmla="*/ 3023668 w 12192000"/>
              <a:gd name="connsiteY217" fmla="*/ 27905 h 4999978"/>
              <a:gd name="connsiteX218" fmla="*/ 3057077 w 12192000"/>
              <a:gd name="connsiteY218" fmla="*/ 14845 h 4999978"/>
              <a:gd name="connsiteX219" fmla="*/ 3151915 w 12192000"/>
              <a:gd name="connsiteY219" fmla="*/ 11243 h 4999978"/>
              <a:gd name="connsiteX220" fmla="*/ 3251671 w 12192000"/>
              <a:gd name="connsiteY220" fmla="*/ 31575 h 4999978"/>
              <a:gd name="connsiteX221" fmla="*/ 3351400 w 12192000"/>
              <a:gd name="connsiteY221" fmla="*/ 32687 h 4999978"/>
              <a:gd name="connsiteX222" fmla="*/ 3387481 w 12192000"/>
              <a:gd name="connsiteY222" fmla="*/ 31443 h 4999978"/>
              <a:gd name="connsiteX223" fmla="*/ 3451923 w 12192000"/>
              <a:gd name="connsiteY223" fmla="*/ 36482 h 4999978"/>
              <a:gd name="connsiteX224" fmla="*/ 3481520 w 12192000"/>
              <a:gd name="connsiteY224" fmla="*/ 43287 h 4999978"/>
              <a:gd name="connsiteX225" fmla="*/ 3482804 w 12192000"/>
              <a:gd name="connsiteY225" fmla="*/ 42812 h 4999978"/>
              <a:gd name="connsiteX226" fmla="*/ 3485495 w 12192000"/>
              <a:gd name="connsiteY226" fmla="*/ 45921 h 4999978"/>
              <a:gd name="connsiteX227" fmla="*/ 3490972 w 12192000"/>
              <a:gd name="connsiteY227" fmla="*/ 47286 h 4999978"/>
              <a:gd name="connsiteX228" fmla="*/ 3505835 w 12192000"/>
              <a:gd name="connsiteY228" fmla="*/ 46077 h 4999978"/>
              <a:gd name="connsiteX229" fmla="*/ 3511410 w 12192000"/>
              <a:gd name="connsiteY229" fmla="*/ 44808 h 4999978"/>
              <a:gd name="connsiteX230" fmla="*/ 3519598 w 12192000"/>
              <a:gd name="connsiteY230" fmla="*/ 44683 h 4999978"/>
              <a:gd name="connsiteX231" fmla="*/ 3519807 w 12192000"/>
              <a:gd name="connsiteY231" fmla="*/ 44938 h 4999978"/>
              <a:gd name="connsiteX232" fmla="*/ 3527466 w 12192000"/>
              <a:gd name="connsiteY232" fmla="*/ 44316 h 4999978"/>
              <a:gd name="connsiteX233" fmla="*/ 3564889 w 12192000"/>
              <a:gd name="connsiteY233" fmla="*/ 57394 h 4999978"/>
              <a:gd name="connsiteX234" fmla="*/ 3614922 w 12192000"/>
              <a:gd name="connsiteY234" fmla="*/ 61804 h 4999978"/>
              <a:gd name="connsiteX235" fmla="*/ 3635506 w 12192000"/>
              <a:gd name="connsiteY235" fmla="*/ 65718 h 4999978"/>
              <a:gd name="connsiteX236" fmla="*/ 3646525 w 12192000"/>
              <a:gd name="connsiteY236" fmla="*/ 69193 h 4999978"/>
              <a:gd name="connsiteX237" fmla="*/ 3647224 w 12192000"/>
              <a:gd name="connsiteY237" fmla="*/ 70303 h 4999978"/>
              <a:gd name="connsiteX238" fmla="*/ 3683100 w 12192000"/>
              <a:gd name="connsiteY238" fmla="*/ 64109 h 4999978"/>
              <a:gd name="connsiteX239" fmla="*/ 3687901 w 12192000"/>
              <a:gd name="connsiteY239" fmla="*/ 65372 h 4999978"/>
              <a:gd name="connsiteX240" fmla="*/ 3711234 w 12192000"/>
              <a:gd name="connsiteY240" fmla="*/ 58665 h 4999978"/>
              <a:gd name="connsiteX241" fmla="*/ 3723318 w 12192000"/>
              <a:gd name="connsiteY241" fmla="*/ 56625 h 4999978"/>
              <a:gd name="connsiteX242" fmla="*/ 3726677 w 12192000"/>
              <a:gd name="connsiteY242" fmla="*/ 53112 h 4999978"/>
              <a:gd name="connsiteX243" fmla="*/ 3744535 w 12192000"/>
              <a:gd name="connsiteY243" fmla="*/ 51590 h 4999978"/>
              <a:gd name="connsiteX244" fmla="*/ 3746608 w 12192000"/>
              <a:gd name="connsiteY244" fmla="*/ 52522 h 4999978"/>
              <a:gd name="connsiteX245" fmla="*/ 3761262 w 12192000"/>
              <a:gd name="connsiteY245" fmla="*/ 47147 h 4999978"/>
              <a:gd name="connsiteX246" fmla="*/ 3803931 w 12192000"/>
              <a:gd name="connsiteY246" fmla="*/ 49309 h 4999978"/>
              <a:gd name="connsiteX247" fmla="*/ 3925626 w 12192000"/>
              <a:gd name="connsiteY247" fmla="*/ 40301 h 4999978"/>
              <a:gd name="connsiteX248" fmla="*/ 4033324 w 12192000"/>
              <a:gd name="connsiteY248" fmla="*/ 26451 h 4999978"/>
              <a:gd name="connsiteX0" fmla="*/ 4033324 w 12192000"/>
              <a:gd name="connsiteY0" fmla="*/ 26451 h 4999978"/>
              <a:gd name="connsiteX1" fmla="*/ 4138795 w 12192000"/>
              <a:gd name="connsiteY1" fmla="*/ 28995 h 4999978"/>
              <a:gd name="connsiteX2" fmla="*/ 4197186 w 12192000"/>
              <a:gd name="connsiteY2" fmla="*/ 16311 h 4999978"/>
              <a:gd name="connsiteX3" fmla="*/ 4371550 w 12192000"/>
              <a:gd name="connsiteY3" fmla="*/ 8916 h 4999978"/>
              <a:gd name="connsiteX4" fmla="*/ 4424056 w 12192000"/>
              <a:gd name="connsiteY4" fmla="*/ 15151 h 4999978"/>
              <a:gd name="connsiteX5" fmla="*/ 4469897 w 12192000"/>
              <a:gd name="connsiteY5" fmla="*/ 0 h 4999978"/>
              <a:gd name="connsiteX6" fmla="*/ 4489151 w 12192000"/>
              <a:gd name="connsiteY6" fmla="*/ 7067 h 4999978"/>
              <a:gd name="connsiteX7" fmla="*/ 4492479 w 12192000"/>
              <a:gd name="connsiteY7" fmla="*/ 8512 h 4999978"/>
              <a:gd name="connsiteX8" fmla="*/ 4505693 w 12192000"/>
              <a:gd name="connsiteY8" fmla="*/ 9366 h 4999978"/>
              <a:gd name="connsiteX9" fmla="*/ 4509529 w 12192000"/>
              <a:gd name="connsiteY9" fmla="*/ 15767 h 4999978"/>
              <a:gd name="connsiteX10" fmla="*/ 4529499 w 12192000"/>
              <a:gd name="connsiteY10" fmla="*/ 21469 h 4999978"/>
              <a:gd name="connsiteX11" fmla="*/ 4553795 w 12192000"/>
              <a:gd name="connsiteY11" fmla="*/ 21323 h 4999978"/>
              <a:gd name="connsiteX12" fmla="*/ 4640118 w 12192000"/>
              <a:gd name="connsiteY12" fmla="*/ 21481 h 4999978"/>
              <a:gd name="connsiteX13" fmla="*/ 4654127 w 12192000"/>
              <a:gd name="connsiteY13" fmla="*/ 17734 h 4999978"/>
              <a:gd name="connsiteX14" fmla="*/ 4700168 w 12192000"/>
              <a:gd name="connsiteY14" fmla="*/ 22735 h 4999978"/>
              <a:gd name="connsiteX15" fmla="*/ 4741127 w 12192000"/>
              <a:gd name="connsiteY15" fmla="*/ 23309 h 4999978"/>
              <a:gd name="connsiteX16" fmla="*/ 4767598 w 12192000"/>
              <a:gd name="connsiteY16" fmla="*/ 20054 h 4999978"/>
              <a:gd name="connsiteX17" fmla="*/ 4774592 w 12192000"/>
              <a:gd name="connsiteY17" fmla="*/ 22231 h 4999978"/>
              <a:gd name="connsiteX18" fmla="*/ 4801328 w 12192000"/>
              <a:gd name="connsiteY18" fmla="*/ 23236 h 4999978"/>
              <a:gd name="connsiteX19" fmla="*/ 4814870 w 12192000"/>
              <a:gd name="connsiteY19" fmla="*/ 19579 h 4999978"/>
              <a:gd name="connsiteX20" fmla="*/ 4828440 w 12192000"/>
              <a:gd name="connsiteY20" fmla="*/ 27197 h 4999978"/>
              <a:gd name="connsiteX21" fmla="*/ 4831826 w 12192000"/>
              <a:gd name="connsiteY21" fmla="*/ 32900 h 4999978"/>
              <a:gd name="connsiteX22" fmla="*/ 4850785 w 12192000"/>
              <a:gd name="connsiteY22" fmla="*/ 29972 h 4999978"/>
              <a:gd name="connsiteX23" fmla="*/ 4866468 w 12192000"/>
              <a:gd name="connsiteY23" fmla="*/ 35321 h 4999978"/>
              <a:gd name="connsiteX24" fmla="*/ 4879983 w 12192000"/>
              <a:gd name="connsiteY24" fmla="*/ 31397 h 4999978"/>
              <a:gd name="connsiteX25" fmla="*/ 4885635 w 12192000"/>
              <a:gd name="connsiteY25" fmla="*/ 32124 h 4999978"/>
              <a:gd name="connsiteX26" fmla="*/ 4899698 w 12192000"/>
              <a:gd name="connsiteY26" fmla="*/ 34658 h 4999978"/>
              <a:gd name="connsiteX27" fmla="*/ 4923986 w 12192000"/>
              <a:gd name="connsiteY27" fmla="*/ 40414 h 4999978"/>
              <a:gd name="connsiteX28" fmla="*/ 4931544 w 12192000"/>
              <a:gd name="connsiteY28" fmla="*/ 41140 h 4999978"/>
              <a:gd name="connsiteX29" fmla="*/ 4948135 w 12192000"/>
              <a:gd name="connsiteY29" fmla="*/ 50311 h 4999978"/>
              <a:gd name="connsiteX30" fmla="*/ 4980068 w 12192000"/>
              <a:gd name="connsiteY30" fmla="*/ 57834 h 4999978"/>
              <a:gd name="connsiteX31" fmla="*/ 5036541 w 12192000"/>
              <a:gd name="connsiteY31" fmla="*/ 85075 h 4999978"/>
              <a:gd name="connsiteX32" fmla="*/ 5069678 w 12192000"/>
              <a:gd name="connsiteY32" fmla="*/ 97961 h 4999978"/>
              <a:gd name="connsiteX33" fmla="*/ 5092160 w 12192000"/>
              <a:gd name="connsiteY33" fmla="*/ 109985 h 4999978"/>
              <a:gd name="connsiteX34" fmla="*/ 5158166 w 12192000"/>
              <a:gd name="connsiteY34" fmla="*/ 126350 h 4999978"/>
              <a:gd name="connsiteX35" fmla="*/ 5271252 w 12192000"/>
              <a:gd name="connsiteY35" fmla="*/ 147520 h 4999978"/>
              <a:gd name="connsiteX36" fmla="*/ 5294438 w 12192000"/>
              <a:gd name="connsiteY36" fmla="*/ 153338 h 4999978"/>
              <a:gd name="connsiteX37" fmla="*/ 5310840 w 12192000"/>
              <a:gd name="connsiteY37" fmla="*/ 163551 h 4999978"/>
              <a:gd name="connsiteX38" fmla="*/ 5311570 w 12192000"/>
              <a:gd name="connsiteY38" fmla="*/ 170463 h 4999978"/>
              <a:gd name="connsiteX39" fmla="*/ 5323756 w 12192000"/>
              <a:gd name="connsiteY39" fmla="*/ 174500 h 4999978"/>
              <a:gd name="connsiteX40" fmla="*/ 5326259 w 12192000"/>
              <a:gd name="connsiteY40" fmla="*/ 176662 h 4999978"/>
              <a:gd name="connsiteX41" fmla="*/ 5341357 w 12192000"/>
              <a:gd name="connsiteY41" fmla="*/ 187975 h 4999978"/>
              <a:gd name="connsiteX42" fmla="*/ 5391908 w 12192000"/>
              <a:gd name="connsiteY42" fmla="*/ 185073 h 4999978"/>
              <a:gd name="connsiteX43" fmla="*/ 5492371 w 12192000"/>
              <a:gd name="connsiteY43" fmla="*/ 230923 h 4999978"/>
              <a:gd name="connsiteX44" fmla="*/ 5640913 w 12192000"/>
              <a:gd name="connsiteY44" fmla="*/ 239810 h 4999978"/>
              <a:gd name="connsiteX45" fmla="*/ 5877770 w 12192000"/>
              <a:gd name="connsiteY45" fmla="*/ 283747 h 4999978"/>
              <a:gd name="connsiteX46" fmla="*/ 5989615 w 12192000"/>
              <a:gd name="connsiteY46" fmla="*/ 306445 h 4999978"/>
              <a:gd name="connsiteX47" fmla="*/ 5996857 w 12192000"/>
              <a:gd name="connsiteY47" fmla="*/ 310331 h 4999978"/>
              <a:gd name="connsiteX48" fmla="*/ 6037387 w 12192000"/>
              <a:gd name="connsiteY48" fmla="*/ 299308 h 4999978"/>
              <a:gd name="connsiteX49" fmla="*/ 6113074 w 12192000"/>
              <a:gd name="connsiteY49" fmla="*/ 312627 h 4999978"/>
              <a:gd name="connsiteX50" fmla="*/ 6280929 w 12192000"/>
              <a:gd name="connsiteY50" fmla="*/ 337226 h 4999978"/>
              <a:gd name="connsiteX51" fmla="*/ 6298665 w 12192000"/>
              <a:gd name="connsiteY51" fmla="*/ 329713 h 4999978"/>
              <a:gd name="connsiteX52" fmla="*/ 6317326 w 12192000"/>
              <a:gd name="connsiteY52" fmla="*/ 326576 h 4999978"/>
              <a:gd name="connsiteX53" fmla="*/ 6319212 w 12192000"/>
              <a:gd name="connsiteY53" fmla="*/ 327786 h 4999978"/>
              <a:gd name="connsiteX54" fmla="*/ 6339724 w 12192000"/>
              <a:gd name="connsiteY54" fmla="*/ 328880 h 4999978"/>
              <a:gd name="connsiteX55" fmla="*/ 6345010 w 12192000"/>
              <a:gd name="connsiteY55" fmla="*/ 325930 h 4999978"/>
              <a:gd name="connsiteX56" fmla="*/ 6359332 w 12192000"/>
              <a:gd name="connsiteY56" fmla="*/ 325681 h 4999978"/>
              <a:gd name="connsiteX57" fmla="*/ 6388220 w 12192000"/>
              <a:gd name="connsiteY57" fmla="*/ 322496 h 4999978"/>
              <a:gd name="connsiteX58" fmla="*/ 6392994 w 12192000"/>
              <a:gd name="connsiteY58" fmla="*/ 324426 h 4999978"/>
              <a:gd name="connsiteX59" fmla="*/ 6435581 w 12192000"/>
              <a:gd name="connsiteY59" fmla="*/ 323557 h 4999978"/>
              <a:gd name="connsiteX60" fmla="*/ 6435870 w 12192000"/>
              <a:gd name="connsiteY60" fmla="*/ 324745 h 4999978"/>
              <a:gd name="connsiteX61" fmla="*/ 6446571 w 12192000"/>
              <a:gd name="connsiteY61" fmla="*/ 329739 h 4999978"/>
              <a:gd name="connsiteX62" fmla="*/ 6467701 w 12192000"/>
              <a:gd name="connsiteY62" fmla="*/ 336547 h 4999978"/>
              <a:gd name="connsiteX63" fmla="*/ 6512727 w 12192000"/>
              <a:gd name="connsiteY63" fmla="*/ 367087 h 4999978"/>
              <a:gd name="connsiteX64" fmla="*/ 6557094 w 12192000"/>
              <a:gd name="connsiteY64" fmla="*/ 366314 h 4999978"/>
              <a:gd name="connsiteX65" fmla="*/ 6565879 w 12192000"/>
              <a:gd name="connsiteY65" fmla="*/ 366812 h 4999978"/>
              <a:gd name="connsiteX66" fmla="*/ 6565997 w 12192000"/>
              <a:gd name="connsiteY66" fmla="*/ 367092 h 4999978"/>
              <a:gd name="connsiteX67" fmla="*/ 6575147 w 12192000"/>
              <a:gd name="connsiteY67" fmla="*/ 368156 h 4999978"/>
              <a:gd name="connsiteX68" fmla="*/ 6581899 w 12192000"/>
              <a:gd name="connsiteY68" fmla="*/ 367720 h 4999978"/>
              <a:gd name="connsiteX69" fmla="*/ 6598943 w 12192000"/>
              <a:gd name="connsiteY69" fmla="*/ 368688 h 4999978"/>
              <a:gd name="connsiteX70" fmla="*/ 6604421 w 12192000"/>
              <a:gd name="connsiteY70" fmla="*/ 370815 h 4999978"/>
              <a:gd name="connsiteX71" fmla="*/ 6606035 w 12192000"/>
              <a:gd name="connsiteY71" fmla="*/ 374247 h 4999978"/>
              <a:gd name="connsiteX72" fmla="*/ 6607669 w 12192000"/>
              <a:gd name="connsiteY72" fmla="*/ 373968 h 4999978"/>
              <a:gd name="connsiteX73" fmla="*/ 6637532 w 12192000"/>
              <a:gd name="connsiteY73" fmla="*/ 384907 h 4999978"/>
              <a:gd name="connsiteX74" fmla="*/ 6706880 w 12192000"/>
              <a:gd name="connsiteY74" fmla="*/ 399163 h 4999978"/>
              <a:gd name="connsiteX75" fmla="*/ 6747500 w 12192000"/>
              <a:gd name="connsiteY75" fmla="*/ 403168 h 4999978"/>
              <a:gd name="connsiteX76" fmla="*/ 6857783 w 12192000"/>
              <a:gd name="connsiteY76" fmla="*/ 418687 h 4999978"/>
              <a:gd name="connsiteX77" fmla="*/ 6967720 w 12192000"/>
              <a:gd name="connsiteY77" fmla="*/ 437721 h 4999978"/>
              <a:gd name="connsiteX78" fmla="*/ 7018394 w 12192000"/>
              <a:gd name="connsiteY78" fmla="*/ 466613 h 4999978"/>
              <a:gd name="connsiteX79" fmla="*/ 7024679 w 12192000"/>
              <a:gd name="connsiteY79" fmla="*/ 467750 h 4999978"/>
              <a:gd name="connsiteX80" fmla="*/ 7041715 w 12192000"/>
              <a:gd name="connsiteY80" fmla="*/ 465902 h 4999978"/>
              <a:gd name="connsiteX81" fmla="*/ 7048103 w 12192000"/>
              <a:gd name="connsiteY81" fmla="*/ 464392 h 4999978"/>
              <a:gd name="connsiteX82" fmla="*/ 7057490 w 12192000"/>
              <a:gd name="connsiteY82" fmla="*/ 463917 h 4999978"/>
              <a:gd name="connsiteX83" fmla="*/ 7057730 w 12192000"/>
              <a:gd name="connsiteY83" fmla="*/ 464165 h 4999978"/>
              <a:gd name="connsiteX84" fmla="*/ 7066511 w 12192000"/>
              <a:gd name="connsiteY84" fmla="*/ 463214 h 4999978"/>
              <a:gd name="connsiteX85" fmla="*/ 7109401 w 12192000"/>
              <a:gd name="connsiteY85" fmla="*/ 455268 h 4999978"/>
              <a:gd name="connsiteX86" fmla="*/ 7166830 w 12192000"/>
              <a:gd name="connsiteY86" fmla="*/ 477037 h 4999978"/>
              <a:gd name="connsiteX87" fmla="*/ 7190442 w 12192000"/>
              <a:gd name="connsiteY87" fmla="*/ 480090 h 4999978"/>
              <a:gd name="connsiteX88" fmla="*/ 7203083 w 12192000"/>
              <a:gd name="connsiteY88" fmla="*/ 483106 h 4999978"/>
              <a:gd name="connsiteX89" fmla="*/ 7203894 w 12192000"/>
              <a:gd name="connsiteY89" fmla="*/ 484190 h 4999978"/>
              <a:gd name="connsiteX90" fmla="*/ 7245004 w 12192000"/>
              <a:gd name="connsiteY90" fmla="*/ 476444 h 4999978"/>
              <a:gd name="connsiteX91" fmla="*/ 7250514 w 12192000"/>
              <a:gd name="connsiteY91" fmla="*/ 477506 h 4999978"/>
              <a:gd name="connsiteX92" fmla="*/ 7277246 w 12192000"/>
              <a:gd name="connsiteY92" fmla="*/ 469782 h 4999978"/>
              <a:gd name="connsiteX93" fmla="*/ 7291092 w 12192000"/>
              <a:gd name="connsiteY93" fmla="*/ 467217 h 4999978"/>
              <a:gd name="connsiteX94" fmla="*/ 7294933 w 12192000"/>
              <a:gd name="connsiteY94" fmla="*/ 463549 h 4999978"/>
              <a:gd name="connsiteX95" fmla="*/ 7315408 w 12192000"/>
              <a:gd name="connsiteY95" fmla="*/ 461260 h 4999978"/>
              <a:gd name="connsiteX96" fmla="*/ 7317786 w 12192000"/>
              <a:gd name="connsiteY96" fmla="*/ 462106 h 4999978"/>
              <a:gd name="connsiteX97" fmla="*/ 7334572 w 12192000"/>
              <a:gd name="connsiteY97" fmla="*/ 456088 h 4999978"/>
              <a:gd name="connsiteX98" fmla="*/ 7348520 w 12192000"/>
              <a:gd name="connsiteY98" fmla="*/ 446050 h 4999978"/>
              <a:gd name="connsiteX99" fmla="*/ 7522997 w 12192000"/>
              <a:gd name="connsiteY99" fmla="*/ 442209 h 4999978"/>
              <a:gd name="connsiteX100" fmla="*/ 7686985 w 12192000"/>
              <a:gd name="connsiteY100" fmla="*/ 419805 h 4999978"/>
              <a:gd name="connsiteX101" fmla="*/ 7854068 w 12192000"/>
              <a:gd name="connsiteY101" fmla="*/ 409774 h 4999978"/>
              <a:gd name="connsiteX102" fmla="*/ 8034165 w 12192000"/>
              <a:gd name="connsiteY102" fmla="*/ 391699 h 4999978"/>
              <a:gd name="connsiteX103" fmla="*/ 8094381 w 12192000"/>
              <a:gd name="connsiteY103" fmla="*/ 395718 h 4999978"/>
              <a:gd name="connsiteX104" fmla="*/ 8146898 w 12192000"/>
              <a:gd name="connsiteY104" fmla="*/ 378558 h 4999978"/>
              <a:gd name="connsiteX105" fmla="*/ 8168993 w 12192000"/>
              <a:gd name="connsiteY105" fmla="*/ 384830 h 4999978"/>
              <a:gd name="connsiteX106" fmla="*/ 8172809 w 12192000"/>
              <a:gd name="connsiteY106" fmla="*/ 386137 h 4999978"/>
              <a:gd name="connsiteX107" fmla="*/ 8187962 w 12192000"/>
              <a:gd name="connsiteY107" fmla="*/ 386433 h 4999978"/>
              <a:gd name="connsiteX108" fmla="*/ 8192382 w 12192000"/>
              <a:gd name="connsiteY108" fmla="*/ 392692 h 4999978"/>
              <a:gd name="connsiteX109" fmla="*/ 8375192 w 12192000"/>
              <a:gd name="connsiteY109" fmla="*/ 383879 h 4999978"/>
              <a:gd name="connsiteX110" fmla="*/ 8454377 w 12192000"/>
              <a:gd name="connsiteY110" fmla="*/ 380331 h 4999978"/>
              <a:gd name="connsiteX111" fmla="*/ 8484740 w 12192000"/>
              <a:gd name="connsiteY111" fmla="*/ 385159 h 4999978"/>
              <a:gd name="connsiteX112" fmla="*/ 8601673 w 12192000"/>
              <a:gd name="connsiteY112" fmla="*/ 397101 h 4999978"/>
              <a:gd name="connsiteX113" fmla="*/ 8701676 w 12192000"/>
              <a:gd name="connsiteY113" fmla="*/ 401351 h 4999978"/>
              <a:gd name="connsiteX114" fmla="*/ 8773288 w 12192000"/>
              <a:gd name="connsiteY114" fmla="*/ 378077 h 4999978"/>
              <a:gd name="connsiteX115" fmla="*/ 8779909 w 12192000"/>
              <a:gd name="connsiteY115" fmla="*/ 382446 h 4999978"/>
              <a:gd name="connsiteX116" fmla="*/ 8829932 w 12192000"/>
              <a:gd name="connsiteY116" fmla="*/ 379243 h 4999978"/>
              <a:gd name="connsiteX117" fmla="*/ 9003386 w 12192000"/>
              <a:gd name="connsiteY117" fmla="*/ 336242 h 4999978"/>
              <a:gd name="connsiteX118" fmla="*/ 9101185 w 12192000"/>
              <a:gd name="connsiteY118" fmla="*/ 330862 h 4999978"/>
              <a:gd name="connsiteX119" fmla="*/ 9136185 w 12192000"/>
              <a:gd name="connsiteY119" fmla="*/ 334078 h 4999978"/>
              <a:gd name="connsiteX120" fmla="*/ 9194801 w 12192000"/>
              <a:gd name="connsiteY120" fmla="*/ 339149 h 4999978"/>
              <a:gd name="connsiteX121" fmla="*/ 9239316 w 12192000"/>
              <a:gd name="connsiteY121" fmla="*/ 355558 h 4999978"/>
              <a:gd name="connsiteX122" fmla="*/ 9288052 w 12192000"/>
              <a:gd name="connsiteY122" fmla="*/ 354796 h 4999978"/>
              <a:gd name="connsiteX123" fmla="*/ 9298465 w 12192000"/>
              <a:gd name="connsiteY123" fmla="*/ 338296 h 4999978"/>
              <a:gd name="connsiteX124" fmla="*/ 9350892 w 12192000"/>
              <a:gd name="connsiteY124" fmla="*/ 342778 h 4999978"/>
              <a:gd name="connsiteX125" fmla="*/ 9430522 w 12192000"/>
              <a:gd name="connsiteY125" fmla="*/ 351368 h 4999978"/>
              <a:gd name="connsiteX126" fmla="*/ 9476215 w 12192000"/>
              <a:gd name="connsiteY126" fmla="*/ 352107 h 4999978"/>
              <a:gd name="connsiteX127" fmla="*/ 9601276 w 12192000"/>
              <a:gd name="connsiteY127" fmla="*/ 358704 h 4999978"/>
              <a:gd name="connsiteX128" fmla="*/ 9726733 w 12192000"/>
              <a:gd name="connsiteY128" fmla="*/ 368801 h 4999978"/>
              <a:gd name="connsiteX129" fmla="*/ 9802144 w 12192000"/>
              <a:gd name="connsiteY129" fmla="*/ 394479 h 4999978"/>
              <a:gd name="connsiteX130" fmla="*/ 9905153 w 12192000"/>
              <a:gd name="connsiteY130" fmla="*/ 400650 h 4999978"/>
              <a:gd name="connsiteX131" fmla="*/ 9922553 w 12192000"/>
              <a:gd name="connsiteY131" fmla="*/ 404569 h 4999978"/>
              <a:gd name="connsiteX132" fmla="*/ 10044658 w 12192000"/>
              <a:gd name="connsiteY132" fmla="*/ 418077 h 4999978"/>
              <a:gd name="connsiteX133" fmla="*/ 10184585 w 12192000"/>
              <a:gd name="connsiteY133" fmla="*/ 407138 h 4999978"/>
              <a:gd name="connsiteX134" fmla="*/ 10366435 w 12192000"/>
              <a:gd name="connsiteY134" fmla="*/ 462428 h 4999978"/>
              <a:gd name="connsiteX135" fmla="*/ 10688220 w 12192000"/>
              <a:gd name="connsiteY135" fmla="*/ 542258 h 4999978"/>
              <a:gd name="connsiteX136" fmla="*/ 11026690 w 12192000"/>
              <a:gd name="connsiteY136" fmla="*/ 550681 h 4999978"/>
              <a:gd name="connsiteX137" fmla="*/ 11113779 w 12192000"/>
              <a:gd name="connsiteY137" fmla="*/ 533868 h 4999978"/>
              <a:gd name="connsiteX138" fmla="*/ 11369556 w 12192000"/>
              <a:gd name="connsiteY138" fmla="*/ 491719 h 4999978"/>
              <a:gd name="connsiteX139" fmla="*/ 11623342 w 12192000"/>
              <a:gd name="connsiteY139" fmla="*/ 388428 h 4999978"/>
              <a:gd name="connsiteX140" fmla="*/ 11786511 w 12192000"/>
              <a:gd name="connsiteY140" fmla="*/ 358390 h 4999978"/>
              <a:gd name="connsiteX141" fmla="*/ 11862577 w 12192000"/>
              <a:gd name="connsiteY141" fmla="*/ 330549 h 4999978"/>
              <a:gd name="connsiteX142" fmla="*/ 11916612 w 12192000"/>
              <a:gd name="connsiteY142" fmla="*/ 323810 h 4999978"/>
              <a:gd name="connsiteX143" fmla="*/ 11948830 w 12192000"/>
              <a:gd name="connsiteY143" fmla="*/ 318062 h 4999978"/>
              <a:gd name="connsiteX144" fmla="*/ 12001583 w 12192000"/>
              <a:gd name="connsiteY144" fmla="*/ 279643 h 4999978"/>
              <a:gd name="connsiteX145" fmla="*/ 12174977 w 12192000"/>
              <a:gd name="connsiteY145" fmla="*/ 264652 h 4999978"/>
              <a:gd name="connsiteX146" fmla="*/ 12192000 w 12192000"/>
              <a:gd name="connsiteY146" fmla="*/ 256549 h 4999978"/>
              <a:gd name="connsiteX147" fmla="*/ 12192000 w 12192000"/>
              <a:gd name="connsiteY147" fmla="*/ 4999978 h 4999978"/>
              <a:gd name="connsiteX148" fmla="*/ 0 w 12192000"/>
              <a:gd name="connsiteY148" fmla="*/ 4999978 h 4999978"/>
              <a:gd name="connsiteX149" fmla="*/ 0 w 12192000"/>
              <a:gd name="connsiteY149" fmla="*/ 617449 h 4999978"/>
              <a:gd name="connsiteX150" fmla="*/ 11075 w 12192000"/>
              <a:gd name="connsiteY150" fmla="*/ 615178 h 4999978"/>
              <a:gd name="connsiteX151" fmla="*/ 44061 w 12192000"/>
              <a:gd name="connsiteY151" fmla="*/ 608596 h 4999978"/>
              <a:gd name="connsiteX152" fmla="*/ 136694 w 12192000"/>
              <a:gd name="connsiteY152" fmla="*/ 556415 h 4999978"/>
              <a:gd name="connsiteX153" fmla="*/ 170342 w 12192000"/>
              <a:gd name="connsiteY153" fmla="*/ 551077 h 4999978"/>
              <a:gd name="connsiteX154" fmla="*/ 168955 w 12192000"/>
              <a:gd name="connsiteY154" fmla="*/ 542164 h 4999978"/>
              <a:gd name="connsiteX155" fmla="*/ 181474 w 12192000"/>
              <a:gd name="connsiteY155" fmla="*/ 541281 h 4999978"/>
              <a:gd name="connsiteX156" fmla="*/ 209440 w 12192000"/>
              <a:gd name="connsiteY156" fmla="*/ 540561 h 4999978"/>
              <a:gd name="connsiteX157" fmla="*/ 293152 w 12192000"/>
              <a:gd name="connsiteY157" fmla="*/ 536576 h 4999978"/>
              <a:gd name="connsiteX158" fmla="*/ 315693 w 12192000"/>
              <a:gd name="connsiteY158" fmla="*/ 519030 h 4999978"/>
              <a:gd name="connsiteX159" fmla="*/ 337305 w 12192000"/>
              <a:gd name="connsiteY159" fmla="*/ 518372 h 4999978"/>
              <a:gd name="connsiteX160" fmla="*/ 462252 w 12192000"/>
              <a:gd name="connsiteY160" fmla="*/ 493151 h 4999978"/>
              <a:gd name="connsiteX161" fmla="*/ 479457 w 12192000"/>
              <a:gd name="connsiteY161" fmla="*/ 491123 h 4999978"/>
              <a:gd name="connsiteX162" fmla="*/ 488653 w 12192000"/>
              <a:gd name="connsiteY162" fmla="*/ 483257 h 4999978"/>
              <a:gd name="connsiteX163" fmla="*/ 522053 w 12192000"/>
              <a:gd name="connsiteY163" fmla="*/ 481125 h 4999978"/>
              <a:gd name="connsiteX164" fmla="*/ 523520 w 12192000"/>
              <a:gd name="connsiteY164" fmla="*/ 476713 h 4999978"/>
              <a:gd name="connsiteX165" fmla="*/ 632714 w 12192000"/>
              <a:gd name="connsiteY165" fmla="*/ 437101 h 4999978"/>
              <a:gd name="connsiteX166" fmla="*/ 651426 w 12192000"/>
              <a:gd name="connsiteY166" fmla="*/ 430544 h 4999978"/>
              <a:gd name="connsiteX167" fmla="*/ 667724 w 12192000"/>
              <a:gd name="connsiteY167" fmla="*/ 432138 h 4999978"/>
              <a:gd name="connsiteX168" fmla="*/ 757679 w 12192000"/>
              <a:gd name="connsiteY168" fmla="*/ 425145 h 4999978"/>
              <a:gd name="connsiteX169" fmla="*/ 779159 w 12192000"/>
              <a:gd name="connsiteY169" fmla="*/ 428059 h 4999978"/>
              <a:gd name="connsiteX170" fmla="*/ 788293 w 12192000"/>
              <a:gd name="connsiteY170" fmla="*/ 434863 h 4999978"/>
              <a:gd name="connsiteX171" fmla="*/ 822923 w 12192000"/>
              <a:gd name="connsiteY171" fmla="*/ 421074 h 4999978"/>
              <a:gd name="connsiteX172" fmla="*/ 876559 w 12192000"/>
              <a:gd name="connsiteY172" fmla="*/ 411088 h 4999978"/>
              <a:gd name="connsiteX173" fmla="*/ 902011 w 12192000"/>
              <a:gd name="connsiteY173" fmla="*/ 404118 h 4999978"/>
              <a:gd name="connsiteX174" fmla="*/ 922715 w 12192000"/>
              <a:gd name="connsiteY174" fmla="*/ 407699 h 4999978"/>
              <a:gd name="connsiteX175" fmla="*/ 1040139 w 12192000"/>
              <a:gd name="connsiteY175" fmla="*/ 406590 h 4999978"/>
              <a:gd name="connsiteX176" fmla="*/ 1067251 w 12192000"/>
              <a:gd name="connsiteY176" fmla="*/ 412384 h 4999978"/>
              <a:gd name="connsiteX177" fmla="*/ 1080272 w 12192000"/>
              <a:gd name="connsiteY177" fmla="*/ 424669 h 4999978"/>
              <a:gd name="connsiteX178" fmla="*/ 1090219 w 12192000"/>
              <a:gd name="connsiteY178" fmla="*/ 420026 h 4999978"/>
              <a:gd name="connsiteX179" fmla="*/ 1161226 w 12192000"/>
              <a:gd name="connsiteY179" fmla="*/ 418304 h 4999978"/>
              <a:gd name="connsiteX180" fmla="*/ 1207525 w 12192000"/>
              <a:gd name="connsiteY180" fmla="*/ 416039 h 4999978"/>
              <a:gd name="connsiteX181" fmla="*/ 1295331 w 12192000"/>
              <a:gd name="connsiteY181" fmla="*/ 402182 h 4999978"/>
              <a:gd name="connsiteX182" fmla="*/ 1347118 w 12192000"/>
              <a:gd name="connsiteY182" fmla="*/ 399704 h 4999978"/>
              <a:gd name="connsiteX183" fmla="*/ 1378108 w 12192000"/>
              <a:gd name="connsiteY183" fmla="*/ 398410 h 4999978"/>
              <a:gd name="connsiteX184" fmla="*/ 1459192 w 12192000"/>
              <a:gd name="connsiteY184" fmla="*/ 380919 h 4999978"/>
              <a:gd name="connsiteX185" fmla="*/ 1590120 w 12192000"/>
              <a:gd name="connsiteY185" fmla="*/ 317608 h 4999978"/>
              <a:gd name="connsiteX186" fmla="*/ 1631417 w 12192000"/>
              <a:gd name="connsiteY186" fmla="*/ 308227 h 4999978"/>
              <a:gd name="connsiteX187" fmla="*/ 1638727 w 12192000"/>
              <a:gd name="connsiteY187" fmla="*/ 311610 h 4999978"/>
              <a:gd name="connsiteX188" fmla="*/ 1844438 w 12192000"/>
              <a:gd name="connsiteY188" fmla="*/ 271304 h 4999978"/>
              <a:gd name="connsiteX189" fmla="*/ 1881324 w 12192000"/>
              <a:gd name="connsiteY189" fmla="*/ 268497 h 4999978"/>
              <a:gd name="connsiteX190" fmla="*/ 1908999 w 12192000"/>
              <a:gd name="connsiteY190" fmla="*/ 269338 h 4999978"/>
              <a:gd name="connsiteX191" fmla="*/ 1974956 w 12192000"/>
              <a:gd name="connsiteY191" fmla="*/ 255958 h 4999978"/>
              <a:gd name="connsiteX192" fmla="*/ 2082409 w 12192000"/>
              <a:gd name="connsiteY192" fmla="*/ 227290 h 4999978"/>
              <a:gd name="connsiteX193" fmla="*/ 2105639 w 12192000"/>
              <a:gd name="connsiteY193" fmla="*/ 222648 h 4999978"/>
              <a:gd name="connsiteX194" fmla="*/ 2126992 w 12192000"/>
              <a:gd name="connsiteY194" fmla="*/ 224468 h 4999978"/>
              <a:gd name="connsiteX195" fmla="*/ 2133154 w 12192000"/>
              <a:gd name="connsiteY195" fmla="*/ 229952 h 4999978"/>
              <a:gd name="connsiteX196" fmla="*/ 2146154 w 12192000"/>
              <a:gd name="connsiteY196" fmla="*/ 228332 h 4999978"/>
              <a:gd name="connsiteX197" fmla="*/ 2149901 w 12192000"/>
              <a:gd name="connsiteY197" fmla="*/ 229116 h 4999978"/>
              <a:gd name="connsiteX198" fmla="*/ 2171100 w 12192000"/>
              <a:gd name="connsiteY198" fmla="*/ 232389 h 4999978"/>
              <a:gd name="connsiteX199" fmla="*/ 2209148 w 12192000"/>
              <a:gd name="connsiteY199" fmla="*/ 209225 h 4999978"/>
              <a:gd name="connsiteX200" fmla="*/ 2261889 w 12192000"/>
              <a:gd name="connsiteY200" fmla="*/ 205532 h 4999978"/>
              <a:gd name="connsiteX201" fmla="*/ 2452315 w 12192000"/>
              <a:gd name="connsiteY201" fmla="*/ 152899 h 4999978"/>
              <a:gd name="connsiteX202" fmla="*/ 2487710 w 12192000"/>
              <a:gd name="connsiteY202" fmla="*/ 169267 h 4999978"/>
              <a:gd name="connsiteX203" fmla="*/ 2665623 w 12192000"/>
              <a:gd name="connsiteY203" fmla="*/ 96394 h 4999978"/>
              <a:gd name="connsiteX204" fmla="*/ 2751524 w 12192000"/>
              <a:gd name="connsiteY204" fmla="*/ 90153 h 4999978"/>
              <a:gd name="connsiteX205" fmla="*/ 2797622 w 12192000"/>
              <a:gd name="connsiteY205" fmla="*/ 67069 h 4999978"/>
              <a:gd name="connsiteX206" fmla="*/ 2843870 w 12192000"/>
              <a:gd name="connsiteY206" fmla="*/ 47507 h 4999978"/>
              <a:gd name="connsiteX207" fmla="*/ 2862745 w 12192000"/>
              <a:gd name="connsiteY207" fmla="*/ 43242 h 4999978"/>
              <a:gd name="connsiteX208" fmla="*/ 2864596 w 12192000"/>
              <a:gd name="connsiteY208" fmla="*/ 39218 h 4999978"/>
              <a:gd name="connsiteX209" fmla="*/ 2875381 w 12192000"/>
              <a:gd name="connsiteY209" fmla="*/ 35003 h 4999978"/>
              <a:gd name="connsiteX210" fmla="*/ 2895139 w 12192000"/>
              <a:gd name="connsiteY210" fmla="*/ 24186 h 4999978"/>
              <a:gd name="connsiteX211" fmla="*/ 2900232 w 12192000"/>
              <a:gd name="connsiteY211" fmla="*/ 24518 h 4999978"/>
              <a:gd name="connsiteX212" fmla="*/ 2932205 w 12192000"/>
              <a:gd name="connsiteY212" fmla="*/ 11873 h 4999978"/>
              <a:gd name="connsiteX213" fmla="*/ 2933310 w 12192000"/>
              <a:gd name="connsiteY213" fmla="*/ 12816 h 4999978"/>
              <a:gd name="connsiteX214" fmla="*/ 2945218 w 12192000"/>
              <a:gd name="connsiteY214" fmla="*/ 14141 h 4999978"/>
              <a:gd name="connsiteX215" fmla="*/ 2966465 w 12192000"/>
              <a:gd name="connsiteY215" fmla="*/ 14117 h 4999978"/>
              <a:gd name="connsiteX216" fmla="*/ 3023668 w 12192000"/>
              <a:gd name="connsiteY216" fmla="*/ 27905 h 4999978"/>
              <a:gd name="connsiteX217" fmla="*/ 3057077 w 12192000"/>
              <a:gd name="connsiteY217" fmla="*/ 14845 h 4999978"/>
              <a:gd name="connsiteX218" fmla="*/ 3151915 w 12192000"/>
              <a:gd name="connsiteY218" fmla="*/ 11243 h 4999978"/>
              <a:gd name="connsiteX219" fmla="*/ 3251671 w 12192000"/>
              <a:gd name="connsiteY219" fmla="*/ 31575 h 4999978"/>
              <a:gd name="connsiteX220" fmla="*/ 3351400 w 12192000"/>
              <a:gd name="connsiteY220" fmla="*/ 32687 h 4999978"/>
              <a:gd name="connsiteX221" fmla="*/ 3387481 w 12192000"/>
              <a:gd name="connsiteY221" fmla="*/ 31443 h 4999978"/>
              <a:gd name="connsiteX222" fmla="*/ 3451923 w 12192000"/>
              <a:gd name="connsiteY222" fmla="*/ 36482 h 4999978"/>
              <a:gd name="connsiteX223" fmla="*/ 3481520 w 12192000"/>
              <a:gd name="connsiteY223" fmla="*/ 43287 h 4999978"/>
              <a:gd name="connsiteX224" fmla="*/ 3482804 w 12192000"/>
              <a:gd name="connsiteY224" fmla="*/ 42812 h 4999978"/>
              <a:gd name="connsiteX225" fmla="*/ 3485495 w 12192000"/>
              <a:gd name="connsiteY225" fmla="*/ 45921 h 4999978"/>
              <a:gd name="connsiteX226" fmla="*/ 3490972 w 12192000"/>
              <a:gd name="connsiteY226" fmla="*/ 47286 h 4999978"/>
              <a:gd name="connsiteX227" fmla="*/ 3505835 w 12192000"/>
              <a:gd name="connsiteY227" fmla="*/ 46077 h 4999978"/>
              <a:gd name="connsiteX228" fmla="*/ 3511410 w 12192000"/>
              <a:gd name="connsiteY228" fmla="*/ 44808 h 4999978"/>
              <a:gd name="connsiteX229" fmla="*/ 3519598 w 12192000"/>
              <a:gd name="connsiteY229" fmla="*/ 44683 h 4999978"/>
              <a:gd name="connsiteX230" fmla="*/ 3519807 w 12192000"/>
              <a:gd name="connsiteY230" fmla="*/ 44938 h 4999978"/>
              <a:gd name="connsiteX231" fmla="*/ 3527466 w 12192000"/>
              <a:gd name="connsiteY231" fmla="*/ 44316 h 4999978"/>
              <a:gd name="connsiteX232" fmla="*/ 3564889 w 12192000"/>
              <a:gd name="connsiteY232" fmla="*/ 57394 h 4999978"/>
              <a:gd name="connsiteX233" fmla="*/ 3614922 w 12192000"/>
              <a:gd name="connsiteY233" fmla="*/ 61804 h 4999978"/>
              <a:gd name="connsiteX234" fmla="*/ 3635506 w 12192000"/>
              <a:gd name="connsiteY234" fmla="*/ 65718 h 4999978"/>
              <a:gd name="connsiteX235" fmla="*/ 3646525 w 12192000"/>
              <a:gd name="connsiteY235" fmla="*/ 69193 h 4999978"/>
              <a:gd name="connsiteX236" fmla="*/ 3647224 w 12192000"/>
              <a:gd name="connsiteY236" fmla="*/ 70303 h 4999978"/>
              <a:gd name="connsiteX237" fmla="*/ 3683100 w 12192000"/>
              <a:gd name="connsiteY237" fmla="*/ 64109 h 4999978"/>
              <a:gd name="connsiteX238" fmla="*/ 3687901 w 12192000"/>
              <a:gd name="connsiteY238" fmla="*/ 65372 h 4999978"/>
              <a:gd name="connsiteX239" fmla="*/ 3711234 w 12192000"/>
              <a:gd name="connsiteY239" fmla="*/ 58665 h 4999978"/>
              <a:gd name="connsiteX240" fmla="*/ 3723318 w 12192000"/>
              <a:gd name="connsiteY240" fmla="*/ 56625 h 4999978"/>
              <a:gd name="connsiteX241" fmla="*/ 3726677 w 12192000"/>
              <a:gd name="connsiteY241" fmla="*/ 53112 h 4999978"/>
              <a:gd name="connsiteX242" fmla="*/ 3744535 w 12192000"/>
              <a:gd name="connsiteY242" fmla="*/ 51590 h 4999978"/>
              <a:gd name="connsiteX243" fmla="*/ 3746608 w 12192000"/>
              <a:gd name="connsiteY243" fmla="*/ 52522 h 4999978"/>
              <a:gd name="connsiteX244" fmla="*/ 3761262 w 12192000"/>
              <a:gd name="connsiteY244" fmla="*/ 47147 h 4999978"/>
              <a:gd name="connsiteX245" fmla="*/ 3803931 w 12192000"/>
              <a:gd name="connsiteY245" fmla="*/ 49309 h 4999978"/>
              <a:gd name="connsiteX246" fmla="*/ 3925626 w 12192000"/>
              <a:gd name="connsiteY246" fmla="*/ 40301 h 4999978"/>
              <a:gd name="connsiteX247" fmla="*/ 4033324 w 12192000"/>
              <a:gd name="connsiteY247" fmla="*/ 26451 h 4999978"/>
              <a:gd name="connsiteX0" fmla="*/ 4033324 w 12192000"/>
              <a:gd name="connsiteY0" fmla="*/ 26451 h 4999978"/>
              <a:gd name="connsiteX1" fmla="*/ 4138795 w 12192000"/>
              <a:gd name="connsiteY1" fmla="*/ 28995 h 4999978"/>
              <a:gd name="connsiteX2" fmla="*/ 4197186 w 12192000"/>
              <a:gd name="connsiteY2" fmla="*/ 16311 h 4999978"/>
              <a:gd name="connsiteX3" fmla="*/ 4371550 w 12192000"/>
              <a:gd name="connsiteY3" fmla="*/ 8916 h 4999978"/>
              <a:gd name="connsiteX4" fmla="*/ 4424056 w 12192000"/>
              <a:gd name="connsiteY4" fmla="*/ 15151 h 4999978"/>
              <a:gd name="connsiteX5" fmla="*/ 4469897 w 12192000"/>
              <a:gd name="connsiteY5" fmla="*/ 0 h 4999978"/>
              <a:gd name="connsiteX6" fmla="*/ 4489151 w 12192000"/>
              <a:gd name="connsiteY6" fmla="*/ 7067 h 4999978"/>
              <a:gd name="connsiteX7" fmla="*/ 4492479 w 12192000"/>
              <a:gd name="connsiteY7" fmla="*/ 8512 h 4999978"/>
              <a:gd name="connsiteX8" fmla="*/ 4505693 w 12192000"/>
              <a:gd name="connsiteY8" fmla="*/ 9366 h 4999978"/>
              <a:gd name="connsiteX9" fmla="*/ 4509529 w 12192000"/>
              <a:gd name="connsiteY9" fmla="*/ 15767 h 4999978"/>
              <a:gd name="connsiteX10" fmla="*/ 4529499 w 12192000"/>
              <a:gd name="connsiteY10" fmla="*/ 21469 h 4999978"/>
              <a:gd name="connsiteX11" fmla="*/ 4553795 w 12192000"/>
              <a:gd name="connsiteY11" fmla="*/ 21323 h 4999978"/>
              <a:gd name="connsiteX12" fmla="*/ 4640118 w 12192000"/>
              <a:gd name="connsiteY12" fmla="*/ 21481 h 4999978"/>
              <a:gd name="connsiteX13" fmla="*/ 4654127 w 12192000"/>
              <a:gd name="connsiteY13" fmla="*/ 17734 h 4999978"/>
              <a:gd name="connsiteX14" fmla="*/ 4700168 w 12192000"/>
              <a:gd name="connsiteY14" fmla="*/ 22735 h 4999978"/>
              <a:gd name="connsiteX15" fmla="*/ 4741127 w 12192000"/>
              <a:gd name="connsiteY15" fmla="*/ 23309 h 4999978"/>
              <a:gd name="connsiteX16" fmla="*/ 4767598 w 12192000"/>
              <a:gd name="connsiteY16" fmla="*/ 20054 h 4999978"/>
              <a:gd name="connsiteX17" fmla="*/ 4774592 w 12192000"/>
              <a:gd name="connsiteY17" fmla="*/ 22231 h 4999978"/>
              <a:gd name="connsiteX18" fmla="*/ 4801328 w 12192000"/>
              <a:gd name="connsiteY18" fmla="*/ 23236 h 4999978"/>
              <a:gd name="connsiteX19" fmla="*/ 4814870 w 12192000"/>
              <a:gd name="connsiteY19" fmla="*/ 19579 h 4999978"/>
              <a:gd name="connsiteX20" fmla="*/ 4828440 w 12192000"/>
              <a:gd name="connsiteY20" fmla="*/ 27197 h 4999978"/>
              <a:gd name="connsiteX21" fmla="*/ 4831826 w 12192000"/>
              <a:gd name="connsiteY21" fmla="*/ 32900 h 4999978"/>
              <a:gd name="connsiteX22" fmla="*/ 4850785 w 12192000"/>
              <a:gd name="connsiteY22" fmla="*/ 29972 h 4999978"/>
              <a:gd name="connsiteX23" fmla="*/ 4866468 w 12192000"/>
              <a:gd name="connsiteY23" fmla="*/ 35321 h 4999978"/>
              <a:gd name="connsiteX24" fmla="*/ 4879983 w 12192000"/>
              <a:gd name="connsiteY24" fmla="*/ 31397 h 4999978"/>
              <a:gd name="connsiteX25" fmla="*/ 4885635 w 12192000"/>
              <a:gd name="connsiteY25" fmla="*/ 32124 h 4999978"/>
              <a:gd name="connsiteX26" fmla="*/ 4899698 w 12192000"/>
              <a:gd name="connsiteY26" fmla="*/ 34658 h 4999978"/>
              <a:gd name="connsiteX27" fmla="*/ 4923986 w 12192000"/>
              <a:gd name="connsiteY27" fmla="*/ 40414 h 4999978"/>
              <a:gd name="connsiteX28" fmla="*/ 4931544 w 12192000"/>
              <a:gd name="connsiteY28" fmla="*/ 41140 h 4999978"/>
              <a:gd name="connsiteX29" fmla="*/ 4948135 w 12192000"/>
              <a:gd name="connsiteY29" fmla="*/ 50311 h 4999978"/>
              <a:gd name="connsiteX30" fmla="*/ 4980068 w 12192000"/>
              <a:gd name="connsiteY30" fmla="*/ 57834 h 4999978"/>
              <a:gd name="connsiteX31" fmla="*/ 5036541 w 12192000"/>
              <a:gd name="connsiteY31" fmla="*/ 85075 h 4999978"/>
              <a:gd name="connsiteX32" fmla="*/ 5069678 w 12192000"/>
              <a:gd name="connsiteY32" fmla="*/ 97961 h 4999978"/>
              <a:gd name="connsiteX33" fmla="*/ 5092160 w 12192000"/>
              <a:gd name="connsiteY33" fmla="*/ 109985 h 4999978"/>
              <a:gd name="connsiteX34" fmla="*/ 5158166 w 12192000"/>
              <a:gd name="connsiteY34" fmla="*/ 126350 h 4999978"/>
              <a:gd name="connsiteX35" fmla="*/ 5271252 w 12192000"/>
              <a:gd name="connsiteY35" fmla="*/ 147520 h 4999978"/>
              <a:gd name="connsiteX36" fmla="*/ 5294438 w 12192000"/>
              <a:gd name="connsiteY36" fmla="*/ 153338 h 4999978"/>
              <a:gd name="connsiteX37" fmla="*/ 5310840 w 12192000"/>
              <a:gd name="connsiteY37" fmla="*/ 163551 h 4999978"/>
              <a:gd name="connsiteX38" fmla="*/ 5311570 w 12192000"/>
              <a:gd name="connsiteY38" fmla="*/ 170463 h 4999978"/>
              <a:gd name="connsiteX39" fmla="*/ 5323756 w 12192000"/>
              <a:gd name="connsiteY39" fmla="*/ 174500 h 4999978"/>
              <a:gd name="connsiteX40" fmla="*/ 5326259 w 12192000"/>
              <a:gd name="connsiteY40" fmla="*/ 176662 h 4999978"/>
              <a:gd name="connsiteX41" fmla="*/ 5341357 w 12192000"/>
              <a:gd name="connsiteY41" fmla="*/ 187975 h 4999978"/>
              <a:gd name="connsiteX42" fmla="*/ 5391908 w 12192000"/>
              <a:gd name="connsiteY42" fmla="*/ 185073 h 4999978"/>
              <a:gd name="connsiteX43" fmla="*/ 5492371 w 12192000"/>
              <a:gd name="connsiteY43" fmla="*/ 230923 h 4999978"/>
              <a:gd name="connsiteX44" fmla="*/ 5640913 w 12192000"/>
              <a:gd name="connsiteY44" fmla="*/ 239810 h 4999978"/>
              <a:gd name="connsiteX45" fmla="*/ 5877770 w 12192000"/>
              <a:gd name="connsiteY45" fmla="*/ 283747 h 4999978"/>
              <a:gd name="connsiteX46" fmla="*/ 5989615 w 12192000"/>
              <a:gd name="connsiteY46" fmla="*/ 306445 h 4999978"/>
              <a:gd name="connsiteX47" fmla="*/ 5996857 w 12192000"/>
              <a:gd name="connsiteY47" fmla="*/ 310331 h 4999978"/>
              <a:gd name="connsiteX48" fmla="*/ 6037387 w 12192000"/>
              <a:gd name="connsiteY48" fmla="*/ 299308 h 4999978"/>
              <a:gd name="connsiteX49" fmla="*/ 6113074 w 12192000"/>
              <a:gd name="connsiteY49" fmla="*/ 312627 h 4999978"/>
              <a:gd name="connsiteX50" fmla="*/ 6280929 w 12192000"/>
              <a:gd name="connsiteY50" fmla="*/ 337226 h 4999978"/>
              <a:gd name="connsiteX51" fmla="*/ 6298665 w 12192000"/>
              <a:gd name="connsiteY51" fmla="*/ 329713 h 4999978"/>
              <a:gd name="connsiteX52" fmla="*/ 6317326 w 12192000"/>
              <a:gd name="connsiteY52" fmla="*/ 326576 h 4999978"/>
              <a:gd name="connsiteX53" fmla="*/ 6319212 w 12192000"/>
              <a:gd name="connsiteY53" fmla="*/ 327786 h 4999978"/>
              <a:gd name="connsiteX54" fmla="*/ 6339724 w 12192000"/>
              <a:gd name="connsiteY54" fmla="*/ 328880 h 4999978"/>
              <a:gd name="connsiteX55" fmla="*/ 6345010 w 12192000"/>
              <a:gd name="connsiteY55" fmla="*/ 325930 h 4999978"/>
              <a:gd name="connsiteX56" fmla="*/ 6359332 w 12192000"/>
              <a:gd name="connsiteY56" fmla="*/ 325681 h 4999978"/>
              <a:gd name="connsiteX57" fmla="*/ 6388220 w 12192000"/>
              <a:gd name="connsiteY57" fmla="*/ 322496 h 4999978"/>
              <a:gd name="connsiteX58" fmla="*/ 6392994 w 12192000"/>
              <a:gd name="connsiteY58" fmla="*/ 324426 h 4999978"/>
              <a:gd name="connsiteX59" fmla="*/ 6435581 w 12192000"/>
              <a:gd name="connsiteY59" fmla="*/ 323557 h 4999978"/>
              <a:gd name="connsiteX60" fmla="*/ 6435870 w 12192000"/>
              <a:gd name="connsiteY60" fmla="*/ 324745 h 4999978"/>
              <a:gd name="connsiteX61" fmla="*/ 6446571 w 12192000"/>
              <a:gd name="connsiteY61" fmla="*/ 329739 h 4999978"/>
              <a:gd name="connsiteX62" fmla="*/ 6467701 w 12192000"/>
              <a:gd name="connsiteY62" fmla="*/ 336547 h 4999978"/>
              <a:gd name="connsiteX63" fmla="*/ 6512727 w 12192000"/>
              <a:gd name="connsiteY63" fmla="*/ 367087 h 4999978"/>
              <a:gd name="connsiteX64" fmla="*/ 6557094 w 12192000"/>
              <a:gd name="connsiteY64" fmla="*/ 366314 h 4999978"/>
              <a:gd name="connsiteX65" fmla="*/ 6565879 w 12192000"/>
              <a:gd name="connsiteY65" fmla="*/ 366812 h 4999978"/>
              <a:gd name="connsiteX66" fmla="*/ 6565997 w 12192000"/>
              <a:gd name="connsiteY66" fmla="*/ 367092 h 4999978"/>
              <a:gd name="connsiteX67" fmla="*/ 6575147 w 12192000"/>
              <a:gd name="connsiteY67" fmla="*/ 368156 h 4999978"/>
              <a:gd name="connsiteX68" fmla="*/ 6581899 w 12192000"/>
              <a:gd name="connsiteY68" fmla="*/ 367720 h 4999978"/>
              <a:gd name="connsiteX69" fmla="*/ 6598943 w 12192000"/>
              <a:gd name="connsiteY69" fmla="*/ 368688 h 4999978"/>
              <a:gd name="connsiteX70" fmla="*/ 6604421 w 12192000"/>
              <a:gd name="connsiteY70" fmla="*/ 370815 h 4999978"/>
              <a:gd name="connsiteX71" fmla="*/ 6606035 w 12192000"/>
              <a:gd name="connsiteY71" fmla="*/ 374247 h 4999978"/>
              <a:gd name="connsiteX72" fmla="*/ 6607669 w 12192000"/>
              <a:gd name="connsiteY72" fmla="*/ 373968 h 4999978"/>
              <a:gd name="connsiteX73" fmla="*/ 6637532 w 12192000"/>
              <a:gd name="connsiteY73" fmla="*/ 384907 h 4999978"/>
              <a:gd name="connsiteX74" fmla="*/ 6706880 w 12192000"/>
              <a:gd name="connsiteY74" fmla="*/ 399163 h 4999978"/>
              <a:gd name="connsiteX75" fmla="*/ 6747500 w 12192000"/>
              <a:gd name="connsiteY75" fmla="*/ 403168 h 4999978"/>
              <a:gd name="connsiteX76" fmla="*/ 6857783 w 12192000"/>
              <a:gd name="connsiteY76" fmla="*/ 418687 h 4999978"/>
              <a:gd name="connsiteX77" fmla="*/ 6967720 w 12192000"/>
              <a:gd name="connsiteY77" fmla="*/ 437721 h 4999978"/>
              <a:gd name="connsiteX78" fmla="*/ 7018394 w 12192000"/>
              <a:gd name="connsiteY78" fmla="*/ 466613 h 4999978"/>
              <a:gd name="connsiteX79" fmla="*/ 7024679 w 12192000"/>
              <a:gd name="connsiteY79" fmla="*/ 467750 h 4999978"/>
              <a:gd name="connsiteX80" fmla="*/ 7041715 w 12192000"/>
              <a:gd name="connsiteY80" fmla="*/ 465902 h 4999978"/>
              <a:gd name="connsiteX81" fmla="*/ 7048103 w 12192000"/>
              <a:gd name="connsiteY81" fmla="*/ 464392 h 4999978"/>
              <a:gd name="connsiteX82" fmla="*/ 7057490 w 12192000"/>
              <a:gd name="connsiteY82" fmla="*/ 463917 h 4999978"/>
              <a:gd name="connsiteX83" fmla="*/ 7057730 w 12192000"/>
              <a:gd name="connsiteY83" fmla="*/ 464165 h 4999978"/>
              <a:gd name="connsiteX84" fmla="*/ 7066511 w 12192000"/>
              <a:gd name="connsiteY84" fmla="*/ 463214 h 4999978"/>
              <a:gd name="connsiteX85" fmla="*/ 7109401 w 12192000"/>
              <a:gd name="connsiteY85" fmla="*/ 455268 h 4999978"/>
              <a:gd name="connsiteX86" fmla="*/ 7166830 w 12192000"/>
              <a:gd name="connsiteY86" fmla="*/ 477037 h 4999978"/>
              <a:gd name="connsiteX87" fmla="*/ 7190442 w 12192000"/>
              <a:gd name="connsiteY87" fmla="*/ 480090 h 4999978"/>
              <a:gd name="connsiteX88" fmla="*/ 7203083 w 12192000"/>
              <a:gd name="connsiteY88" fmla="*/ 483106 h 4999978"/>
              <a:gd name="connsiteX89" fmla="*/ 7203894 w 12192000"/>
              <a:gd name="connsiteY89" fmla="*/ 484190 h 4999978"/>
              <a:gd name="connsiteX90" fmla="*/ 7245004 w 12192000"/>
              <a:gd name="connsiteY90" fmla="*/ 476444 h 4999978"/>
              <a:gd name="connsiteX91" fmla="*/ 7250514 w 12192000"/>
              <a:gd name="connsiteY91" fmla="*/ 477506 h 4999978"/>
              <a:gd name="connsiteX92" fmla="*/ 7277246 w 12192000"/>
              <a:gd name="connsiteY92" fmla="*/ 469782 h 4999978"/>
              <a:gd name="connsiteX93" fmla="*/ 7291092 w 12192000"/>
              <a:gd name="connsiteY93" fmla="*/ 467217 h 4999978"/>
              <a:gd name="connsiteX94" fmla="*/ 7294933 w 12192000"/>
              <a:gd name="connsiteY94" fmla="*/ 463549 h 4999978"/>
              <a:gd name="connsiteX95" fmla="*/ 7315408 w 12192000"/>
              <a:gd name="connsiteY95" fmla="*/ 461260 h 4999978"/>
              <a:gd name="connsiteX96" fmla="*/ 7317786 w 12192000"/>
              <a:gd name="connsiteY96" fmla="*/ 462106 h 4999978"/>
              <a:gd name="connsiteX97" fmla="*/ 7334572 w 12192000"/>
              <a:gd name="connsiteY97" fmla="*/ 456088 h 4999978"/>
              <a:gd name="connsiteX98" fmla="*/ 7348520 w 12192000"/>
              <a:gd name="connsiteY98" fmla="*/ 446050 h 4999978"/>
              <a:gd name="connsiteX99" fmla="*/ 7522997 w 12192000"/>
              <a:gd name="connsiteY99" fmla="*/ 442209 h 4999978"/>
              <a:gd name="connsiteX100" fmla="*/ 7686985 w 12192000"/>
              <a:gd name="connsiteY100" fmla="*/ 419805 h 4999978"/>
              <a:gd name="connsiteX101" fmla="*/ 7854068 w 12192000"/>
              <a:gd name="connsiteY101" fmla="*/ 409774 h 4999978"/>
              <a:gd name="connsiteX102" fmla="*/ 8034165 w 12192000"/>
              <a:gd name="connsiteY102" fmla="*/ 391699 h 4999978"/>
              <a:gd name="connsiteX103" fmla="*/ 8094381 w 12192000"/>
              <a:gd name="connsiteY103" fmla="*/ 395718 h 4999978"/>
              <a:gd name="connsiteX104" fmla="*/ 8146898 w 12192000"/>
              <a:gd name="connsiteY104" fmla="*/ 378558 h 4999978"/>
              <a:gd name="connsiteX105" fmla="*/ 8168993 w 12192000"/>
              <a:gd name="connsiteY105" fmla="*/ 384830 h 4999978"/>
              <a:gd name="connsiteX106" fmla="*/ 8172809 w 12192000"/>
              <a:gd name="connsiteY106" fmla="*/ 386137 h 4999978"/>
              <a:gd name="connsiteX107" fmla="*/ 8187962 w 12192000"/>
              <a:gd name="connsiteY107" fmla="*/ 386433 h 4999978"/>
              <a:gd name="connsiteX108" fmla="*/ 8192382 w 12192000"/>
              <a:gd name="connsiteY108" fmla="*/ 392692 h 4999978"/>
              <a:gd name="connsiteX109" fmla="*/ 8375192 w 12192000"/>
              <a:gd name="connsiteY109" fmla="*/ 383879 h 4999978"/>
              <a:gd name="connsiteX110" fmla="*/ 8454377 w 12192000"/>
              <a:gd name="connsiteY110" fmla="*/ 380331 h 4999978"/>
              <a:gd name="connsiteX111" fmla="*/ 8484740 w 12192000"/>
              <a:gd name="connsiteY111" fmla="*/ 385159 h 4999978"/>
              <a:gd name="connsiteX112" fmla="*/ 8601673 w 12192000"/>
              <a:gd name="connsiteY112" fmla="*/ 397101 h 4999978"/>
              <a:gd name="connsiteX113" fmla="*/ 8701676 w 12192000"/>
              <a:gd name="connsiteY113" fmla="*/ 401351 h 4999978"/>
              <a:gd name="connsiteX114" fmla="*/ 8773288 w 12192000"/>
              <a:gd name="connsiteY114" fmla="*/ 378077 h 4999978"/>
              <a:gd name="connsiteX115" fmla="*/ 8779909 w 12192000"/>
              <a:gd name="connsiteY115" fmla="*/ 382446 h 4999978"/>
              <a:gd name="connsiteX116" fmla="*/ 8829932 w 12192000"/>
              <a:gd name="connsiteY116" fmla="*/ 379243 h 4999978"/>
              <a:gd name="connsiteX117" fmla="*/ 9003386 w 12192000"/>
              <a:gd name="connsiteY117" fmla="*/ 336242 h 4999978"/>
              <a:gd name="connsiteX118" fmla="*/ 9101185 w 12192000"/>
              <a:gd name="connsiteY118" fmla="*/ 330862 h 4999978"/>
              <a:gd name="connsiteX119" fmla="*/ 9136185 w 12192000"/>
              <a:gd name="connsiteY119" fmla="*/ 334078 h 4999978"/>
              <a:gd name="connsiteX120" fmla="*/ 9194801 w 12192000"/>
              <a:gd name="connsiteY120" fmla="*/ 339149 h 4999978"/>
              <a:gd name="connsiteX121" fmla="*/ 9239316 w 12192000"/>
              <a:gd name="connsiteY121" fmla="*/ 355558 h 4999978"/>
              <a:gd name="connsiteX122" fmla="*/ 9288052 w 12192000"/>
              <a:gd name="connsiteY122" fmla="*/ 354796 h 4999978"/>
              <a:gd name="connsiteX123" fmla="*/ 9298465 w 12192000"/>
              <a:gd name="connsiteY123" fmla="*/ 338296 h 4999978"/>
              <a:gd name="connsiteX124" fmla="*/ 9350892 w 12192000"/>
              <a:gd name="connsiteY124" fmla="*/ 342778 h 4999978"/>
              <a:gd name="connsiteX125" fmla="*/ 9430522 w 12192000"/>
              <a:gd name="connsiteY125" fmla="*/ 351368 h 4999978"/>
              <a:gd name="connsiteX126" fmla="*/ 9476215 w 12192000"/>
              <a:gd name="connsiteY126" fmla="*/ 352107 h 4999978"/>
              <a:gd name="connsiteX127" fmla="*/ 9601276 w 12192000"/>
              <a:gd name="connsiteY127" fmla="*/ 358704 h 4999978"/>
              <a:gd name="connsiteX128" fmla="*/ 9726733 w 12192000"/>
              <a:gd name="connsiteY128" fmla="*/ 368801 h 4999978"/>
              <a:gd name="connsiteX129" fmla="*/ 9802144 w 12192000"/>
              <a:gd name="connsiteY129" fmla="*/ 394479 h 4999978"/>
              <a:gd name="connsiteX130" fmla="*/ 9905153 w 12192000"/>
              <a:gd name="connsiteY130" fmla="*/ 400650 h 4999978"/>
              <a:gd name="connsiteX131" fmla="*/ 9922553 w 12192000"/>
              <a:gd name="connsiteY131" fmla="*/ 404569 h 4999978"/>
              <a:gd name="connsiteX132" fmla="*/ 10044658 w 12192000"/>
              <a:gd name="connsiteY132" fmla="*/ 418077 h 4999978"/>
              <a:gd name="connsiteX133" fmla="*/ 10184585 w 12192000"/>
              <a:gd name="connsiteY133" fmla="*/ 407138 h 4999978"/>
              <a:gd name="connsiteX134" fmla="*/ 10366435 w 12192000"/>
              <a:gd name="connsiteY134" fmla="*/ 462428 h 4999978"/>
              <a:gd name="connsiteX135" fmla="*/ 10688220 w 12192000"/>
              <a:gd name="connsiteY135" fmla="*/ 542258 h 4999978"/>
              <a:gd name="connsiteX136" fmla="*/ 11026690 w 12192000"/>
              <a:gd name="connsiteY136" fmla="*/ 550681 h 4999978"/>
              <a:gd name="connsiteX137" fmla="*/ 11113779 w 12192000"/>
              <a:gd name="connsiteY137" fmla="*/ 533868 h 4999978"/>
              <a:gd name="connsiteX138" fmla="*/ 11369556 w 12192000"/>
              <a:gd name="connsiteY138" fmla="*/ 491719 h 4999978"/>
              <a:gd name="connsiteX139" fmla="*/ 11623342 w 12192000"/>
              <a:gd name="connsiteY139" fmla="*/ 388428 h 4999978"/>
              <a:gd name="connsiteX140" fmla="*/ 11786511 w 12192000"/>
              <a:gd name="connsiteY140" fmla="*/ 358390 h 4999978"/>
              <a:gd name="connsiteX141" fmla="*/ 11862577 w 12192000"/>
              <a:gd name="connsiteY141" fmla="*/ 330549 h 4999978"/>
              <a:gd name="connsiteX142" fmla="*/ 11916612 w 12192000"/>
              <a:gd name="connsiteY142" fmla="*/ 323810 h 4999978"/>
              <a:gd name="connsiteX143" fmla="*/ 11948830 w 12192000"/>
              <a:gd name="connsiteY143" fmla="*/ 318062 h 4999978"/>
              <a:gd name="connsiteX144" fmla="*/ 12001583 w 12192000"/>
              <a:gd name="connsiteY144" fmla="*/ 279643 h 4999978"/>
              <a:gd name="connsiteX145" fmla="*/ 12174977 w 12192000"/>
              <a:gd name="connsiteY145" fmla="*/ 264652 h 4999978"/>
              <a:gd name="connsiteX146" fmla="*/ 12192000 w 12192000"/>
              <a:gd name="connsiteY146" fmla="*/ 256549 h 4999978"/>
              <a:gd name="connsiteX147" fmla="*/ 12192000 w 12192000"/>
              <a:gd name="connsiteY147" fmla="*/ 4999978 h 4999978"/>
              <a:gd name="connsiteX148" fmla="*/ 0 w 12192000"/>
              <a:gd name="connsiteY148" fmla="*/ 4999978 h 4999978"/>
              <a:gd name="connsiteX149" fmla="*/ 0 w 12192000"/>
              <a:gd name="connsiteY149" fmla="*/ 617449 h 4999978"/>
              <a:gd name="connsiteX150" fmla="*/ 11075 w 12192000"/>
              <a:gd name="connsiteY150" fmla="*/ 615178 h 4999978"/>
              <a:gd name="connsiteX151" fmla="*/ 44061 w 12192000"/>
              <a:gd name="connsiteY151" fmla="*/ 608596 h 4999978"/>
              <a:gd name="connsiteX152" fmla="*/ 136694 w 12192000"/>
              <a:gd name="connsiteY152" fmla="*/ 556415 h 4999978"/>
              <a:gd name="connsiteX153" fmla="*/ 170342 w 12192000"/>
              <a:gd name="connsiteY153" fmla="*/ 551077 h 4999978"/>
              <a:gd name="connsiteX154" fmla="*/ 168955 w 12192000"/>
              <a:gd name="connsiteY154" fmla="*/ 542164 h 4999978"/>
              <a:gd name="connsiteX155" fmla="*/ 181474 w 12192000"/>
              <a:gd name="connsiteY155" fmla="*/ 541281 h 4999978"/>
              <a:gd name="connsiteX156" fmla="*/ 209440 w 12192000"/>
              <a:gd name="connsiteY156" fmla="*/ 540561 h 4999978"/>
              <a:gd name="connsiteX157" fmla="*/ 293152 w 12192000"/>
              <a:gd name="connsiteY157" fmla="*/ 536576 h 4999978"/>
              <a:gd name="connsiteX158" fmla="*/ 315693 w 12192000"/>
              <a:gd name="connsiteY158" fmla="*/ 519030 h 4999978"/>
              <a:gd name="connsiteX159" fmla="*/ 337305 w 12192000"/>
              <a:gd name="connsiteY159" fmla="*/ 518372 h 4999978"/>
              <a:gd name="connsiteX160" fmla="*/ 462252 w 12192000"/>
              <a:gd name="connsiteY160" fmla="*/ 493151 h 4999978"/>
              <a:gd name="connsiteX161" fmla="*/ 479457 w 12192000"/>
              <a:gd name="connsiteY161" fmla="*/ 491123 h 4999978"/>
              <a:gd name="connsiteX162" fmla="*/ 488653 w 12192000"/>
              <a:gd name="connsiteY162" fmla="*/ 483257 h 4999978"/>
              <a:gd name="connsiteX163" fmla="*/ 522053 w 12192000"/>
              <a:gd name="connsiteY163" fmla="*/ 481125 h 4999978"/>
              <a:gd name="connsiteX164" fmla="*/ 523520 w 12192000"/>
              <a:gd name="connsiteY164" fmla="*/ 476713 h 4999978"/>
              <a:gd name="connsiteX165" fmla="*/ 632714 w 12192000"/>
              <a:gd name="connsiteY165" fmla="*/ 437101 h 4999978"/>
              <a:gd name="connsiteX166" fmla="*/ 651426 w 12192000"/>
              <a:gd name="connsiteY166" fmla="*/ 430544 h 4999978"/>
              <a:gd name="connsiteX167" fmla="*/ 667724 w 12192000"/>
              <a:gd name="connsiteY167" fmla="*/ 432138 h 4999978"/>
              <a:gd name="connsiteX168" fmla="*/ 757679 w 12192000"/>
              <a:gd name="connsiteY168" fmla="*/ 425145 h 4999978"/>
              <a:gd name="connsiteX169" fmla="*/ 779159 w 12192000"/>
              <a:gd name="connsiteY169" fmla="*/ 428059 h 4999978"/>
              <a:gd name="connsiteX170" fmla="*/ 788293 w 12192000"/>
              <a:gd name="connsiteY170" fmla="*/ 434863 h 4999978"/>
              <a:gd name="connsiteX171" fmla="*/ 822923 w 12192000"/>
              <a:gd name="connsiteY171" fmla="*/ 421074 h 4999978"/>
              <a:gd name="connsiteX172" fmla="*/ 876559 w 12192000"/>
              <a:gd name="connsiteY172" fmla="*/ 411088 h 4999978"/>
              <a:gd name="connsiteX173" fmla="*/ 902011 w 12192000"/>
              <a:gd name="connsiteY173" fmla="*/ 404118 h 4999978"/>
              <a:gd name="connsiteX174" fmla="*/ 922715 w 12192000"/>
              <a:gd name="connsiteY174" fmla="*/ 407699 h 4999978"/>
              <a:gd name="connsiteX175" fmla="*/ 1040139 w 12192000"/>
              <a:gd name="connsiteY175" fmla="*/ 406590 h 4999978"/>
              <a:gd name="connsiteX176" fmla="*/ 1067251 w 12192000"/>
              <a:gd name="connsiteY176" fmla="*/ 412384 h 4999978"/>
              <a:gd name="connsiteX177" fmla="*/ 1080272 w 12192000"/>
              <a:gd name="connsiteY177" fmla="*/ 424669 h 4999978"/>
              <a:gd name="connsiteX178" fmla="*/ 1090219 w 12192000"/>
              <a:gd name="connsiteY178" fmla="*/ 420026 h 4999978"/>
              <a:gd name="connsiteX179" fmla="*/ 1161226 w 12192000"/>
              <a:gd name="connsiteY179" fmla="*/ 418304 h 4999978"/>
              <a:gd name="connsiteX180" fmla="*/ 1207525 w 12192000"/>
              <a:gd name="connsiteY180" fmla="*/ 416039 h 4999978"/>
              <a:gd name="connsiteX181" fmla="*/ 1295331 w 12192000"/>
              <a:gd name="connsiteY181" fmla="*/ 402182 h 4999978"/>
              <a:gd name="connsiteX182" fmla="*/ 1347118 w 12192000"/>
              <a:gd name="connsiteY182" fmla="*/ 399704 h 4999978"/>
              <a:gd name="connsiteX183" fmla="*/ 1378108 w 12192000"/>
              <a:gd name="connsiteY183" fmla="*/ 398410 h 4999978"/>
              <a:gd name="connsiteX184" fmla="*/ 1459192 w 12192000"/>
              <a:gd name="connsiteY184" fmla="*/ 380919 h 4999978"/>
              <a:gd name="connsiteX185" fmla="*/ 1590120 w 12192000"/>
              <a:gd name="connsiteY185" fmla="*/ 317608 h 4999978"/>
              <a:gd name="connsiteX186" fmla="*/ 1631417 w 12192000"/>
              <a:gd name="connsiteY186" fmla="*/ 308227 h 4999978"/>
              <a:gd name="connsiteX187" fmla="*/ 1638727 w 12192000"/>
              <a:gd name="connsiteY187" fmla="*/ 311610 h 4999978"/>
              <a:gd name="connsiteX188" fmla="*/ 1844438 w 12192000"/>
              <a:gd name="connsiteY188" fmla="*/ 271304 h 4999978"/>
              <a:gd name="connsiteX189" fmla="*/ 1881324 w 12192000"/>
              <a:gd name="connsiteY189" fmla="*/ 268497 h 4999978"/>
              <a:gd name="connsiteX190" fmla="*/ 1908999 w 12192000"/>
              <a:gd name="connsiteY190" fmla="*/ 269338 h 4999978"/>
              <a:gd name="connsiteX191" fmla="*/ 1974956 w 12192000"/>
              <a:gd name="connsiteY191" fmla="*/ 255958 h 4999978"/>
              <a:gd name="connsiteX192" fmla="*/ 2082409 w 12192000"/>
              <a:gd name="connsiteY192" fmla="*/ 227290 h 4999978"/>
              <a:gd name="connsiteX193" fmla="*/ 2105639 w 12192000"/>
              <a:gd name="connsiteY193" fmla="*/ 222648 h 4999978"/>
              <a:gd name="connsiteX194" fmla="*/ 2126992 w 12192000"/>
              <a:gd name="connsiteY194" fmla="*/ 224468 h 4999978"/>
              <a:gd name="connsiteX195" fmla="*/ 2133154 w 12192000"/>
              <a:gd name="connsiteY195" fmla="*/ 229952 h 4999978"/>
              <a:gd name="connsiteX196" fmla="*/ 2146154 w 12192000"/>
              <a:gd name="connsiteY196" fmla="*/ 228332 h 4999978"/>
              <a:gd name="connsiteX197" fmla="*/ 2149901 w 12192000"/>
              <a:gd name="connsiteY197" fmla="*/ 229116 h 4999978"/>
              <a:gd name="connsiteX198" fmla="*/ 2171100 w 12192000"/>
              <a:gd name="connsiteY198" fmla="*/ 232389 h 4999978"/>
              <a:gd name="connsiteX199" fmla="*/ 2209148 w 12192000"/>
              <a:gd name="connsiteY199" fmla="*/ 209225 h 4999978"/>
              <a:gd name="connsiteX200" fmla="*/ 2261889 w 12192000"/>
              <a:gd name="connsiteY200" fmla="*/ 205532 h 4999978"/>
              <a:gd name="connsiteX201" fmla="*/ 2452315 w 12192000"/>
              <a:gd name="connsiteY201" fmla="*/ 152899 h 4999978"/>
              <a:gd name="connsiteX202" fmla="*/ 2487710 w 12192000"/>
              <a:gd name="connsiteY202" fmla="*/ 169267 h 4999978"/>
              <a:gd name="connsiteX203" fmla="*/ 2665623 w 12192000"/>
              <a:gd name="connsiteY203" fmla="*/ 96394 h 4999978"/>
              <a:gd name="connsiteX204" fmla="*/ 2797622 w 12192000"/>
              <a:gd name="connsiteY204" fmla="*/ 67069 h 4999978"/>
              <a:gd name="connsiteX205" fmla="*/ 2843870 w 12192000"/>
              <a:gd name="connsiteY205" fmla="*/ 47507 h 4999978"/>
              <a:gd name="connsiteX206" fmla="*/ 2862745 w 12192000"/>
              <a:gd name="connsiteY206" fmla="*/ 43242 h 4999978"/>
              <a:gd name="connsiteX207" fmla="*/ 2864596 w 12192000"/>
              <a:gd name="connsiteY207" fmla="*/ 39218 h 4999978"/>
              <a:gd name="connsiteX208" fmla="*/ 2875381 w 12192000"/>
              <a:gd name="connsiteY208" fmla="*/ 35003 h 4999978"/>
              <a:gd name="connsiteX209" fmla="*/ 2895139 w 12192000"/>
              <a:gd name="connsiteY209" fmla="*/ 24186 h 4999978"/>
              <a:gd name="connsiteX210" fmla="*/ 2900232 w 12192000"/>
              <a:gd name="connsiteY210" fmla="*/ 24518 h 4999978"/>
              <a:gd name="connsiteX211" fmla="*/ 2932205 w 12192000"/>
              <a:gd name="connsiteY211" fmla="*/ 11873 h 4999978"/>
              <a:gd name="connsiteX212" fmla="*/ 2933310 w 12192000"/>
              <a:gd name="connsiteY212" fmla="*/ 12816 h 4999978"/>
              <a:gd name="connsiteX213" fmla="*/ 2945218 w 12192000"/>
              <a:gd name="connsiteY213" fmla="*/ 14141 h 4999978"/>
              <a:gd name="connsiteX214" fmla="*/ 2966465 w 12192000"/>
              <a:gd name="connsiteY214" fmla="*/ 14117 h 4999978"/>
              <a:gd name="connsiteX215" fmla="*/ 3023668 w 12192000"/>
              <a:gd name="connsiteY215" fmla="*/ 27905 h 4999978"/>
              <a:gd name="connsiteX216" fmla="*/ 3057077 w 12192000"/>
              <a:gd name="connsiteY216" fmla="*/ 14845 h 4999978"/>
              <a:gd name="connsiteX217" fmla="*/ 3151915 w 12192000"/>
              <a:gd name="connsiteY217" fmla="*/ 11243 h 4999978"/>
              <a:gd name="connsiteX218" fmla="*/ 3251671 w 12192000"/>
              <a:gd name="connsiteY218" fmla="*/ 31575 h 4999978"/>
              <a:gd name="connsiteX219" fmla="*/ 3351400 w 12192000"/>
              <a:gd name="connsiteY219" fmla="*/ 32687 h 4999978"/>
              <a:gd name="connsiteX220" fmla="*/ 3387481 w 12192000"/>
              <a:gd name="connsiteY220" fmla="*/ 31443 h 4999978"/>
              <a:gd name="connsiteX221" fmla="*/ 3451923 w 12192000"/>
              <a:gd name="connsiteY221" fmla="*/ 36482 h 4999978"/>
              <a:gd name="connsiteX222" fmla="*/ 3481520 w 12192000"/>
              <a:gd name="connsiteY222" fmla="*/ 43287 h 4999978"/>
              <a:gd name="connsiteX223" fmla="*/ 3482804 w 12192000"/>
              <a:gd name="connsiteY223" fmla="*/ 42812 h 4999978"/>
              <a:gd name="connsiteX224" fmla="*/ 3485495 w 12192000"/>
              <a:gd name="connsiteY224" fmla="*/ 45921 h 4999978"/>
              <a:gd name="connsiteX225" fmla="*/ 3490972 w 12192000"/>
              <a:gd name="connsiteY225" fmla="*/ 47286 h 4999978"/>
              <a:gd name="connsiteX226" fmla="*/ 3505835 w 12192000"/>
              <a:gd name="connsiteY226" fmla="*/ 46077 h 4999978"/>
              <a:gd name="connsiteX227" fmla="*/ 3511410 w 12192000"/>
              <a:gd name="connsiteY227" fmla="*/ 44808 h 4999978"/>
              <a:gd name="connsiteX228" fmla="*/ 3519598 w 12192000"/>
              <a:gd name="connsiteY228" fmla="*/ 44683 h 4999978"/>
              <a:gd name="connsiteX229" fmla="*/ 3519807 w 12192000"/>
              <a:gd name="connsiteY229" fmla="*/ 44938 h 4999978"/>
              <a:gd name="connsiteX230" fmla="*/ 3527466 w 12192000"/>
              <a:gd name="connsiteY230" fmla="*/ 44316 h 4999978"/>
              <a:gd name="connsiteX231" fmla="*/ 3564889 w 12192000"/>
              <a:gd name="connsiteY231" fmla="*/ 57394 h 4999978"/>
              <a:gd name="connsiteX232" fmla="*/ 3614922 w 12192000"/>
              <a:gd name="connsiteY232" fmla="*/ 61804 h 4999978"/>
              <a:gd name="connsiteX233" fmla="*/ 3635506 w 12192000"/>
              <a:gd name="connsiteY233" fmla="*/ 65718 h 4999978"/>
              <a:gd name="connsiteX234" fmla="*/ 3646525 w 12192000"/>
              <a:gd name="connsiteY234" fmla="*/ 69193 h 4999978"/>
              <a:gd name="connsiteX235" fmla="*/ 3647224 w 12192000"/>
              <a:gd name="connsiteY235" fmla="*/ 70303 h 4999978"/>
              <a:gd name="connsiteX236" fmla="*/ 3683100 w 12192000"/>
              <a:gd name="connsiteY236" fmla="*/ 64109 h 4999978"/>
              <a:gd name="connsiteX237" fmla="*/ 3687901 w 12192000"/>
              <a:gd name="connsiteY237" fmla="*/ 65372 h 4999978"/>
              <a:gd name="connsiteX238" fmla="*/ 3711234 w 12192000"/>
              <a:gd name="connsiteY238" fmla="*/ 58665 h 4999978"/>
              <a:gd name="connsiteX239" fmla="*/ 3723318 w 12192000"/>
              <a:gd name="connsiteY239" fmla="*/ 56625 h 4999978"/>
              <a:gd name="connsiteX240" fmla="*/ 3726677 w 12192000"/>
              <a:gd name="connsiteY240" fmla="*/ 53112 h 4999978"/>
              <a:gd name="connsiteX241" fmla="*/ 3744535 w 12192000"/>
              <a:gd name="connsiteY241" fmla="*/ 51590 h 4999978"/>
              <a:gd name="connsiteX242" fmla="*/ 3746608 w 12192000"/>
              <a:gd name="connsiteY242" fmla="*/ 52522 h 4999978"/>
              <a:gd name="connsiteX243" fmla="*/ 3761262 w 12192000"/>
              <a:gd name="connsiteY243" fmla="*/ 47147 h 4999978"/>
              <a:gd name="connsiteX244" fmla="*/ 3803931 w 12192000"/>
              <a:gd name="connsiteY244" fmla="*/ 49309 h 4999978"/>
              <a:gd name="connsiteX245" fmla="*/ 3925626 w 12192000"/>
              <a:gd name="connsiteY245" fmla="*/ 40301 h 4999978"/>
              <a:gd name="connsiteX246" fmla="*/ 4033324 w 12192000"/>
              <a:gd name="connsiteY246" fmla="*/ 26451 h 4999978"/>
              <a:gd name="connsiteX0" fmla="*/ 4033324 w 12192000"/>
              <a:gd name="connsiteY0" fmla="*/ 26451 h 4999978"/>
              <a:gd name="connsiteX1" fmla="*/ 4138795 w 12192000"/>
              <a:gd name="connsiteY1" fmla="*/ 28995 h 4999978"/>
              <a:gd name="connsiteX2" fmla="*/ 4197186 w 12192000"/>
              <a:gd name="connsiteY2" fmla="*/ 16311 h 4999978"/>
              <a:gd name="connsiteX3" fmla="*/ 4371550 w 12192000"/>
              <a:gd name="connsiteY3" fmla="*/ 8916 h 4999978"/>
              <a:gd name="connsiteX4" fmla="*/ 4424056 w 12192000"/>
              <a:gd name="connsiteY4" fmla="*/ 15151 h 4999978"/>
              <a:gd name="connsiteX5" fmla="*/ 4469897 w 12192000"/>
              <a:gd name="connsiteY5" fmla="*/ 0 h 4999978"/>
              <a:gd name="connsiteX6" fmla="*/ 4489151 w 12192000"/>
              <a:gd name="connsiteY6" fmla="*/ 7067 h 4999978"/>
              <a:gd name="connsiteX7" fmla="*/ 4492479 w 12192000"/>
              <a:gd name="connsiteY7" fmla="*/ 8512 h 4999978"/>
              <a:gd name="connsiteX8" fmla="*/ 4505693 w 12192000"/>
              <a:gd name="connsiteY8" fmla="*/ 9366 h 4999978"/>
              <a:gd name="connsiteX9" fmla="*/ 4509529 w 12192000"/>
              <a:gd name="connsiteY9" fmla="*/ 15767 h 4999978"/>
              <a:gd name="connsiteX10" fmla="*/ 4529499 w 12192000"/>
              <a:gd name="connsiteY10" fmla="*/ 21469 h 4999978"/>
              <a:gd name="connsiteX11" fmla="*/ 4553795 w 12192000"/>
              <a:gd name="connsiteY11" fmla="*/ 21323 h 4999978"/>
              <a:gd name="connsiteX12" fmla="*/ 4640118 w 12192000"/>
              <a:gd name="connsiteY12" fmla="*/ 21481 h 4999978"/>
              <a:gd name="connsiteX13" fmla="*/ 4654127 w 12192000"/>
              <a:gd name="connsiteY13" fmla="*/ 17734 h 4999978"/>
              <a:gd name="connsiteX14" fmla="*/ 4700168 w 12192000"/>
              <a:gd name="connsiteY14" fmla="*/ 22735 h 4999978"/>
              <a:gd name="connsiteX15" fmla="*/ 4741127 w 12192000"/>
              <a:gd name="connsiteY15" fmla="*/ 23309 h 4999978"/>
              <a:gd name="connsiteX16" fmla="*/ 4767598 w 12192000"/>
              <a:gd name="connsiteY16" fmla="*/ 20054 h 4999978"/>
              <a:gd name="connsiteX17" fmla="*/ 4774592 w 12192000"/>
              <a:gd name="connsiteY17" fmla="*/ 22231 h 4999978"/>
              <a:gd name="connsiteX18" fmla="*/ 4801328 w 12192000"/>
              <a:gd name="connsiteY18" fmla="*/ 23236 h 4999978"/>
              <a:gd name="connsiteX19" fmla="*/ 4814870 w 12192000"/>
              <a:gd name="connsiteY19" fmla="*/ 19579 h 4999978"/>
              <a:gd name="connsiteX20" fmla="*/ 4828440 w 12192000"/>
              <a:gd name="connsiteY20" fmla="*/ 27197 h 4999978"/>
              <a:gd name="connsiteX21" fmla="*/ 4831826 w 12192000"/>
              <a:gd name="connsiteY21" fmla="*/ 32900 h 4999978"/>
              <a:gd name="connsiteX22" fmla="*/ 4850785 w 12192000"/>
              <a:gd name="connsiteY22" fmla="*/ 29972 h 4999978"/>
              <a:gd name="connsiteX23" fmla="*/ 4866468 w 12192000"/>
              <a:gd name="connsiteY23" fmla="*/ 35321 h 4999978"/>
              <a:gd name="connsiteX24" fmla="*/ 4879983 w 12192000"/>
              <a:gd name="connsiteY24" fmla="*/ 31397 h 4999978"/>
              <a:gd name="connsiteX25" fmla="*/ 4885635 w 12192000"/>
              <a:gd name="connsiteY25" fmla="*/ 32124 h 4999978"/>
              <a:gd name="connsiteX26" fmla="*/ 4899698 w 12192000"/>
              <a:gd name="connsiteY26" fmla="*/ 34658 h 4999978"/>
              <a:gd name="connsiteX27" fmla="*/ 4923986 w 12192000"/>
              <a:gd name="connsiteY27" fmla="*/ 40414 h 4999978"/>
              <a:gd name="connsiteX28" fmla="*/ 4931544 w 12192000"/>
              <a:gd name="connsiteY28" fmla="*/ 41140 h 4999978"/>
              <a:gd name="connsiteX29" fmla="*/ 4948135 w 12192000"/>
              <a:gd name="connsiteY29" fmla="*/ 50311 h 4999978"/>
              <a:gd name="connsiteX30" fmla="*/ 4980068 w 12192000"/>
              <a:gd name="connsiteY30" fmla="*/ 57834 h 4999978"/>
              <a:gd name="connsiteX31" fmla="*/ 5036541 w 12192000"/>
              <a:gd name="connsiteY31" fmla="*/ 85075 h 4999978"/>
              <a:gd name="connsiteX32" fmla="*/ 5069678 w 12192000"/>
              <a:gd name="connsiteY32" fmla="*/ 97961 h 4999978"/>
              <a:gd name="connsiteX33" fmla="*/ 5092160 w 12192000"/>
              <a:gd name="connsiteY33" fmla="*/ 109985 h 4999978"/>
              <a:gd name="connsiteX34" fmla="*/ 5158166 w 12192000"/>
              <a:gd name="connsiteY34" fmla="*/ 126350 h 4999978"/>
              <a:gd name="connsiteX35" fmla="*/ 5271252 w 12192000"/>
              <a:gd name="connsiteY35" fmla="*/ 147520 h 4999978"/>
              <a:gd name="connsiteX36" fmla="*/ 5294438 w 12192000"/>
              <a:gd name="connsiteY36" fmla="*/ 153338 h 4999978"/>
              <a:gd name="connsiteX37" fmla="*/ 5310840 w 12192000"/>
              <a:gd name="connsiteY37" fmla="*/ 163551 h 4999978"/>
              <a:gd name="connsiteX38" fmla="*/ 5311570 w 12192000"/>
              <a:gd name="connsiteY38" fmla="*/ 170463 h 4999978"/>
              <a:gd name="connsiteX39" fmla="*/ 5323756 w 12192000"/>
              <a:gd name="connsiteY39" fmla="*/ 174500 h 4999978"/>
              <a:gd name="connsiteX40" fmla="*/ 5326259 w 12192000"/>
              <a:gd name="connsiteY40" fmla="*/ 176662 h 4999978"/>
              <a:gd name="connsiteX41" fmla="*/ 5341357 w 12192000"/>
              <a:gd name="connsiteY41" fmla="*/ 187975 h 4999978"/>
              <a:gd name="connsiteX42" fmla="*/ 5391908 w 12192000"/>
              <a:gd name="connsiteY42" fmla="*/ 185073 h 4999978"/>
              <a:gd name="connsiteX43" fmla="*/ 5492371 w 12192000"/>
              <a:gd name="connsiteY43" fmla="*/ 230923 h 4999978"/>
              <a:gd name="connsiteX44" fmla="*/ 5640913 w 12192000"/>
              <a:gd name="connsiteY44" fmla="*/ 239810 h 4999978"/>
              <a:gd name="connsiteX45" fmla="*/ 5877770 w 12192000"/>
              <a:gd name="connsiteY45" fmla="*/ 283747 h 4999978"/>
              <a:gd name="connsiteX46" fmla="*/ 5989615 w 12192000"/>
              <a:gd name="connsiteY46" fmla="*/ 306445 h 4999978"/>
              <a:gd name="connsiteX47" fmla="*/ 5996857 w 12192000"/>
              <a:gd name="connsiteY47" fmla="*/ 310331 h 4999978"/>
              <a:gd name="connsiteX48" fmla="*/ 6037387 w 12192000"/>
              <a:gd name="connsiteY48" fmla="*/ 299308 h 4999978"/>
              <a:gd name="connsiteX49" fmla="*/ 6113074 w 12192000"/>
              <a:gd name="connsiteY49" fmla="*/ 312627 h 4999978"/>
              <a:gd name="connsiteX50" fmla="*/ 6280929 w 12192000"/>
              <a:gd name="connsiteY50" fmla="*/ 337226 h 4999978"/>
              <a:gd name="connsiteX51" fmla="*/ 6298665 w 12192000"/>
              <a:gd name="connsiteY51" fmla="*/ 329713 h 4999978"/>
              <a:gd name="connsiteX52" fmla="*/ 6317326 w 12192000"/>
              <a:gd name="connsiteY52" fmla="*/ 326576 h 4999978"/>
              <a:gd name="connsiteX53" fmla="*/ 6319212 w 12192000"/>
              <a:gd name="connsiteY53" fmla="*/ 327786 h 4999978"/>
              <a:gd name="connsiteX54" fmla="*/ 6339724 w 12192000"/>
              <a:gd name="connsiteY54" fmla="*/ 328880 h 4999978"/>
              <a:gd name="connsiteX55" fmla="*/ 6345010 w 12192000"/>
              <a:gd name="connsiteY55" fmla="*/ 325930 h 4999978"/>
              <a:gd name="connsiteX56" fmla="*/ 6359332 w 12192000"/>
              <a:gd name="connsiteY56" fmla="*/ 325681 h 4999978"/>
              <a:gd name="connsiteX57" fmla="*/ 6388220 w 12192000"/>
              <a:gd name="connsiteY57" fmla="*/ 322496 h 4999978"/>
              <a:gd name="connsiteX58" fmla="*/ 6392994 w 12192000"/>
              <a:gd name="connsiteY58" fmla="*/ 324426 h 4999978"/>
              <a:gd name="connsiteX59" fmla="*/ 6435581 w 12192000"/>
              <a:gd name="connsiteY59" fmla="*/ 323557 h 4999978"/>
              <a:gd name="connsiteX60" fmla="*/ 6435870 w 12192000"/>
              <a:gd name="connsiteY60" fmla="*/ 324745 h 4999978"/>
              <a:gd name="connsiteX61" fmla="*/ 6446571 w 12192000"/>
              <a:gd name="connsiteY61" fmla="*/ 329739 h 4999978"/>
              <a:gd name="connsiteX62" fmla="*/ 6467701 w 12192000"/>
              <a:gd name="connsiteY62" fmla="*/ 336547 h 4999978"/>
              <a:gd name="connsiteX63" fmla="*/ 6512727 w 12192000"/>
              <a:gd name="connsiteY63" fmla="*/ 367087 h 4999978"/>
              <a:gd name="connsiteX64" fmla="*/ 6557094 w 12192000"/>
              <a:gd name="connsiteY64" fmla="*/ 366314 h 4999978"/>
              <a:gd name="connsiteX65" fmla="*/ 6565879 w 12192000"/>
              <a:gd name="connsiteY65" fmla="*/ 366812 h 4999978"/>
              <a:gd name="connsiteX66" fmla="*/ 6565997 w 12192000"/>
              <a:gd name="connsiteY66" fmla="*/ 367092 h 4999978"/>
              <a:gd name="connsiteX67" fmla="*/ 6575147 w 12192000"/>
              <a:gd name="connsiteY67" fmla="*/ 368156 h 4999978"/>
              <a:gd name="connsiteX68" fmla="*/ 6581899 w 12192000"/>
              <a:gd name="connsiteY68" fmla="*/ 367720 h 4999978"/>
              <a:gd name="connsiteX69" fmla="*/ 6598943 w 12192000"/>
              <a:gd name="connsiteY69" fmla="*/ 368688 h 4999978"/>
              <a:gd name="connsiteX70" fmla="*/ 6604421 w 12192000"/>
              <a:gd name="connsiteY70" fmla="*/ 370815 h 4999978"/>
              <a:gd name="connsiteX71" fmla="*/ 6606035 w 12192000"/>
              <a:gd name="connsiteY71" fmla="*/ 374247 h 4999978"/>
              <a:gd name="connsiteX72" fmla="*/ 6607669 w 12192000"/>
              <a:gd name="connsiteY72" fmla="*/ 373968 h 4999978"/>
              <a:gd name="connsiteX73" fmla="*/ 6637532 w 12192000"/>
              <a:gd name="connsiteY73" fmla="*/ 384907 h 4999978"/>
              <a:gd name="connsiteX74" fmla="*/ 6706880 w 12192000"/>
              <a:gd name="connsiteY74" fmla="*/ 399163 h 4999978"/>
              <a:gd name="connsiteX75" fmla="*/ 6747500 w 12192000"/>
              <a:gd name="connsiteY75" fmla="*/ 403168 h 4999978"/>
              <a:gd name="connsiteX76" fmla="*/ 6857783 w 12192000"/>
              <a:gd name="connsiteY76" fmla="*/ 418687 h 4999978"/>
              <a:gd name="connsiteX77" fmla="*/ 6967720 w 12192000"/>
              <a:gd name="connsiteY77" fmla="*/ 437721 h 4999978"/>
              <a:gd name="connsiteX78" fmla="*/ 7018394 w 12192000"/>
              <a:gd name="connsiteY78" fmla="*/ 466613 h 4999978"/>
              <a:gd name="connsiteX79" fmla="*/ 7024679 w 12192000"/>
              <a:gd name="connsiteY79" fmla="*/ 467750 h 4999978"/>
              <a:gd name="connsiteX80" fmla="*/ 7041715 w 12192000"/>
              <a:gd name="connsiteY80" fmla="*/ 465902 h 4999978"/>
              <a:gd name="connsiteX81" fmla="*/ 7048103 w 12192000"/>
              <a:gd name="connsiteY81" fmla="*/ 464392 h 4999978"/>
              <a:gd name="connsiteX82" fmla="*/ 7057490 w 12192000"/>
              <a:gd name="connsiteY82" fmla="*/ 463917 h 4999978"/>
              <a:gd name="connsiteX83" fmla="*/ 7057730 w 12192000"/>
              <a:gd name="connsiteY83" fmla="*/ 464165 h 4999978"/>
              <a:gd name="connsiteX84" fmla="*/ 7066511 w 12192000"/>
              <a:gd name="connsiteY84" fmla="*/ 463214 h 4999978"/>
              <a:gd name="connsiteX85" fmla="*/ 7109401 w 12192000"/>
              <a:gd name="connsiteY85" fmla="*/ 455268 h 4999978"/>
              <a:gd name="connsiteX86" fmla="*/ 7166830 w 12192000"/>
              <a:gd name="connsiteY86" fmla="*/ 477037 h 4999978"/>
              <a:gd name="connsiteX87" fmla="*/ 7190442 w 12192000"/>
              <a:gd name="connsiteY87" fmla="*/ 480090 h 4999978"/>
              <a:gd name="connsiteX88" fmla="*/ 7203083 w 12192000"/>
              <a:gd name="connsiteY88" fmla="*/ 483106 h 4999978"/>
              <a:gd name="connsiteX89" fmla="*/ 7203894 w 12192000"/>
              <a:gd name="connsiteY89" fmla="*/ 484190 h 4999978"/>
              <a:gd name="connsiteX90" fmla="*/ 7245004 w 12192000"/>
              <a:gd name="connsiteY90" fmla="*/ 476444 h 4999978"/>
              <a:gd name="connsiteX91" fmla="*/ 7250514 w 12192000"/>
              <a:gd name="connsiteY91" fmla="*/ 477506 h 4999978"/>
              <a:gd name="connsiteX92" fmla="*/ 7277246 w 12192000"/>
              <a:gd name="connsiteY92" fmla="*/ 469782 h 4999978"/>
              <a:gd name="connsiteX93" fmla="*/ 7291092 w 12192000"/>
              <a:gd name="connsiteY93" fmla="*/ 467217 h 4999978"/>
              <a:gd name="connsiteX94" fmla="*/ 7294933 w 12192000"/>
              <a:gd name="connsiteY94" fmla="*/ 463549 h 4999978"/>
              <a:gd name="connsiteX95" fmla="*/ 7315408 w 12192000"/>
              <a:gd name="connsiteY95" fmla="*/ 461260 h 4999978"/>
              <a:gd name="connsiteX96" fmla="*/ 7317786 w 12192000"/>
              <a:gd name="connsiteY96" fmla="*/ 462106 h 4999978"/>
              <a:gd name="connsiteX97" fmla="*/ 7334572 w 12192000"/>
              <a:gd name="connsiteY97" fmla="*/ 456088 h 4999978"/>
              <a:gd name="connsiteX98" fmla="*/ 7348520 w 12192000"/>
              <a:gd name="connsiteY98" fmla="*/ 446050 h 4999978"/>
              <a:gd name="connsiteX99" fmla="*/ 7522997 w 12192000"/>
              <a:gd name="connsiteY99" fmla="*/ 442209 h 4999978"/>
              <a:gd name="connsiteX100" fmla="*/ 7686985 w 12192000"/>
              <a:gd name="connsiteY100" fmla="*/ 419805 h 4999978"/>
              <a:gd name="connsiteX101" fmla="*/ 7854068 w 12192000"/>
              <a:gd name="connsiteY101" fmla="*/ 409774 h 4999978"/>
              <a:gd name="connsiteX102" fmla="*/ 8034165 w 12192000"/>
              <a:gd name="connsiteY102" fmla="*/ 391699 h 4999978"/>
              <a:gd name="connsiteX103" fmla="*/ 8094381 w 12192000"/>
              <a:gd name="connsiteY103" fmla="*/ 395718 h 4999978"/>
              <a:gd name="connsiteX104" fmla="*/ 8146898 w 12192000"/>
              <a:gd name="connsiteY104" fmla="*/ 378558 h 4999978"/>
              <a:gd name="connsiteX105" fmla="*/ 8168993 w 12192000"/>
              <a:gd name="connsiteY105" fmla="*/ 384830 h 4999978"/>
              <a:gd name="connsiteX106" fmla="*/ 8172809 w 12192000"/>
              <a:gd name="connsiteY106" fmla="*/ 386137 h 4999978"/>
              <a:gd name="connsiteX107" fmla="*/ 8187962 w 12192000"/>
              <a:gd name="connsiteY107" fmla="*/ 386433 h 4999978"/>
              <a:gd name="connsiteX108" fmla="*/ 8192382 w 12192000"/>
              <a:gd name="connsiteY108" fmla="*/ 392692 h 4999978"/>
              <a:gd name="connsiteX109" fmla="*/ 8375192 w 12192000"/>
              <a:gd name="connsiteY109" fmla="*/ 383879 h 4999978"/>
              <a:gd name="connsiteX110" fmla="*/ 8454377 w 12192000"/>
              <a:gd name="connsiteY110" fmla="*/ 380331 h 4999978"/>
              <a:gd name="connsiteX111" fmla="*/ 8484740 w 12192000"/>
              <a:gd name="connsiteY111" fmla="*/ 385159 h 4999978"/>
              <a:gd name="connsiteX112" fmla="*/ 8601673 w 12192000"/>
              <a:gd name="connsiteY112" fmla="*/ 397101 h 4999978"/>
              <a:gd name="connsiteX113" fmla="*/ 8701676 w 12192000"/>
              <a:gd name="connsiteY113" fmla="*/ 401351 h 4999978"/>
              <a:gd name="connsiteX114" fmla="*/ 8773288 w 12192000"/>
              <a:gd name="connsiteY114" fmla="*/ 378077 h 4999978"/>
              <a:gd name="connsiteX115" fmla="*/ 8779909 w 12192000"/>
              <a:gd name="connsiteY115" fmla="*/ 382446 h 4999978"/>
              <a:gd name="connsiteX116" fmla="*/ 8829932 w 12192000"/>
              <a:gd name="connsiteY116" fmla="*/ 379243 h 4999978"/>
              <a:gd name="connsiteX117" fmla="*/ 9003386 w 12192000"/>
              <a:gd name="connsiteY117" fmla="*/ 336242 h 4999978"/>
              <a:gd name="connsiteX118" fmla="*/ 9101185 w 12192000"/>
              <a:gd name="connsiteY118" fmla="*/ 330862 h 4999978"/>
              <a:gd name="connsiteX119" fmla="*/ 9136185 w 12192000"/>
              <a:gd name="connsiteY119" fmla="*/ 334078 h 4999978"/>
              <a:gd name="connsiteX120" fmla="*/ 9194801 w 12192000"/>
              <a:gd name="connsiteY120" fmla="*/ 339149 h 4999978"/>
              <a:gd name="connsiteX121" fmla="*/ 9239316 w 12192000"/>
              <a:gd name="connsiteY121" fmla="*/ 355558 h 4999978"/>
              <a:gd name="connsiteX122" fmla="*/ 9288052 w 12192000"/>
              <a:gd name="connsiteY122" fmla="*/ 354796 h 4999978"/>
              <a:gd name="connsiteX123" fmla="*/ 9298465 w 12192000"/>
              <a:gd name="connsiteY123" fmla="*/ 338296 h 4999978"/>
              <a:gd name="connsiteX124" fmla="*/ 9350892 w 12192000"/>
              <a:gd name="connsiteY124" fmla="*/ 342778 h 4999978"/>
              <a:gd name="connsiteX125" fmla="*/ 9430522 w 12192000"/>
              <a:gd name="connsiteY125" fmla="*/ 351368 h 4999978"/>
              <a:gd name="connsiteX126" fmla="*/ 9476215 w 12192000"/>
              <a:gd name="connsiteY126" fmla="*/ 352107 h 4999978"/>
              <a:gd name="connsiteX127" fmla="*/ 9601276 w 12192000"/>
              <a:gd name="connsiteY127" fmla="*/ 358704 h 4999978"/>
              <a:gd name="connsiteX128" fmla="*/ 9726733 w 12192000"/>
              <a:gd name="connsiteY128" fmla="*/ 368801 h 4999978"/>
              <a:gd name="connsiteX129" fmla="*/ 9802144 w 12192000"/>
              <a:gd name="connsiteY129" fmla="*/ 394479 h 4999978"/>
              <a:gd name="connsiteX130" fmla="*/ 9905153 w 12192000"/>
              <a:gd name="connsiteY130" fmla="*/ 400650 h 4999978"/>
              <a:gd name="connsiteX131" fmla="*/ 9922553 w 12192000"/>
              <a:gd name="connsiteY131" fmla="*/ 404569 h 4999978"/>
              <a:gd name="connsiteX132" fmla="*/ 10044658 w 12192000"/>
              <a:gd name="connsiteY132" fmla="*/ 418077 h 4999978"/>
              <a:gd name="connsiteX133" fmla="*/ 10184585 w 12192000"/>
              <a:gd name="connsiteY133" fmla="*/ 407138 h 4999978"/>
              <a:gd name="connsiteX134" fmla="*/ 10366435 w 12192000"/>
              <a:gd name="connsiteY134" fmla="*/ 462428 h 4999978"/>
              <a:gd name="connsiteX135" fmla="*/ 10688220 w 12192000"/>
              <a:gd name="connsiteY135" fmla="*/ 542258 h 4999978"/>
              <a:gd name="connsiteX136" fmla="*/ 11026690 w 12192000"/>
              <a:gd name="connsiteY136" fmla="*/ 550681 h 4999978"/>
              <a:gd name="connsiteX137" fmla="*/ 11113779 w 12192000"/>
              <a:gd name="connsiteY137" fmla="*/ 533868 h 4999978"/>
              <a:gd name="connsiteX138" fmla="*/ 11369556 w 12192000"/>
              <a:gd name="connsiteY138" fmla="*/ 491719 h 4999978"/>
              <a:gd name="connsiteX139" fmla="*/ 11623342 w 12192000"/>
              <a:gd name="connsiteY139" fmla="*/ 388428 h 4999978"/>
              <a:gd name="connsiteX140" fmla="*/ 11786511 w 12192000"/>
              <a:gd name="connsiteY140" fmla="*/ 358390 h 4999978"/>
              <a:gd name="connsiteX141" fmla="*/ 11862577 w 12192000"/>
              <a:gd name="connsiteY141" fmla="*/ 330549 h 4999978"/>
              <a:gd name="connsiteX142" fmla="*/ 11916612 w 12192000"/>
              <a:gd name="connsiteY142" fmla="*/ 323810 h 4999978"/>
              <a:gd name="connsiteX143" fmla="*/ 11948830 w 12192000"/>
              <a:gd name="connsiteY143" fmla="*/ 318062 h 4999978"/>
              <a:gd name="connsiteX144" fmla="*/ 12001583 w 12192000"/>
              <a:gd name="connsiteY144" fmla="*/ 279643 h 4999978"/>
              <a:gd name="connsiteX145" fmla="*/ 12174977 w 12192000"/>
              <a:gd name="connsiteY145" fmla="*/ 264652 h 4999978"/>
              <a:gd name="connsiteX146" fmla="*/ 12192000 w 12192000"/>
              <a:gd name="connsiteY146" fmla="*/ 256549 h 4999978"/>
              <a:gd name="connsiteX147" fmla="*/ 12192000 w 12192000"/>
              <a:gd name="connsiteY147" fmla="*/ 4999978 h 4999978"/>
              <a:gd name="connsiteX148" fmla="*/ 0 w 12192000"/>
              <a:gd name="connsiteY148" fmla="*/ 4999978 h 4999978"/>
              <a:gd name="connsiteX149" fmla="*/ 0 w 12192000"/>
              <a:gd name="connsiteY149" fmla="*/ 617449 h 4999978"/>
              <a:gd name="connsiteX150" fmla="*/ 11075 w 12192000"/>
              <a:gd name="connsiteY150" fmla="*/ 615178 h 4999978"/>
              <a:gd name="connsiteX151" fmla="*/ 44061 w 12192000"/>
              <a:gd name="connsiteY151" fmla="*/ 608596 h 4999978"/>
              <a:gd name="connsiteX152" fmla="*/ 136694 w 12192000"/>
              <a:gd name="connsiteY152" fmla="*/ 556415 h 4999978"/>
              <a:gd name="connsiteX153" fmla="*/ 170342 w 12192000"/>
              <a:gd name="connsiteY153" fmla="*/ 551077 h 4999978"/>
              <a:gd name="connsiteX154" fmla="*/ 168955 w 12192000"/>
              <a:gd name="connsiteY154" fmla="*/ 542164 h 4999978"/>
              <a:gd name="connsiteX155" fmla="*/ 181474 w 12192000"/>
              <a:gd name="connsiteY155" fmla="*/ 541281 h 4999978"/>
              <a:gd name="connsiteX156" fmla="*/ 209440 w 12192000"/>
              <a:gd name="connsiteY156" fmla="*/ 540561 h 4999978"/>
              <a:gd name="connsiteX157" fmla="*/ 293152 w 12192000"/>
              <a:gd name="connsiteY157" fmla="*/ 536576 h 4999978"/>
              <a:gd name="connsiteX158" fmla="*/ 315693 w 12192000"/>
              <a:gd name="connsiteY158" fmla="*/ 519030 h 4999978"/>
              <a:gd name="connsiteX159" fmla="*/ 337305 w 12192000"/>
              <a:gd name="connsiteY159" fmla="*/ 518372 h 4999978"/>
              <a:gd name="connsiteX160" fmla="*/ 462252 w 12192000"/>
              <a:gd name="connsiteY160" fmla="*/ 493151 h 4999978"/>
              <a:gd name="connsiteX161" fmla="*/ 479457 w 12192000"/>
              <a:gd name="connsiteY161" fmla="*/ 491123 h 4999978"/>
              <a:gd name="connsiteX162" fmla="*/ 488653 w 12192000"/>
              <a:gd name="connsiteY162" fmla="*/ 483257 h 4999978"/>
              <a:gd name="connsiteX163" fmla="*/ 522053 w 12192000"/>
              <a:gd name="connsiteY163" fmla="*/ 481125 h 4999978"/>
              <a:gd name="connsiteX164" fmla="*/ 523520 w 12192000"/>
              <a:gd name="connsiteY164" fmla="*/ 476713 h 4999978"/>
              <a:gd name="connsiteX165" fmla="*/ 632714 w 12192000"/>
              <a:gd name="connsiteY165" fmla="*/ 437101 h 4999978"/>
              <a:gd name="connsiteX166" fmla="*/ 651426 w 12192000"/>
              <a:gd name="connsiteY166" fmla="*/ 430544 h 4999978"/>
              <a:gd name="connsiteX167" fmla="*/ 667724 w 12192000"/>
              <a:gd name="connsiteY167" fmla="*/ 432138 h 4999978"/>
              <a:gd name="connsiteX168" fmla="*/ 757679 w 12192000"/>
              <a:gd name="connsiteY168" fmla="*/ 425145 h 4999978"/>
              <a:gd name="connsiteX169" fmla="*/ 779159 w 12192000"/>
              <a:gd name="connsiteY169" fmla="*/ 428059 h 4999978"/>
              <a:gd name="connsiteX170" fmla="*/ 788293 w 12192000"/>
              <a:gd name="connsiteY170" fmla="*/ 434863 h 4999978"/>
              <a:gd name="connsiteX171" fmla="*/ 822923 w 12192000"/>
              <a:gd name="connsiteY171" fmla="*/ 421074 h 4999978"/>
              <a:gd name="connsiteX172" fmla="*/ 876559 w 12192000"/>
              <a:gd name="connsiteY172" fmla="*/ 411088 h 4999978"/>
              <a:gd name="connsiteX173" fmla="*/ 902011 w 12192000"/>
              <a:gd name="connsiteY173" fmla="*/ 404118 h 4999978"/>
              <a:gd name="connsiteX174" fmla="*/ 922715 w 12192000"/>
              <a:gd name="connsiteY174" fmla="*/ 407699 h 4999978"/>
              <a:gd name="connsiteX175" fmla="*/ 1040139 w 12192000"/>
              <a:gd name="connsiteY175" fmla="*/ 406590 h 4999978"/>
              <a:gd name="connsiteX176" fmla="*/ 1067251 w 12192000"/>
              <a:gd name="connsiteY176" fmla="*/ 412384 h 4999978"/>
              <a:gd name="connsiteX177" fmla="*/ 1080272 w 12192000"/>
              <a:gd name="connsiteY177" fmla="*/ 424669 h 4999978"/>
              <a:gd name="connsiteX178" fmla="*/ 1090219 w 12192000"/>
              <a:gd name="connsiteY178" fmla="*/ 420026 h 4999978"/>
              <a:gd name="connsiteX179" fmla="*/ 1161226 w 12192000"/>
              <a:gd name="connsiteY179" fmla="*/ 418304 h 4999978"/>
              <a:gd name="connsiteX180" fmla="*/ 1207525 w 12192000"/>
              <a:gd name="connsiteY180" fmla="*/ 416039 h 4999978"/>
              <a:gd name="connsiteX181" fmla="*/ 1295331 w 12192000"/>
              <a:gd name="connsiteY181" fmla="*/ 402182 h 4999978"/>
              <a:gd name="connsiteX182" fmla="*/ 1347118 w 12192000"/>
              <a:gd name="connsiteY182" fmla="*/ 399704 h 4999978"/>
              <a:gd name="connsiteX183" fmla="*/ 1378108 w 12192000"/>
              <a:gd name="connsiteY183" fmla="*/ 398410 h 4999978"/>
              <a:gd name="connsiteX184" fmla="*/ 1459192 w 12192000"/>
              <a:gd name="connsiteY184" fmla="*/ 380919 h 4999978"/>
              <a:gd name="connsiteX185" fmla="*/ 1590120 w 12192000"/>
              <a:gd name="connsiteY185" fmla="*/ 317608 h 4999978"/>
              <a:gd name="connsiteX186" fmla="*/ 1631417 w 12192000"/>
              <a:gd name="connsiteY186" fmla="*/ 308227 h 4999978"/>
              <a:gd name="connsiteX187" fmla="*/ 1638727 w 12192000"/>
              <a:gd name="connsiteY187" fmla="*/ 311610 h 4999978"/>
              <a:gd name="connsiteX188" fmla="*/ 1844438 w 12192000"/>
              <a:gd name="connsiteY188" fmla="*/ 271304 h 4999978"/>
              <a:gd name="connsiteX189" fmla="*/ 1881324 w 12192000"/>
              <a:gd name="connsiteY189" fmla="*/ 268497 h 4999978"/>
              <a:gd name="connsiteX190" fmla="*/ 1908999 w 12192000"/>
              <a:gd name="connsiteY190" fmla="*/ 269338 h 4999978"/>
              <a:gd name="connsiteX191" fmla="*/ 1974956 w 12192000"/>
              <a:gd name="connsiteY191" fmla="*/ 255958 h 4999978"/>
              <a:gd name="connsiteX192" fmla="*/ 2082409 w 12192000"/>
              <a:gd name="connsiteY192" fmla="*/ 227290 h 4999978"/>
              <a:gd name="connsiteX193" fmla="*/ 2105639 w 12192000"/>
              <a:gd name="connsiteY193" fmla="*/ 222648 h 4999978"/>
              <a:gd name="connsiteX194" fmla="*/ 2126992 w 12192000"/>
              <a:gd name="connsiteY194" fmla="*/ 224468 h 4999978"/>
              <a:gd name="connsiteX195" fmla="*/ 2133154 w 12192000"/>
              <a:gd name="connsiteY195" fmla="*/ 229952 h 4999978"/>
              <a:gd name="connsiteX196" fmla="*/ 2146154 w 12192000"/>
              <a:gd name="connsiteY196" fmla="*/ 228332 h 4999978"/>
              <a:gd name="connsiteX197" fmla="*/ 2149901 w 12192000"/>
              <a:gd name="connsiteY197" fmla="*/ 229116 h 4999978"/>
              <a:gd name="connsiteX198" fmla="*/ 2171100 w 12192000"/>
              <a:gd name="connsiteY198" fmla="*/ 232389 h 4999978"/>
              <a:gd name="connsiteX199" fmla="*/ 2209148 w 12192000"/>
              <a:gd name="connsiteY199" fmla="*/ 209225 h 4999978"/>
              <a:gd name="connsiteX200" fmla="*/ 2261889 w 12192000"/>
              <a:gd name="connsiteY200" fmla="*/ 205532 h 4999978"/>
              <a:gd name="connsiteX201" fmla="*/ 2452315 w 12192000"/>
              <a:gd name="connsiteY201" fmla="*/ 152899 h 4999978"/>
              <a:gd name="connsiteX202" fmla="*/ 2487710 w 12192000"/>
              <a:gd name="connsiteY202" fmla="*/ 169267 h 4999978"/>
              <a:gd name="connsiteX203" fmla="*/ 2665623 w 12192000"/>
              <a:gd name="connsiteY203" fmla="*/ 96394 h 4999978"/>
              <a:gd name="connsiteX204" fmla="*/ 2763332 w 12192000"/>
              <a:gd name="connsiteY204" fmla="*/ 74831 h 4999978"/>
              <a:gd name="connsiteX205" fmla="*/ 2843870 w 12192000"/>
              <a:gd name="connsiteY205" fmla="*/ 47507 h 4999978"/>
              <a:gd name="connsiteX206" fmla="*/ 2862745 w 12192000"/>
              <a:gd name="connsiteY206" fmla="*/ 43242 h 4999978"/>
              <a:gd name="connsiteX207" fmla="*/ 2864596 w 12192000"/>
              <a:gd name="connsiteY207" fmla="*/ 39218 h 4999978"/>
              <a:gd name="connsiteX208" fmla="*/ 2875381 w 12192000"/>
              <a:gd name="connsiteY208" fmla="*/ 35003 h 4999978"/>
              <a:gd name="connsiteX209" fmla="*/ 2895139 w 12192000"/>
              <a:gd name="connsiteY209" fmla="*/ 24186 h 4999978"/>
              <a:gd name="connsiteX210" fmla="*/ 2900232 w 12192000"/>
              <a:gd name="connsiteY210" fmla="*/ 24518 h 4999978"/>
              <a:gd name="connsiteX211" fmla="*/ 2932205 w 12192000"/>
              <a:gd name="connsiteY211" fmla="*/ 11873 h 4999978"/>
              <a:gd name="connsiteX212" fmla="*/ 2933310 w 12192000"/>
              <a:gd name="connsiteY212" fmla="*/ 12816 h 4999978"/>
              <a:gd name="connsiteX213" fmla="*/ 2945218 w 12192000"/>
              <a:gd name="connsiteY213" fmla="*/ 14141 h 4999978"/>
              <a:gd name="connsiteX214" fmla="*/ 2966465 w 12192000"/>
              <a:gd name="connsiteY214" fmla="*/ 14117 h 4999978"/>
              <a:gd name="connsiteX215" fmla="*/ 3023668 w 12192000"/>
              <a:gd name="connsiteY215" fmla="*/ 27905 h 4999978"/>
              <a:gd name="connsiteX216" fmla="*/ 3057077 w 12192000"/>
              <a:gd name="connsiteY216" fmla="*/ 14845 h 4999978"/>
              <a:gd name="connsiteX217" fmla="*/ 3151915 w 12192000"/>
              <a:gd name="connsiteY217" fmla="*/ 11243 h 4999978"/>
              <a:gd name="connsiteX218" fmla="*/ 3251671 w 12192000"/>
              <a:gd name="connsiteY218" fmla="*/ 31575 h 4999978"/>
              <a:gd name="connsiteX219" fmla="*/ 3351400 w 12192000"/>
              <a:gd name="connsiteY219" fmla="*/ 32687 h 4999978"/>
              <a:gd name="connsiteX220" fmla="*/ 3387481 w 12192000"/>
              <a:gd name="connsiteY220" fmla="*/ 31443 h 4999978"/>
              <a:gd name="connsiteX221" fmla="*/ 3451923 w 12192000"/>
              <a:gd name="connsiteY221" fmla="*/ 36482 h 4999978"/>
              <a:gd name="connsiteX222" fmla="*/ 3481520 w 12192000"/>
              <a:gd name="connsiteY222" fmla="*/ 43287 h 4999978"/>
              <a:gd name="connsiteX223" fmla="*/ 3482804 w 12192000"/>
              <a:gd name="connsiteY223" fmla="*/ 42812 h 4999978"/>
              <a:gd name="connsiteX224" fmla="*/ 3485495 w 12192000"/>
              <a:gd name="connsiteY224" fmla="*/ 45921 h 4999978"/>
              <a:gd name="connsiteX225" fmla="*/ 3490972 w 12192000"/>
              <a:gd name="connsiteY225" fmla="*/ 47286 h 4999978"/>
              <a:gd name="connsiteX226" fmla="*/ 3505835 w 12192000"/>
              <a:gd name="connsiteY226" fmla="*/ 46077 h 4999978"/>
              <a:gd name="connsiteX227" fmla="*/ 3511410 w 12192000"/>
              <a:gd name="connsiteY227" fmla="*/ 44808 h 4999978"/>
              <a:gd name="connsiteX228" fmla="*/ 3519598 w 12192000"/>
              <a:gd name="connsiteY228" fmla="*/ 44683 h 4999978"/>
              <a:gd name="connsiteX229" fmla="*/ 3519807 w 12192000"/>
              <a:gd name="connsiteY229" fmla="*/ 44938 h 4999978"/>
              <a:gd name="connsiteX230" fmla="*/ 3527466 w 12192000"/>
              <a:gd name="connsiteY230" fmla="*/ 44316 h 4999978"/>
              <a:gd name="connsiteX231" fmla="*/ 3564889 w 12192000"/>
              <a:gd name="connsiteY231" fmla="*/ 57394 h 4999978"/>
              <a:gd name="connsiteX232" fmla="*/ 3614922 w 12192000"/>
              <a:gd name="connsiteY232" fmla="*/ 61804 h 4999978"/>
              <a:gd name="connsiteX233" fmla="*/ 3635506 w 12192000"/>
              <a:gd name="connsiteY233" fmla="*/ 65718 h 4999978"/>
              <a:gd name="connsiteX234" fmla="*/ 3646525 w 12192000"/>
              <a:gd name="connsiteY234" fmla="*/ 69193 h 4999978"/>
              <a:gd name="connsiteX235" fmla="*/ 3647224 w 12192000"/>
              <a:gd name="connsiteY235" fmla="*/ 70303 h 4999978"/>
              <a:gd name="connsiteX236" fmla="*/ 3683100 w 12192000"/>
              <a:gd name="connsiteY236" fmla="*/ 64109 h 4999978"/>
              <a:gd name="connsiteX237" fmla="*/ 3687901 w 12192000"/>
              <a:gd name="connsiteY237" fmla="*/ 65372 h 4999978"/>
              <a:gd name="connsiteX238" fmla="*/ 3711234 w 12192000"/>
              <a:gd name="connsiteY238" fmla="*/ 58665 h 4999978"/>
              <a:gd name="connsiteX239" fmla="*/ 3723318 w 12192000"/>
              <a:gd name="connsiteY239" fmla="*/ 56625 h 4999978"/>
              <a:gd name="connsiteX240" fmla="*/ 3726677 w 12192000"/>
              <a:gd name="connsiteY240" fmla="*/ 53112 h 4999978"/>
              <a:gd name="connsiteX241" fmla="*/ 3744535 w 12192000"/>
              <a:gd name="connsiteY241" fmla="*/ 51590 h 4999978"/>
              <a:gd name="connsiteX242" fmla="*/ 3746608 w 12192000"/>
              <a:gd name="connsiteY242" fmla="*/ 52522 h 4999978"/>
              <a:gd name="connsiteX243" fmla="*/ 3761262 w 12192000"/>
              <a:gd name="connsiteY243" fmla="*/ 47147 h 4999978"/>
              <a:gd name="connsiteX244" fmla="*/ 3803931 w 12192000"/>
              <a:gd name="connsiteY244" fmla="*/ 49309 h 4999978"/>
              <a:gd name="connsiteX245" fmla="*/ 3925626 w 12192000"/>
              <a:gd name="connsiteY245" fmla="*/ 40301 h 4999978"/>
              <a:gd name="connsiteX246" fmla="*/ 4033324 w 12192000"/>
              <a:gd name="connsiteY246" fmla="*/ 26451 h 4999978"/>
              <a:gd name="connsiteX0" fmla="*/ 4033324 w 12192000"/>
              <a:gd name="connsiteY0" fmla="*/ 26451 h 4999978"/>
              <a:gd name="connsiteX1" fmla="*/ 4138795 w 12192000"/>
              <a:gd name="connsiteY1" fmla="*/ 28995 h 4999978"/>
              <a:gd name="connsiteX2" fmla="*/ 4197186 w 12192000"/>
              <a:gd name="connsiteY2" fmla="*/ 16311 h 4999978"/>
              <a:gd name="connsiteX3" fmla="*/ 4371550 w 12192000"/>
              <a:gd name="connsiteY3" fmla="*/ 8916 h 4999978"/>
              <a:gd name="connsiteX4" fmla="*/ 4424056 w 12192000"/>
              <a:gd name="connsiteY4" fmla="*/ 15151 h 4999978"/>
              <a:gd name="connsiteX5" fmla="*/ 4469897 w 12192000"/>
              <a:gd name="connsiteY5" fmla="*/ 0 h 4999978"/>
              <a:gd name="connsiteX6" fmla="*/ 4489151 w 12192000"/>
              <a:gd name="connsiteY6" fmla="*/ 7067 h 4999978"/>
              <a:gd name="connsiteX7" fmla="*/ 4492479 w 12192000"/>
              <a:gd name="connsiteY7" fmla="*/ 8512 h 4999978"/>
              <a:gd name="connsiteX8" fmla="*/ 4505693 w 12192000"/>
              <a:gd name="connsiteY8" fmla="*/ 9366 h 4999978"/>
              <a:gd name="connsiteX9" fmla="*/ 4509529 w 12192000"/>
              <a:gd name="connsiteY9" fmla="*/ 15767 h 4999978"/>
              <a:gd name="connsiteX10" fmla="*/ 4529499 w 12192000"/>
              <a:gd name="connsiteY10" fmla="*/ 21469 h 4999978"/>
              <a:gd name="connsiteX11" fmla="*/ 4553795 w 12192000"/>
              <a:gd name="connsiteY11" fmla="*/ 21323 h 4999978"/>
              <a:gd name="connsiteX12" fmla="*/ 4640118 w 12192000"/>
              <a:gd name="connsiteY12" fmla="*/ 21481 h 4999978"/>
              <a:gd name="connsiteX13" fmla="*/ 4654127 w 12192000"/>
              <a:gd name="connsiteY13" fmla="*/ 17734 h 4999978"/>
              <a:gd name="connsiteX14" fmla="*/ 4700168 w 12192000"/>
              <a:gd name="connsiteY14" fmla="*/ 22735 h 4999978"/>
              <a:gd name="connsiteX15" fmla="*/ 4741127 w 12192000"/>
              <a:gd name="connsiteY15" fmla="*/ 23309 h 4999978"/>
              <a:gd name="connsiteX16" fmla="*/ 4767598 w 12192000"/>
              <a:gd name="connsiteY16" fmla="*/ 20054 h 4999978"/>
              <a:gd name="connsiteX17" fmla="*/ 4774592 w 12192000"/>
              <a:gd name="connsiteY17" fmla="*/ 22231 h 4999978"/>
              <a:gd name="connsiteX18" fmla="*/ 4801328 w 12192000"/>
              <a:gd name="connsiteY18" fmla="*/ 23236 h 4999978"/>
              <a:gd name="connsiteX19" fmla="*/ 4814870 w 12192000"/>
              <a:gd name="connsiteY19" fmla="*/ 19579 h 4999978"/>
              <a:gd name="connsiteX20" fmla="*/ 4828440 w 12192000"/>
              <a:gd name="connsiteY20" fmla="*/ 27197 h 4999978"/>
              <a:gd name="connsiteX21" fmla="*/ 4831826 w 12192000"/>
              <a:gd name="connsiteY21" fmla="*/ 32900 h 4999978"/>
              <a:gd name="connsiteX22" fmla="*/ 4850785 w 12192000"/>
              <a:gd name="connsiteY22" fmla="*/ 29972 h 4999978"/>
              <a:gd name="connsiteX23" fmla="*/ 4866468 w 12192000"/>
              <a:gd name="connsiteY23" fmla="*/ 35321 h 4999978"/>
              <a:gd name="connsiteX24" fmla="*/ 4879983 w 12192000"/>
              <a:gd name="connsiteY24" fmla="*/ 31397 h 4999978"/>
              <a:gd name="connsiteX25" fmla="*/ 4885635 w 12192000"/>
              <a:gd name="connsiteY25" fmla="*/ 32124 h 4999978"/>
              <a:gd name="connsiteX26" fmla="*/ 4899698 w 12192000"/>
              <a:gd name="connsiteY26" fmla="*/ 34658 h 4999978"/>
              <a:gd name="connsiteX27" fmla="*/ 4923986 w 12192000"/>
              <a:gd name="connsiteY27" fmla="*/ 40414 h 4999978"/>
              <a:gd name="connsiteX28" fmla="*/ 4931544 w 12192000"/>
              <a:gd name="connsiteY28" fmla="*/ 41140 h 4999978"/>
              <a:gd name="connsiteX29" fmla="*/ 4948135 w 12192000"/>
              <a:gd name="connsiteY29" fmla="*/ 50311 h 4999978"/>
              <a:gd name="connsiteX30" fmla="*/ 4980068 w 12192000"/>
              <a:gd name="connsiteY30" fmla="*/ 57834 h 4999978"/>
              <a:gd name="connsiteX31" fmla="*/ 5036541 w 12192000"/>
              <a:gd name="connsiteY31" fmla="*/ 85075 h 4999978"/>
              <a:gd name="connsiteX32" fmla="*/ 5069678 w 12192000"/>
              <a:gd name="connsiteY32" fmla="*/ 97961 h 4999978"/>
              <a:gd name="connsiteX33" fmla="*/ 5092160 w 12192000"/>
              <a:gd name="connsiteY33" fmla="*/ 109985 h 4999978"/>
              <a:gd name="connsiteX34" fmla="*/ 5158166 w 12192000"/>
              <a:gd name="connsiteY34" fmla="*/ 126350 h 4999978"/>
              <a:gd name="connsiteX35" fmla="*/ 5271252 w 12192000"/>
              <a:gd name="connsiteY35" fmla="*/ 147520 h 4999978"/>
              <a:gd name="connsiteX36" fmla="*/ 5294438 w 12192000"/>
              <a:gd name="connsiteY36" fmla="*/ 153338 h 4999978"/>
              <a:gd name="connsiteX37" fmla="*/ 5310840 w 12192000"/>
              <a:gd name="connsiteY37" fmla="*/ 163551 h 4999978"/>
              <a:gd name="connsiteX38" fmla="*/ 5311570 w 12192000"/>
              <a:gd name="connsiteY38" fmla="*/ 170463 h 4999978"/>
              <a:gd name="connsiteX39" fmla="*/ 5323756 w 12192000"/>
              <a:gd name="connsiteY39" fmla="*/ 174500 h 4999978"/>
              <a:gd name="connsiteX40" fmla="*/ 5326259 w 12192000"/>
              <a:gd name="connsiteY40" fmla="*/ 176662 h 4999978"/>
              <a:gd name="connsiteX41" fmla="*/ 5341357 w 12192000"/>
              <a:gd name="connsiteY41" fmla="*/ 187975 h 4999978"/>
              <a:gd name="connsiteX42" fmla="*/ 5391908 w 12192000"/>
              <a:gd name="connsiteY42" fmla="*/ 185073 h 4999978"/>
              <a:gd name="connsiteX43" fmla="*/ 5492371 w 12192000"/>
              <a:gd name="connsiteY43" fmla="*/ 230923 h 4999978"/>
              <a:gd name="connsiteX44" fmla="*/ 5640913 w 12192000"/>
              <a:gd name="connsiteY44" fmla="*/ 239810 h 4999978"/>
              <a:gd name="connsiteX45" fmla="*/ 5877770 w 12192000"/>
              <a:gd name="connsiteY45" fmla="*/ 283747 h 4999978"/>
              <a:gd name="connsiteX46" fmla="*/ 5989615 w 12192000"/>
              <a:gd name="connsiteY46" fmla="*/ 306445 h 4999978"/>
              <a:gd name="connsiteX47" fmla="*/ 5996857 w 12192000"/>
              <a:gd name="connsiteY47" fmla="*/ 310331 h 4999978"/>
              <a:gd name="connsiteX48" fmla="*/ 6037387 w 12192000"/>
              <a:gd name="connsiteY48" fmla="*/ 299308 h 4999978"/>
              <a:gd name="connsiteX49" fmla="*/ 6113074 w 12192000"/>
              <a:gd name="connsiteY49" fmla="*/ 312627 h 4999978"/>
              <a:gd name="connsiteX50" fmla="*/ 6280929 w 12192000"/>
              <a:gd name="connsiteY50" fmla="*/ 337226 h 4999978"/>
              <a:gd name="connsiteX51" fmla="*/ 6298665 w 12192000"/>
              <a:gd name="connsiteY51" fmla="*/ 329713 h 4999978"/>
              <a:gd name="connsiteX52" fmla="*/ 6317326 w 12192000"/>
              <a:gd name="connsiteY52" fmla="*/ 326576 h 4999978"/>
              <a:gd name="connsiteX53" fmla="*/ 6319212 w 12192000"/>
              <a:gd name="connsiteY53" fmla="*/ 327786 h 4999978"/>
              <a:gd name="connsiteX54" fmla="*/ 6339724 w 12192000"/>
              <a:gd name="connsiteY54" fmla="*/ 328880 h 4999978"/>
              <a:gd name="connsiteX55" fmla="*/ 6345010 w 12192000"/>
              <a:gd name="connsiteY55" fmla="*/ 325930 h 4999978"/>
              <a:gd name="connsiteX56" fmla="*/ 6359332 w 12192000"/>
              <a:gd name="connsiteY56" fmla="*/ 325681 h 4999978"/>
              <a:gd name="connsiteX57" fmla="*/ 6388220 w 12192000"/>
              <a:gd name="connsiteY57" fmla="*/ 322496 h 4999978"/>
              <a:gd name="connsiteX58" fmla="*/ 6392994 w 12192000"/>
              <a:gd name="connsiteY58" fmla="*/ 324426 h 4999978"/>
              <a:gd name="connsiteX59" fmla="*/ 6435581 w 12192000"/>
              <a:gd name="connsiteY59" fmla="*/ 323557 h 4999978"/>
              <a:gd name="connsiteX60" fmla="*/ 6435870 w 12192000"/>
              <a:gd name="connsiteY60" fmla="*/ 324745 h 4999978"/>
              <a:gd name="connsiteX61" fmla="*/ 6446571 w 12192000"/>
              <a:gd name="connsiteY61" fmla="*/ 329739 h 4999978"/>
              <a:gd name="connsiteX62" fmla="*/ 6467701 w 12192000"/>
              <a:gd name="connsiteY62" fmla="*/ 336547 h 4999978"/>
              <a:gd name="connsiteX63" fmla="*/ 6512727 w 12192000"/>
              <a:gd name="connsiteY63" fmla="*/ 367087 h 4999978"/>
              <a:gd name="connsiteX64" fmla="*/ 6557094 w 12192000"/>
              <a:gd name="connsiteY64" fmla="*/ 366314 h 4999978"/>
              <a:gd name="connsiteX65" fmla="*/ 6565879 w 12192000"/>
              <a:gd name="connsiteY65" fmla="*/ 366812 h 4999978"/>
              <a:gd name="connsiteX66" fmla="*/ 6565997 w 12192000"/>
              <a:gd name="connsiteY66" fmla="*/ 367092 h 4999978"/>
              <a:gd name="connsiteX67" fmla="*/ 6575147 w 12192000"/>
              <a:gd name="connsiteY67" fmla="*/ 368156 h 4999978"/>
              <a:gd name="connsiteX68" fmla="*/ 6581899 w 12192000"/>
              <a:gd name="connsiteY68" fmla="*/ 367720 h 4999978"/>
              <a:gd name="connsiteX69" fmla="*/ 6598943 w 12192000"/>
              <a:gd name="connsiteY69" fmla="*/ 368688 h 4999978"/>
              <a:gd name="connsiteX70" fmla="*/ 6604421 w 12192000"/>
              <a:gd name="connsiteY70" fmla="*/ 370815 h 4999978"/>
              <a:gd name="connsiteX71" fmla="*/ 6606035 w 12192000"/>
              <a:gd name="connsiteY71" fmla="*/ 374247 h 4999978"/>
              <a:gd name="connsiteX72" fmla="*/ 6607669 w 12192000"/>
              <a:gd name="connsiteY72" fmla="*/ 373968 h 4999978"/>
              <a:gd name="connsiteX73" fmla="*/ 6637532 w 12192000"/>
              <a:gd name="connsiteY73" fmla="*/ 384907 h 4999978"/>
              <a:gd name="connsiteX74" fmla="*/ 6706880 w 12192000"/>
              <a:gd name="connsiteY74" fmla="*/ 399163 h 4999978"/>
              <a:gd name="connsiteX75" fmla="*/ 6747500 w 12192000"/>
              <a:gd name="connsiteY75" fmla="*/ 403168 h 4999978"/>
              <a:gd name="connsiteX76" fmla="*/ 6857783 w 12192000"/>
              <a:gd name="connsiteY76" fmla="*/ 418687 h 4999978"/>
              <a:gd name="connsiteX77" fmla="*/ 6967720 w 12192000"/>
              <a:gd name="connsiteY77" fmla="*/ 437721 h 4999978"/>
              <a:gd name="connsiteX78" fmla="*/ 7018394 w 12192000"/>
              <a:gd name="connsiteY78" fmla="*/ 466613 h 4999978"/>
              <a:gd name="connsiteX79" fmla="*/ 7024679 w 12192000"/>
              <a:gd name="connsiteY79" fmla="*/ 467750 h 4999978"/>
              <a:gd name="connsiteX80" fmla="*/ 7041715 w 12192000"/>
              <a:gd name="connsiteY80" fmla="*/ 465902 h 4999978"/>
              <a:gd name="connsiteX81" fmla="*/ 7048103 w 12192000"/>
              <a:gd name="connsiteY81" fmla="*/ 464392 h 4999978"/>
              <a:gd name="connsiteX82" fmla="*/ 7057490 w 12192000"/>
              <a:gd name="connsiteY82" fmla="*/ 463917 h 4999978"/>
              <a:gd name="connsiteX83" fmla="*/ 7057730 w 12192000"/>
              <a:gd name="connsiteY83" fmla="*/ 464165 h 4999978"/>
              <a:gd name="connsiteX84" fmla="*/ 7066511 w 12192000"/>
              <a:gd name="connsiteY84" fmla="*/ 463214 h 4999978"/>
              <a:gd name="connsiteX85" fmla="*/ 7109401 w 12192000"/>
              <a:gd name="connsiteY85" fmla="*/ 455268 h 4999978"/>
              <a:gd name="connsiteX86" fmla="*/ 7166830 w 12192000"/>
              <a:gd name="connsiteY86" fmla="*/ 477037 h 4999978"/>
              <a:gd name="connsiteX87" fmla="*/ 7190442 w 12192000"/>
              <a:gd name="connsiteY87" fmla="*/ 480090 h 4999978"/>
              <a:gd name="connsiteX88" fmla="*/ 7203083 w 12192000"/>
              <a:gd name="connsiteY88" fmla="*/ 483106 h 4999978"/>
              <a:gd name="connsiteX89" fmla="*/ 7203894 w 12192000"/>
              <a:gd name="connsiteY89" fmla="*/ 484190 h 4999978"/>
              <a:gd name="connsiteX90" fmla="*/ 7245004 w 12192000"/>
              <a:gd name="connsiteY90" fmla="*/ 476444 h 4999978"/>
              <a:gd name="connsiteX91" fmla="*/ 7250514 w 12192000"/>
              <a:gd name="connsiteY91" fmla="*/ 477506 h 4999978"/>
              <a:gd name="connsiteX92" fmla="*/ 7277246 w 12192000"/>
              <a:gd name="connsiteY92" fmla="*/ 469782 h 4999978"/>
              <a:gd name="connsiteX93" fmla="*/ 7291092 w 12192000"/>
              <a:gd name="connsiteY93" fmla="*/ 467217 h 4999978"/>
              <a:gd name="connsiteX94" fmla="*/ 7294933 w 12192000"/>
              <a:gd name="connsiteY94" fmla="*/ 463549 h 4999978"/>
              <a:gd name="connsiteX95" fmla="*/ 7315408 w 12192000"/>
              <a:gd name="connsiteY95" fmla="*/ 461260 h 4999978"/>
              <a:gd name="connsiteX96" fmla="*/ 7317786 w 12192000"/>
              <a:gd name="connsiteY96" fmla="*/ 462106 h 4999978"/>
              <a:gd name="connsiteX97" fmla="*/ 7334572 w 12192000"/>
              <a:gd name="connsiteY97" fmla="*/ 456088 h 4999978"/>
              <a:gd name="connsiteX98" fmla="*/ 7348520 w 12192000"/>
              <a:gd name="connsiteY98" fmla="*/ 446050 h 4999978"/>
              <a:gd name="connsiteX99" fmla="*/ 7522997 w 12192000"/>
              <a:gd name="connsiteY99" fmla="*/ 442209 h 4999978"/>
              <a:gd name="connsiteX100" fmla="*/ 7686985 w 12192000"/>
              <a:gd name="connsiteY100" fmla="*/ 419805 h 4999978"/>
              <a:gd name="connsiteX101" fmla="*/ 7854068 w 12192000"/>
              <a:gd name="connsiteY101" fmla="*/ 409774 h 4999978"/>
              <a:gd name="connsiteX102" fmla="*/ 8034165 w 12192000"/>
              <a:gd name="connsiteY102" fmla="*/ 391699 h 4999978"/>
              <a:gd name="connsiteX103" fmla="*/ 8094381 w 12192000"/>
              <a:gd name="connsiteY103" fmla="*/ 395718 h 4999978"/>
              <a:gd name="connsiteX104" fmla="*/ 8146898 w 12192000"/>
              <a:gd name="connsiteY104" fmla="*/ 378558 h 4999978"/>
              <a:gd name="connsiteX105" fmla="*/ 8168993 w 12192000"/>
              <a:gd name="connsiteY105" fmla="*/ 384830 h 4999978"/>
              <a:gd name="connsiteX106" fmla="*/ 8172809 w 12192000"/>
              <a:gd name="connsiteY106" fmla="*/ 386137 h 4999978"/>
              <a:gd name="connsiteX107" fmla="*/ 8187962 w 12192000"/>
              <a:gd name="connsiteY107" fmla="*/ 386433 h 4999978"/>
              <a:gd name="connsiteX108" fmla="*/ 8192382 w 12192000"/>
              <a:gd name="connsiteY108" fmla="*/ 392692 h 4999978"/>
              <a:gd name="connsiteX109" fmla="*/ 8375192 w 12192000"/>
              <a:gd name="connsiteY109" fmla="*/ 383879 h 4999978"/>
              <a:gd name="connsiteX110" fmla="*/ 8454377 w 12192000"/>
              <a:gd name="connsiteY110" fmla="*/ 380331 h 4999978"/>
              <a:gd name="connsiteX111" fmla="*/ 8484740 w 12192000"/>
              <a:gd name="connsiteY111" fmla="*/ 385159 h 4999978"/>
              <a:gd name="connsiteX112" fmla="*/ 8601673 w 12192000"/>
              <a:gd name="connsiteY112" fmla="*/ 397101 h 4999978"/>
              <a:gd name="connsiteX113" fmla="*/ 8701676 w 12192000"/>
              <a:gd name="connsiteY113" fmla="*/ 401351 h 4999978"/>
              <a:gd name="connsiteX114" fmla="*/ 8773288 w 12192000"/>
              <a:gd name="connsiteY114" fmla="*/ 378077 h 4999978"/>
              <a:gd name="connsiteX115" fmla="*/ 8779909 w 12192000"/>
              <a:gd name="connsiteY115" fmla="*/ 382446 h 4999978"/>
              <a:gd name="connsiteX116" fmla="*/ 8829932 w 12192000"/>
              <a:gd name="connsiteY116" fmla="*/ 379243 h 4999978"/>
              <a:gd name="connsiteX117" fmla="*/ 9003386 w 12192000"/>
              <a:gd name="connsiteY117" fmla="*/ 336242 h 4999978"/>
              <a:gd name="connsiteX118" fmla="*/ 9101185 w 12192000"/>
              <a:gd name="connsiteY118" fmla="*/ 330862 h 4999978"/>
              <a:gd name="connsiteX119" fmla="*/ 9136185 w 12192000"/>
              <a:gd name="connsiteY119" fmla="*/ 334078 h 4999978"/>
              <a:gd name="connsiteX120" fmla="*/ 9194801 w 12192000"/>
              <a:gd name="connsiteY120" fmla="*/ 339149 h 4999978"/>
              <a:gd name="connsiteX121" fmla="*/ 9239316 w 12192000"/>
              <a:gd name="connsiteY121" fmla="*/ 355558 h 4999978"/>
              <a:gd name="connsiteX122" fmla="*/ 9288052 w 12192000"/>
              <a:gd name="connsiteY122" fmla="*/ 354796 h 4999978"/>
              <a:gd name="connsiteX123" fmla="*/ 9298465 w 12192000"/>
              <a:gd name="connsiteY123" fmla="*/ 338296 h 4999978"/>
              <a:gd name="connsiteX124" fmla="*/ 9350892 w 12192000"/>
              <a:gd name="connsiteY124" fmla="*/ 342778 h 4999978"/>
              <a:gd name="connsiteX125" fmla="*/ 9430522 w 12192000"/>
              <a:gd name="connsiteY125" fmla="*/ 351368 h 4999978"/>
              <a:gd name="connsiteX126" fmla="*/ 9476215 w 12192000"/>
              <a:gd name="connsiteY126" fmla="*/ 352107 h 4999978"/>
              <a:gd name="connsiteX127" fmla="*/ 9601276 w 12192000"/>
              <a:gd name="connsiteY127" fmla="*/ 358704 h 4999978"/>
              <a:gd name="connsiteX128" fmla="*/ 9726733 w 12192000"/>
              <a:gd name="connsiteY128" fmla="*/ 368801 h 4999978"/>
              <a:gd name="connsiteX129" fmla="*/ 9802144 w 12192000"/>
              <a:gd name="connsiteY129" fmla="*/ 394479 h 4999978"/>
              <a:gd name="connsiteX130" fmla="*/ 9905153 w 12192000"/>
              <a:gd name="connsiteY130" fmla="*/ 400650 h 4999978"/>
              <a:gd name="connsiteX131" fmla="*/ 9922553 w 12192000"/>
              <a:gd name="connsiteY131" fmla="*/ 404569 h 4999978"/>
              <a:gd name="connsiteX132" fmla="*/ 10044658 w 12192000"/>
              <a:gd name="connsiteY132" fmla="*/ 418077 h 4999978"/>
              <a:gd name="connsiteX133" fmla="*/ 10184585 w 12192000"/>
              <a:gd name="connsiteY133" fmla="*/ 407138 h 4999978"/>
              <a:gd name="connsiteX134" fmla="*/ 10366435 w 12192000"/>
              <a:gd name="connsiteY134" fmla="*/ 462428 h 4999978"/>
              <a:gd name="connsiteX135" fmla="*/ 10688220 w 12192000"/>
              <a:gd name="connsiteY135" fmla="*/ 542258 h 4999978"/>
              <a:gd name="connsiteX136" fmla="*/ 11026690 w 12192000"/>
              <a:gd name="connsiteY136" fmla="*/ 550681 h 4999978"/>
              <a:gd name="connsiteX137" fmla="*/ 11113779 w 12192000"/>
              <a:gd name="connsiteY137" fmla="*/ 533868 h 4999978"/>
              <a:gd name="connsiteX138" fmla="*/ 11369556 w 12192000"/>
              <a:gd name="connsiteY138" fmla="*/ 491719 h 4999978"/>
              <a:gd name="connsiteX139" fmla="*/ 11623342 w 12192000"/>
              <a:gd name="connsiteY139" fmla="*/ 388428 h 4999978"/>
              <a:gd name="connsiteX140" fmla="*/ 11786511 w 12192000"/>
              <a:gd name="connsiteY140" fmla="*/ 358390 h 4999978"/>
              <a:gd name="connsiteX141" fmla="*/ 11862577 w 12192000"/>
              <a:gd name="connsiteY141" fmla="*/ 330549 h 4999978"/>
              <a:gd name="connsiteX142" fmla="*/ 11916612 w 12192000"/>
              <a:gd name="connsiteY142" fmla="*/ 323810 h 4999978"/>
              <a:gd name="connsiteX143" fmla="*/ 11948830 w 12192000"/>
              <a:gd name="connsiteY143" fmla="*/ 318062 h 4999978"/>
              <a:gd name="connsiteX144" fmla="*/ 12001583 w 12192000"/>
              <a:gd name="connsiteY144" fmla="*/ 279643 h 4999978"/>
              <a:gd name="connsiteX145" fmla="*/ 12174977 w 12192000"/>
              <a:gd name="connsiteY145" fmla="*/ 264652 h 4999978"/>
              <a:gd name="connsiteX146" fmla="*/ 12192000 w 12192000"/>
              <a:gd name="connsiteY146" fmla="*/ 256549 h 4999978"/>
              <a:gd name="connsiteX147" fmla="*/ 12192000 w 12192000"/>
              <a:gd name="connsiteY147" fmla="*/ 4999978 h 4999978"/>
              <a:gd name="connsiteX148" fmla="*/ 0 w 12192000"/>
              <a:gd name="connsiteY148" fmla="*/ 4999978 h 4999978"/>
              <a:gd name="connsiteX149" fmla="*/ 0 w 12192000"/>
              <a:gd name="connsiteY149" fmla="*/ 617449 h 4999978"/>
              <a:gd name="connsiteX150" fmla="*/ 11075 w 12192000"/>
              <a:gd name="connsiteY150" fmla="*/ 615178 h 4999978"/>
              <a:gd name="connsiteX151" fmla="*/ 44061 w 12192000"/>
              <a:gd name="connsiteY151" fmla="*/ 608596 h 4999978"/>
              <a:gd name="connsiteX152" fmla="*/ 136694 w 12192000"/>
              <a:gd name="connsiteY152" fmla="*/ 556415 h 4999978"/>
              <a:gd name="connsiteX153" fmla="*/ 170342 w 12192000"/>
              <a:gd name="connsiteY153" fmla="*/ 551077 h 4999978"/>
              <a:gd name="connsiteX154" fmla="*/ 168955 w 12192000"/>
              <a:gd name="connsiteY154" fmla="*/ 542164 h 4999978"/>
              <a:gd name="connsiteX155" fmla="*/ 181474 w 12192000"/>
              <a:gd name="connsiteY155" fmla="*/ 541281 h 4999978"/>
              <a:gd name="connsiteX156" fmla="*/ 209440 w 12192000"/>
              <a:gd name="connsiteY156" fmla="*/ 540561 h 4999978"/>
              <a:gd name="connsiteX157" fmla="*/ 293152 w 12192000"/>
              <a:gd name="connsiteY157" fmla="*/ 536576 h 4999978"/>
              <a:gd name="connsiteX158" fmla="*/ 315693 w 12192000"/>
              <a:gd name="connsiteY158" fmla="*/ 519030 h 4999978"/>
              <a:gd name="connsiteX159" fmla="*/ 337305 w 12192000"/>
              <a:gd name="connsiteY159" fmla="*/ 518372 h 4999978"/>
              <a:gd name="connsiteX160" fmla="*/ 462252 w 12192000"/>
              <a:gd name="connsiteY160" fmla="*/ 493151 h 4999978"/>
              <a:gd name="connsiteX161" fmla="*/ 479457 w 12192000"/>
              <a:gd name="connsiteY161" fmla="*/ 491123 h 4999978"/>
              <a:gd name="connsiteX162" fmla="*/ 488653 w 12192000"/>
              <a:gd name="connsiteY162" fmla="*/ 483257 h 4999978"/>
              <a:gd name="connsiteX163" fmla="*/ 522053 w 12192000"/>
              <a:gd name="connsiteY163" fmla="*/ 481125 h 4999978"/>
              <a:gd name="connsiteX164" fmla="*/ 523520 w 12192000"/>
              <a:gd name="connsiteY164" fmla="*/ 476713 h 4999978"/>
              <a:gd name="connsiteX165" fmla="*/ 632714 w 12192000"/>
              <a:gd name="connsiteY165" fmla="*/ 437101 h 4999978"/>
              <a:gd name="connsiteX166" fmla="*/ 651426 w 12192000"/>
              <a:gd name="connsiteY166" fmla="*/ 430544 h 4999978"/>
              <a:gd name="connsiteX167" fmla="*/ 667724 w 12192000"/>
              <a:gd name="connsiteY167" fmla="*/ 432138 h 4999978"/>
              <a:gd name="connsiteX168" fmla="*/ 757679 w 12192000"/>
              <a:gd name="connsiteY168" fmla="*/ 425145 h 4999978"/>
              <a:gd name="connsiteX169" fmla="*/ 779159 w 12192000"/>
              <a:gd name="connsiteY169" fmla="*/ 428059 h 4999978"/>
              <a:gd name="connsiteX170" fmla="*/ 788293 w 12192000"/>
              <a:gd name="connsiteY170" fmla="*/ 434863 h 4999978"/>
              <a:gd name="connsiteX171" fmla="*/ 822923 w 12192000"/>
              <a:gd name="connsiteY171" fmla="*/ 421074 h 4999978"/>
              <a:gd name="connsiteX172" fmla="*/ 876559 w 12192000"/>
              <a:gd name="connsiteY172" fmla="*/ 411088 h 4999978"/>
              <a:gd name="connsiteX173" fmla="*/ 902011 w 12192000"/>
              <a:gd name="connsiteY173" fmla="*/ 404118 h 4999978"/>
              <a:gd name="connsiteX174" fmla="*/ 922715 w 12192000"/>
              <a:gd name="connsiteY174" fmla="*/ 407699 h 4999978"/>
              <a:gd name="connsiteX175" fmla="*/ 1040139 w 12192000"/>
              <a:gd name="connsiteY175" fmla="*/ 406590 h 4999978"/>
              <a:gd name="connsiteX176" fmla="*/ 1067251 w 12192000"/>
              <a:gd name="connsiteY176" fmla="*/ 412384 h 4999978"/>
              <a:gd name="connsiteX177" fmla="*/ 1080272 w 12192000"/>
              <a:gd name="connsiteY177" fmla="*/ 424669 h 4999978"/>
              <a:gd name="connsiteX178" fmla="*/ 1090219 w 12192000"/>
              <a:gd name="connsiteY178" fmla="*/ 420026 h 4999978"/>
              <a:gd name="connsiteX179" fmla="*/ 1161226 w 12192000"/>
              <a:gd name="connsiteY179" fmla="*/ 418304 h 4999978"/>
              <a:gd name="connsiteX180" fmla="*/ 1207525 w 12192000"/>
              <a:gd name="connsiteY180" fmla="*/ 416039 h 4999978"/>
              <a:gd name="connsiteX181" fmla="*/ 1295331 w 12192000"/>
              <a:gd name="connsiteY181" fmla="*/ 402182 h 4999978"/>
              <a:gd name="connsiteX182" fmla="*/ 1347118 w 12192000"/>
              <a:gd name="connsiteY182" fmla="*/ 399704 h 4999978"/>
              <a:gd name="connsiteX183" fmla="*/ 1378108 w 12192000"/>
              <a:gd name="connsiteY183" fmla="*/ 398410 h 4999978"/>
              <a:gd name="connsiteX184" fmla="*/ 1459192 w 12192000"/>
              <a:gd name="connsiteY184" fmla="*/ 380919 h 4999978"/>
              <a:gd name="connsiteX185" fmla="*/ 1590120 w 12192000"/>
              <a:gd name="connsiteY185" fmla="*/ 317608 h 4999978"/>
              <a:gd name="connsiteX186" fmla="*/ 1631417 w 12192000"/>
              <a:gd name="connsiteY186" fmla="*/ 308227 h 4999978"/>
              <a:gd name="connsiteX187" fmla="*/ 1638727 w 12192000"/>
              <a:gd name="connsiteY187" fmla="*/ 311610 h 4999978"/>
              <a:gd name="connsiteX188" fmla="*/ 1844438 w 12192000"/>
              <a:gd name="connsiteY188" fmla="*/ 271304 h 4999978"/>
              <a:gd name="connsiteX189" fmla="*/ 1881324 w 12192000"/>
              <a:gd name="connsiteY189" fmla="*/ 268497 h 4999978"/>
              <a:gd name="connsiteX190" fmla="*/ 1908999 w 12192000"/>
              <a:gd name="connsiteY190" fmla="*/ 269338 h 4999978"/>
              <a:gd name="connsiteX191" fmla="*/ 1974956 w 12192000"/>
              <a:gd name="connsiteY191" fmla="*/ 255958 h 4999978"/>
              <a:gd name="connsiteX192" fmla="*/ 2082409 w 12192000"/>
              <a:gd name="connsiteY192" fmla="*/ 227290 h 4999978"/>
              <a:gd name="connsiteX193" fmla="*/ 2105639 w 12192000"/>
              <a:gd name="connsiteY193" fmla="*/ 222648 h 4999978"/>
              <a:gd name="connsiteX194" fmla="*/ 2126992 w 12192000"/>
              <a:gd name="connsiteY194" fmla="*/ 224468 h 4999978"/>
              <a:gd name="connsiteX195" fmla="*/ 2133154 w 12192000"/>
              <a:gd name="connsiteY195" fmla="*/ 229952 h 4999978"/>
              <a:gd name="connsiteX196" fmla="*/ 2146154 w 12192000"/>
              <a:gd name="connsiteY196" fmla="*/ 228332 h 4999978"/>
              <a:gd name="connsiteX197" fmla="*/ 2149901 w 12192000"/>
              <a:gd name="connsiteY197" fmla="*/ 229116 h 4999978"/>
              <a:gd name="connsiteX198" fmla="*/ 2171100 w 12192000"/>
              <a:gd name="connsiteY198" fmla="*/ 232389 h 4999978"/>
              <a:gd name="connsiteX199" fmla="*/ 2209148 w 12192000"/>
              <a:gd name="connsiteY199" fmla="*/ 209225 h 4999978"/>
              <a:gd name="connsiteX200" fmla="*/ 2261889 w 12192000"/>
              <a:gd name="connsiteY200" fmla="*/ 205532 h 4999978"/>
              <a:gd name="connsiteX201" fmla="*/ 2452315 w 12192000"/>
              <a:gd name="connsiteY201" fmla="*/ 152899 h 4999978"/>
              <a:gd name="connsiteX202" fmla="*/ 2495330 w 12192000"/>
              <a:gd name="connsiteY202" fmla="*/ 142101 h 4999978"/>
              <a:gd name="connsiteX203" fmla="*/ 2665623 w 12192000"/>
              <a:gd name="connsiteY203" fmla="*/ 96394 h 4999978"/>
              <a:gd name="connsiteX204" fmla="*/ 2763332 w 12192000"/>
              <a:gd name="connsiteY204" fmla="*/ 74831 h 4999978"/>
              <a:gd name="connsiteX205" fmla="*/ 2843870 w 12192000"/>
              <a:gd name="connsiteY205" fmla="*/ 47507 h 4999978"/>
              <a:gd name="connsiteX206" fmla="*/ 2862745 w 12192000"/>
              <a:gd name="connsiteY206" fmla="*/ 43242 h 4999978"/>
              <a:gd name="connsiteX207" fmla="*/ 2864596 w 12192000"/>
              <a:gd name="connsiteY207" fmla="*/ 39218 h 4999978"/>
              <a:gd name="connsiteX208" fmla="*/ 2875381 w 12192000"/>
              <a:gd name="connsiteY208" fmla="*/ 35003 h 4999978"/>
              <a:gd name="connsiteX209" fmla="*/ 2895139 w 12192000"/>
              <a:gd name="connsiteY209" fmla="*/ 24186 h 4999978"/>
              <a:gd name="connsiteX210" fmla="*/ 2900232 w 12192000"/>
              <a:gd name="connsiteY210" fmla="*/ 24518 h 4999978"/>
              <a:gd name="connsiteX211" fmla="*/ 2932205 w 12192000"/>
              <a:gd name="connsiteY211" fmla="*/ 11873 h 4999978"/>
              <a:gd name="connsiteX212" fmla="*/ 2933310 w 12192000"/>
              <a:gd name="connsiteY212" fmla="*/ 12816 h 4999978"/>
              <a:gd name="connsiteX213" fmla="*/ 2945218 w 12192000"/>
              <a:gd name="connsiteY213" fmla="*/ 14141 h 4999978"/>
              <a:gd name="connsiteX214" fmla="*/ 2966465 w 12192000"/>
              <a:gd name="connsiteY214" fmla="*/ 14117 h 4999978"/>
              <a:gd name="connsiteX215" fmla="*/ 3023668 w 12192000"/>
              <a:gd name="connsiteY215" fmla="*/ 27905 h 4999978"/>
              <a:gd name="connsiteX216" fmla="*/ 3057077 w 12192000"/>
              <a:gd name="connsiteY216" fmla="*/ 14845 h 4999978"/>
              <a:gd name="connsiteX217" fmla="*/ 3151915 w 12192000"/>
              <a:gd name="connsiteY217" fmla="*/ 11243 h 4999978"/>
              <a:gd name="connsiteX218" fmla="*/ 3251671 w 12192000"/>
              <a:gd name="connsiteY218" fmla="*/ 31575 h 4999978"/>
              <a:gd name="connsiteX219" fmla="*/ 3351400 w 12192000"/>
              <a:gd name="connsiteY219" fmla="*/ 32687 h 4999978"/>
              <a:gd name="connsiteX220" fmla="*/ 3387481 w 12192000"/>
              <a:gd name="connsiteY220" fmla="*/ 31443 h 4999978"/>
              <a:gd name="connsiteX221" fmla="*/ 3451923 w 12192000"/>
              <a:gd name="connsiteY221" fmla="*/ 36482 h 4999978"/>
              <a:gd name="connsiteX222" fmla="*/ 3481520 w 12192000"/>
              <a:gd name="connsiteY222" fmla="*/ 43287 h 4999978"/>
              <a:gd name="connsiteX223" fmla="*/ 3482804 w 12192000"/>
              <a:gd name="connsiteY223" fmla="*/ 42812 h 4999978"/>
              <a:gd name="connsiteX224" fmla="*/ 3485495 w 12192000"/>
              <a:gd name="connsiteY224" fmla="*/ 45921 h 4999978"/>
              <a:gd name="connsiteX225" fmla="*/ 3490972 w 12192000"/>
              <a:gd name="connsiteY225" fmla="*/ 47286 h 4999978"/>
              <a:gd name="connsiteX226" fmla="*/ 3505835 w 12192000"/>
              <a:gd name="connsiteY226" fmla="*/ 46077 h 4999978"/>
              <a:gd name="connsiteX227" fmla="*/ 3511410 w 12192000"/>
              <a:gd name="connsiteY227" fmla="*/ 44808 h 4999978"/>
              <a:gd name="connsiteX228" fmla="*/ 3519598 w 12192000"/>
              <a:gd name="connsiteY228" fmla="*/ 44683 h 4999978"/>
              <a:gd name="connsiteX229" fmla="*/ 3519807 w 12192000"/>
              <a:gd name="connsiteY229" fmla="*/ 44938 h 4999978"/>
              <a:gd name="connsiteX230" fmla="*/ 3527466 w 12192000"/>
              <a:gd name="connsiteY230" fmla="*/ 44316 h 4999978"/>
              <a:gd name="connsiteX231" fmla="*/ 3564889 w 12192000"/>
              <a:gd name="connsiteY231" fmla="*/ 57394 h 4999978"/>
              <a:gd name="connsiteX232" fmla="*/ 3614922 w 12192000"/>
              <a:gd name="connsiteY232" fmla="*/ 61804 h 4999978"/>
              <a:gd name="connsiteX233" fmla="*/ 3635506 w 12192000"/>
              <a:gd name="connsiteY233" fmla="*/ 65718 h 4999978"/>
              <a:gd name="connsiteX234" fmla="*/ 3646525 w 12192000"/>
              <a:gd name="connsiteY234" fmla="*/ 69193 h 4999978"/>
              <a:gd name="connsiteX235" fmla="*/ 3647224 w 12192000"/>
              <a:gd name="connsiteY235" fmla="*/ 70303 h 4999978"/>
              <a:gd name="connsiteX236" fmla="*/ 3683100 w 12192000"/>
              <a:gd name="connsiteY236" fmla="*/ 64109 h 4999978"/>
              <a:gd name="connsiteX237" fmla="*/ 3687901 w 12192000"/>
              <a:gd name="connsiteY237" fmla="*/ 65372 h 4999978"/>
              <a:gd name="connsiteX238" fmla="*/ 3711234 w 12192000"/>
              <a:gd name="connsiteY238" fmla="*/ 58665 h 4999978"/>
              <a:gd name="connsiteX239" fmla="*/ 3723318 w 12192000"/>
              <a:gd name="connsiteY239" fmla="*/ 56625 h 4999978"/>
              <a:gd name="connsiteX240" fmla="*/ 3726677 w 12192000"/>
              <a:gd name="connsiteY240" fmla="*/ 53112 h 4999978"/>
              <a:gd name="connsiteX241" fmla="*/ 3744535 w 12192000"/>
              <a:gd name="connsiteY241" fmla="*/ 51590 h 4999978"/>
              <a:gd name="connsiteX242" fmla="*/ 3746608 w 12192000"/>
              <a:gd name="connsiteY242" fmla="*/ 52522 h 4999978"/>
              <a:gd name="connsiteX243" fmla="*/ 3761262 w 12192000"/>
              <a:gd name="connsiteY243" fmla="*/ 47147 h 4999978"/>
              <a:gd name="connsiteX244" fmla="*/ 3803931 w 12192000"/>
              <a:gd name="connsiteY244" fmla="*/ 49309 h 4999978"/>
              <a:gd name="connsiteX245" fmla="*/ 3925626 w 12192000"/>
              <a:gd name="connsiteY245" fmla="*/ 40301 h 4999978"/>
              <a:gd name="connsiteX246" fmla="*/ 4033324 w 12192000"/>
              <a:gd name="connsiteY246" fmla="*/ 26451 h 4999978"/>
              <a:gd name="connsiteX0" fmla="*/ 4033324 w 12192000"/>
              <a:gd name="connsiteY0" fmla="*/ 26451 h 4999978"/>
              <a:gd name="connsiteX1" fmla="*/ 4138795 w 12192000"/>
              <a:gd name="connsiteY1" fmla="*/ 28995 h 4999978"/>
              <a:gd name="connsiteX2" fmla="*/ 4197186 w 12192000"/>
              <a:gd name="connsiteY2" fmla="*/ 16311 h 4999978"/>
              <a:gd name="connsiteX3" fmla="*/ 4371550 w 12192000"/>
              <a:gd name="connsiteY3" fmla="*/ 8916 h 4999978"/>
              <a:gd name="connsiteX4" fmla="*/ 4424056 w 12192000"/>
              <a:gd name="connsiteY4" fmla="*/ 15151 h 4999978"/>
              <a:gd name="connsiteX5" fmla="*/ 4469897 w 12192000"/>
              <a:gd name="connsiteY5" fmla="*/ 0 h 4999978"/>
              <a:gd name="connsiteX6" fmla="*/ 4489151 w 12192000"/>
              <a:gd name="connsiteY6" fmla="*/ 7067 h 4999978"/>
              <a:gd name="connsiteX7" fmla="*/ 4492479 w 12192000"/>
              <a:gd name="connsiteY7" fmla="*/ 8512 h 4999978"/>
              <a:gd name="connsiteX8" fmla="*/ 4505693 w 12192000"/>
              <a:gd name="connsiteY8" fmla="*/ 9366 h 4999978"/>
              <a:gd name="connsiteX9" fmla="*/ 4509529 w 12192000"/>
              <a:gd name="connsiteY9" fmla="*/ 15767 h 4999978"/>
              <a:gd name="connsiteX10" fmla="*/ 4529499 w 12192000"/>
              <a:gd name="connsiteY10" fmla="*/ 21469 h 4999978"/>
              <a:gd name="connsiteX11" fmla="*/ 4553795 w 12192000"/>
              <a:gd name="connsiteY11" fmla="*/ 21323 h 4999978"/>
              <a:gd name="connsiteX12" fmla="*/ 4640118 w 12192000"/>
              <a:gd name="connsiteY12" fmla="*/ 21481 h 4999978"/>
              <a:gd name="connsiteX13" fmla="*/ 4654127 w 12192000"/>
              <a:gd name="connsiteY13" fmla="*/ 17734 h 4999978"/>
              <a:gd name="connsiteX14" fmla="*/ 4700168 w 12192000"/>
              <a:gd name="connsiteY14" fmla="*/ 22735 h 4999978"/>
              <a:gd name="connsiteX15" fmla="*/ 4741127 w 12192000"/>
              <a:gd name="connsiteY15" fmla="*/ 23309 h 4999978"/>
              <a:gd name="connsiteX16" fmla="*/ 4767598 w 12192000"/>
              <a:gd name="connsiteY16" fmla="*/ 20054 h 4999978"/>
              <a:gd name="connsiteX17" fmla="*/ 4774592 w 12192000"/>
              <a:gd name="connsiteY17" fmla="*/ 22231 h 4999978"/>
              <a:gd name="connsiteX18" fmla="*/ 4801328 w 12192000"/>
              <a:gd name="connsiteY18" fmla="*/ 23236 h 4999978"/>
              <a:gd name="connsiteX19" fmla="*/ 4814870 w 12192000"/>
              <a:gd name="connsiteY19" fmla="*/ 19579 h 4999978"/>
              <a:gd name="connsiteX20" fmla="*/ 4828440 w 12192000"/>
              <a:gd name="connsiteY20" fmla="*/ 27197 h 4999978"/>
              <a:gd name="connsiteX21" fmla="*/ 4831826 w 12192000"/>
              <a:gd name="connsiteY21" fmla="*/ 32900 h 4999978"/>
              <a:gd name="connsiteX22" fmla="*/ 4850785 w 12192000"/>
              <a:gd name="connsiteY22" fmla="*/ 29972 h 4999978"/>
              <a:gd name="connsiteX23" fmla="*/ 4866468 w 12192000"/>
              <a:gd name="connsiteY23" fmla="*/ 35321 h 4999978"/>
              <a:gd name="connsiteX24" fmla="*/ 4879983 w 12192000"/>
              <a:gd name="connsiteY24" fmla="*/ 31397 h 4999978"/>
              <a:gd name="connsiteX25" fmla="*/ 4885635 w 12192000"/>
              <a:gd name="connsiteY25" fmla="*/ 32124 h 4999978"/>
              <a:gd name="connsiteX26" fmla="*/ 4899698 w 12192000"/>
              <a:gd name="connsiteY26" fmla="*/ 34658 h 4999978"/>
              <a:gd name="connsiteX27" fmla="*/ 4923986 w 12192000"/>
              <a:gd name="connsiteY27" fmla="*/ 40414 h 4999978"/>
              <a:gd name="connsiteX28" fmla="*/ 4931544 w 12192000"/>
              <a:gd name="connsiteY28" fmla="*/ 41140 h 4999978"/>
              <a:gd name="connsiteX29" fmla="*/ 4948135 w 12192000"/>
              <a:gd name="connsiteY29" fmla="*/ 50311 h 4999978"/>
              <a:gd name="connsiteX30" fmla="*/ 4980068 w 12192000"/>
              <a:gd name="connsiteY30" fmla="*/ 57834 h 4999978"/>
              <a:gd name="connsiteX31" fmla="*/ 5036541 w 12192000"/>
              <a:gd name="connsiteY31" fmla="*/ 85075 h 4999978"/>
              <a:gd name="connsiteX32" fmla="*/ 5069678 w 12192000"/>
              <a:gd name="connsiteY32" fmla="*/ 97961 h 4999978"/>
              <a:gd name="connsiteX33" fmla="*/ 5092160 w 12192000"/>
              <a:gd name="connsiteY33" fmla="*/ 109985 h 4999978"/>
              <a:gd name="connsiteX34" fmla="*/ 5158166 w 12192000"/>
              <a:gd name="connsiteY34" fmla="*/ 126350 h 4999978"/>
              <a:gd name="connsiteX35" fmla="*/ 5271252 w 12192000"/>
              <a:gd name="connsiteY35" fmla="*/ 147520 h 4999978"/>
              <a:gd name="connsiteX36" fmla="*/ 5294438 w 12192000"/>
              <a:gd name="connsiteY36" fmla="*/ 153338 h 4999978"/>
              <a:gd name="connsiteX37" fmla="*/ 5310840 w 12192000"/>
              <a:gd name="connsiteY37" fmla="*/ 163551 h 4999978"/>
              <a:gd name="connsiteX38" fmla="*/ 5311570 w 12192000"/>
              <a:gd name="connsiteY38" fmla="*/ 170463 h 4999978"/>
              <a:gd name="connsiteX39" fmla="*/ 5323756 w 12192000"/>
              <a:gd name="connsiteY39" fmla="*/ 174500 h 4999978"/>
              <a:gd name="connsiteX40" fmla="*/ 5326259 w 12192000"/>
              <a:gd name="connsiteY40" fmla="*/ 176662 h 4999978"/>
              <a:gd name="connsiteX41" fmla="*/ 5341357 w 12192000"/>
              <a:gd name="connsiteY41" fmla="*/ 187975 h 4999978"/>
              <a:gd name="connsiteX42" fmla="*/ 5391908 w 12192000"/>
              <a:gd name="connsiteY42" fmla="*/ 185073 h 4999978"/>
              <a:gd name="connsiteX43" fmla="*/ 5492371 w 12192000"/>
              <a:gd name="connsiteY43" fmla="*/ 230923 h 4999978"/>
              <a:gd name="connsiteX44" fmla="*/ 5640913 w 12192000"/>
              <a:gd name="connsiteY44" fmla="*/ 239810 h 4999978"/>
              <a:gd name="connsiteX45" fmla="*/ 5877770 w 12192000"/>
              <a:gd name="connsiteY45" fmla="*/ 283747 h 4999978"/>
              <a:gd name="connsiteX46" fmla="*/ 5989615 w 12192000"/>
              <a:gd name="connsiteY46" fmla="*/ 306445 h 4999978"/>
              <a:gd name="connsiteX47" fmla="*/ 5996857 w 12192000"/>
              <a:gd name="connsiteY47" fmla="*/ 310331 h 4999978"/>
              <a:gd name="connsiteX48" fmla="*/ 6037387 w 12192000"/>
              <a:gd name="connsiteY48" fmla="*/ 299308 h 4999978"/>
              <a:gd name="connsiteX49" fmla="*/ 6113074 w 12192000"/>
              <a:gd name="connsiteY49" fmla="*/ 312627 h 4999978"/>
              <a:gd name="connsiteX50" fmla="*/ 6280929 w 12192000"/>
              <a:gd name="connsiteY50" fmla="*/ 337226 h 4999978"/>
              <a:gd name="connsiteX51" fmla="*/ 6298665 w 12192000"/>
              <a:gd name="connsiteY51" fmla="*/ 329713 h 4999978"/>
              <a:gd name="connsiteX52" fmla="*/ 6317326 w 12192000"/>
              <a:gd name="connsiteY52" fmla="*/ 326576 h 4999978"/>
              <a:gd name="connsiteX53" fmla="*/ 6319212 w 12192000"/>
              <a:gd name="connsiteY53" fmla="*/ 327786 h 4999978"/>
              <a:gd name="connsiteX54" fmla="*/ 6339724 w 12192000"/>
              <a:gd name="connsiteY54" fmla="*/ 328880 h 4999978"/>
              <a:gd name="connsiteX55" fmla="*/ 6345010 w 12192000"/>
              <a:gd name="connsiteY55" fmla="*/ 325930 h 4999978"/>
              <a:gd name="connsiteX56" fmla="*/ 6359332 w 12192000"/>
              <a:gd name="connsiteY56" fmla="*/ 325681 h 4999978"/>
              <a:gd name="connsiteX57" fmla="*/ 6388220 w 12192000"/>
              <a:gd name="connsiteY57" fmla="*/ 322496 h 4999978"/>
              <a:gd name="connsiteX58" fmla="*/ 6392994 w 12192000"/>
              <a:gd name="connsiteY58" fmla="*/ 324426 h 4999978"/>
              <a:gd name="connsiteX59" fmla="*/ 6435581 w 12192000"/>
              <a:gd name="connsiteY59" fmla="*/ 323557 h 4999978"/>
              <a:gd name="connsiteX60" fmla="*/ 6435870 w 12192000"/>
              <a:gd name="connsiteY60" fmla="*/ 324745 h 4999978"/>
              <a:gd name="connsiteX61" fmla="*/ 6446571 w 12192000"/>
              <a:gd name="connsiteY61" fmla="*/ 329739 h 4999978"/>
              <a:gd name="connsiteX62" fmla="*/ 6467701 w 12192000"/>
              <a:gd name="connsiteY62" fmla="*/ 336547 h 4999978"/>
              <a:gd name="connsiteX63" fmla="*/ 6512727 w 12192000"/>
              <a:gd name="connsiteY63" fmla="*/ 367087 h 4999978"/>
              <a:gd name="connsiteX64" fmla="*/ 6557094 w 12192000"/>
              <a:gd name="connsiteY64" fmla="*/ 366314 h 4999978"/>
              <a:gd name="connsiteX65" fmla="*/ 6565879 w 12192000"/>
              <a:gd name="connsiteY65" fmla="*/ 366812 h 4999978"/>
              <a:gd name="connsiteX66" fmla="*/ 6565997 w 12192000"/>
              <a:gd name="connsiteY66" fmla="*/ 367092 h 4999978"/>
              <a:gd name="connsiteX67" fmla="*/ 6575147 w 12192000"/>
              <a:gd name="connsiteY67" fmla="*/ 368156 h 4999978"/>
              <a:gd name="connsiteX68" fmla="*/ 6581899 w 12192000"/>
              <a:gd name="connsiteY68" fmla="*/ 367720 h 4999978"/>
              <a:gd name="connsiteX69" fmla="*/ 6598943 w 12192000"/>
              <a:gd name="connsiteY69" fmla="*/ 368688 h 4999978"/>
              <a:gd name="connsiteX70" fmla="*/ 6604421 w 12192000"/>
              <a:gd name="connsiteY70" fmla="*/ 370815 h 4999978"/>
              <a:gd name="connsiteX71" fmla="*/ 6606035 w 12192000"/>
              <a:gd name="connsiteY71" fmla="*/ 374247 h 4999978"/>
              <a:gd name="connsiteX72" fmla="*/ 6607669 w 12192000"/>
              <a:gd name="connsiteY72" fmla="*/ 373968 h 4999978"/>
              <a:gd name="connsiteX73" fmla="*/ 6637532 w 12192000"/>
              <a:gd name="connsiteY73" fmla="*/ 384907 h 4999978"/>
              <a:gd name="connsiteX74" fmla="*/ 6706880 w 12192000"/>
              <a:gd name="connsiteY74" fmla="*/ 399163 h 4999978"/>
              <a:gd name="connsiteX75" fmla="*/ 6747500 w 12192000"/>
              <a:gd name="connsiteY75" fmla="*/ 403168 h 4999978"/>
              <a:gd name="connsiteX76" fmla="*/ 6857783 w 12192000"/>
              <a:gd name="connsiteY76" fmla="*/ 418687 h 4999978"/>
              <a:gd name="connsiteX77" fmla="*/ 6967720 w 12192000"/>
              <a:gd name="connsiteY77" fmla="*/ 437721 h 4999978"/>
              <a:gd name="connsiteX78" fmla="*/ 7018394 w 12192000"/>
              <a:gd name="connsiteY78" fmla="*/ 466613 h 4999978"/>
              <a:gd name="connsiteX79" fmla="*/ 7024679 w 12192000"/>
              <a:gd name="connsiteY79" fmla="*/ 467750 h 4999978"/>
              <a:gd name="connsiteX80" fmla="*/ 7041715 w 12192000"/>
              <a:gd name="connsiteY80" fmla="*/ 465902 h 4999978"/>
              <a:gd name="connsiteX81" fmla="*/ 7048103 w 12192000"/>
              <a:gd name="connsiteY81" fmla="*/ 464392 h 4999978"/>
              <a:gd name="connsiteX82" fmla="*/ 7057490 w 12192000"/>
              <a:gd name="connsiteY82" fmla="*/ 463917 h 4999978"/>
              <a:gd name="connsiteX83" fmla="*/ 7057730 w 12192000"/>
              <a:gd name="connsiteY83" fmla="*/ 464165 h 4999978"/>
              <a:gd name="connsiteX84" fmla="*/ 7066511 w 12192000"/>
              <a:gd name="connsiteY84" fmla="*/ 463214 h 4999978"/>
              <a:gd name="connsiteX85" fmla="*/ 7109401 w 12192000"/>
              <a:gd name="connsiteY85" fmla="*/ 455268 h 4999978"/>
              <a:gd name="connsiteX86" fmla="*/ 7166830 w 12192000"/>
              <a:gd name="connsiteY86" fmla="*/ 477037 h 4999978"/>
              <a:gd name="connsiteX87" fmla="*/ 7190442 w 12192000"/>
              <a:gd name="connsiteY87" fmla="*/ 480090 h 4999978"/>
              <a:gd name="connsiteX88" fmla="*/ 7203083 w 12192000"/>
              <a:gd name="connsiteY88" fmla="*/ 483106 h 4999978"/>
              <a:gd name="connsiteX89" fmla="*/ 7203894 w 12192000"/>
              <a:gd name="connsiteY89" fmla="*/ 484190 h 4999978"/>
              <a:gd name="connsiteX90" fmla="*/ 7245004 w 12192000"/>
              <a:gd name="connsiteY90" fmla="*/ 476444 h 4999978"/>
              <a:gd name="connsiteX91" fmla="*/ 7250514 w 12192000"/>
              <a:gd name="connsiteY91" fmla="*/ 477506 h 4999978"/>
              <a:gd name="connsiteX92" fmla="*/ 7277246 w 12192000"/>
              <a:gd name="connsiteY92" fmla="*/ 469782 h 4999978"/>
              <a:gd name="connsiteX93" fmla="*/ 7291092 w 12192000"/>
              <a:gd name="connsiteY93" fmla="*/ 467217 h 4999978"/>
              <a:gd name="connsiteX94" fmla="*/ 7294933 w 12192000"/>
              <a:gd name="connsiteY94" fmla="*/ 463549 h 4999978"/>
              <a:gd name="connsiteX95" fmla="*/ 7315408 w 12192000"/>
              <a:gd name="connsiteY95" fmla="*/ 461260 h 4999978"/>
              <a:gd name="connsiteX96" fmla="*/ 7317786 w 12192000"/>
              <a:gd name="connsiteY96" fmla="*/ 462106 h 4999978"/>
              <a:gd name="connsiteX97" fmla="*/ 7334572 w 12192000"/>
              <a:gd name="connsiteY97" fmla="*/ 456088 h 4999978"/>
              <a:gd name="connsiteX98" fmla="*/ 7348520 w 12192000"/>
              <a:gd name="connsiteY98" fmla="*/ 446050 h 4999978"/>
              <a:gd name="connsiteX99" fmla="*/ 7522997 w 12192000"/>
              <a:gd name="connsiteY99" fmla="*/ 442209 h 4999978"/>
              <a:gd name="connsiteX100" fmla="*/ 7686985 w 12192000"/>
              <a:gd name="connsiteY100" fmla="*/ 419805 h 4999978"/>
              <a:gd name="connsiteX101" fmla="*/ 7854068 w 12192000"/>
              <a:gd name="connsiteY101" fmla="*/ 409774 h 4999978"/>
              <a:gd name="connsiteX102" fmla="*/ 8034165 w 12192000"/>
              <a:gd name="connsiteY102" fmla="*/ 391699 h 4999978"/>
              <a:gd name="connsiteX103" fmla="*/ 8094381 w 12192000"/>
              <a:gd name="connsiteY103" fmla="*/ 395718 h 4999978"/>
              <a:gd name="connsiteX104" fmla="*/ 8146898 w 12192000"/>
              <a:gd name="connsiteY104" fmla="*/ 378558 h 4999978"/>
              <a:gd name="connsiteX105" fmla="*/ 8168993 w 12192000"/>
              <a:gd name="connsiteY105" fmla="*/ 384830 h 4999978"/>
              <a:gd name="connsiteX106" fmla="*/ 8172809 w 12192000"/>
              <a:gd name="connsiteY106" fmla="*/ 386137 h 4999978"/>
              <a:gd name="connsiteX107" fmla="*/ 8187962 w 12192000"/>
              <a:gd name="connsiteY107" fmla="*/ 386433 h 4999978"/>
              <a:gd name="connsiteX108" fmla="*/ 8192382 w 12192000"/>
              <a:gd name="connsiteY108" fmla="*/ 392692 h 4999978"/>
              <a:gd name="connsiteX109" fmla="*/ 8375192 w 12192000"/>
              <a:gd name="connsiteY109" fmla="*/ 383879 h 4999978"/>
              <a:gd name="connsiteX110" fmla="*/ 8454377 w 12192000"/>
              <a:gd name="connsiteY110" fmla="*/ 380331 h 4999978"/>
              <a:gd name="connsiteX111" fmla="*/ 8484740 w 12192000"/>
              <a:gd name="connsiteY111" fmla="*/ 385159 h 4999978"/>
              <a:gd name="connsiteX112" fmla="*/ 8601673 w 12192000"/>
              <a:gd name="connsiteY112" fmla="*/ 397101 h 4999978"/>
              <a:gd name="connsiteX113" fmla="*/ 8701676 w 12192000"/>
              <a:gd name="connsiteY113" fmla="*/ 401351 h 4999978"/>
              <a:gd name="connsiteX114" fmla="*/ 8773288 w 12192000"/>
              <a:gd name="connsiteY114" fmla="*/ 378077 h 4999978"/>
              <a:gd name="connsiteX115" fmla="*/ 8779909 w 12192000"/>
              <a:gd name="connsiteY115" fmla="*/ 382446 h 4999978"/>
              <a:gd name="connsiteX116" fmla="*/ 8829932 w 12192000"/>
              <a:gd name="connsiteY116" fmla="*/ 379243 h 4999978"/>
              <a:gd name="connsiteX117" fmla="*/ 9003386 w 12192000"/>
              <a:gd name="connsiteY117" fmla="*/ 336242 h 4999978"/>
              <a:gd name="connsiteX118" fmla="*/ 9101185 w 12192000"/>
              <a:gd name="connsiteY118" fmla="*/ 330862 h 4999978"/>
              <a:gd name="connsiteX119" fmla="*/ 9136185 w 12192000"/>
              <a:gd name="connsiteY119" fmla="*/ 334078 h 4999978"/>
              <a:gd name="connsiteX120" fmla="*/ 9194801 w 12192000"/>
              <a:gd name="connsiteY120" fmla="*/ 339149 h 4999978"/>
              <a:gd name="connsiteX121" fmla="*/ 9239316 w 12192000"/>
              <a:gd name="connsiteY121" fmla="*/ 355558 h 4999978"/>
              <a:gd name="connsiteX122" fmla="*/ 9288052 w 12192000"/>
              <a:gd name="connsiteY122" fmla="*/ 354796 h 4999978"/>
              <a:gd name="connsiteX123" fmla="*/ 9298465 w 12192000"/>
              <a:gd name="connsiteY123" fmla="*/ 338296 h 4999978"/>
              <a:gd name="connsiteX124" fmla="*/ 9350892 w 12192000"/>
              <a:gd name="connsiteY124" fmla="*/ 342778 h 4999978"/>
              <a:gd name="connsiteX125" fmla="*/ 9430522 w 12192000"/>
              <a:gd name="connsiteY125" fmla="*/ 351368 h 4999978"/>
              <a:gd name="connsiteX126" fmla="*/ 9476215 w 12192000"/>
              <a:gd name="connsiteY126" fmla="*/ 352107 h 4999978"/>
              <a:gd name="connsiteX127" fmla="*/ 9601276 w 12192000"/>
              <a:gd name="connsiteY127" fmla="*/ 358704 h 4999978"/>
              <a:gd name="connsiteX128" fmla="*/ 9726733 w 12192000"/>
              <a:gd name="connsiteY128" fmla="*/ 368801 h 4999978"/>
              <a:gd name="connsiteX129" fmla="*/ 9802144 w 12192000"/>
              <a:gd name="connsiteY129" fmla="*/ 394479 h 4999978"/>
              <a:gd name="connsiteX130" fmla="*/ 9905153 w 12192000"/>
              <a:gd name="connsiteY130" fmla="*/ 400650 h 4999978"/>
              <a:gd name="connsiteX131" fmla="*/ 9922553 w 12192000"/>
              <a:gd name="connsiteY131" fmla="*/ 404569 h 4999978"/>
              <a:gd name="connsiteX132" fmla="*/ 10044658 w 12192000"/>
              <a:gd name="connsiteY132" fmla="*/ 418077 h 4999978"/>
              <a:gd name="connsiteX133" fmla="*/ 10184585 w 12192000"/>
              <a:gd name="connsiteY133" fmla="*/ 407138 h 4999978"/>
              <a:gd name="connsiteX134" fmla="*/ 10366435 w 12192000"/>
              <a:gd name="connsiteY134" fmla="*/ 462428 h 4999978"/>
              <a:gd name="connsiteX135" fmla="*/ 10688220 w 12192000"/>
              <a:gd name="connsiteY135" fmla="*/ 542258 h 4999978"/>
              <a:gd name="connsiteX136" fmla="*/ 11026690 w 12192000"/>
              <a:gd name="connsiteY136" fmla="*/ 550681 h 4999978"/>
              <a:gd name="connsiteX137" fmla="*/ 11113779 w 12192000"/>
              <a:gd name="connsiteY137" fmla="*/ 533868 h 4999978"/>
              <a:gd name="connsiteX138" fmla="*/ 11369556 w 12192000"/>
              <a:gd name="connsiteY138" fmla="*/ 491719 h 4999978"/>
              <a:gd name="connsiteX139" fmla="*/ 11623342 w 12192000"/>
              <a:gd name="connsiteY139" fmla="*/ 388428 h 4999978"/>
              <a:gd name="connsiteX140" fmla="*/ 11786511 w 12192000"/>
              <a:gd name="connsiteY140" fmla="*/ 358390 h 4999978"/>
              <a:gd name="connsiteX141" fmla="*/ 11862577 w 12192000"/>
              <a:gd name="connsiteY141" fmla="*/ 330549 h 4999978"/>
              <a:gd name="connsiteX142" fmla="*/ 11916612 w 12192000"/>
              <a:gd name="connsiteY142" fmla="*/ 323810 h 4999978"/>
              <a:gd name="connsiteX143" fmla="*/ 11948830 w 12192000"/>
              <a:gd name="connsiteY143" fmla="*/ 318062 h 4999978"/>
              <a:gd name="connsiteX144" fmla="*/ 12001583 w 12192000"/>
              <a:gd name="connsiteY144" fmla="*/ 279643 h 4999978"/>
              <a:gd name="connsiteX145" fmla="*/ 12174977 w 12192000"/>
              <a:gd name="connsiteY145" fmla="*/ 264652 h 4999978"/>
              <a:gd name="connsiteX146" fmla="*/ 12192000 w 12192000"/>
              <a:gd name="connsiteY146" fmla="*/ 256549 h 4999978"/>
              <a:gd name="connsiteX147" fmla="*/ 12192000 w 12192000"/>
              <a:gd name="connsiteY147" fmla="*/ 4999978 h 4999978"/>
              <a:gd name="connsiteX148" fmla="*/ 0 w 12192000"/>
              <a:gd name="connsiteY148" fmla="*/ 4999978 h 4999978"/>
              <a:gd name="connsiteX149" fmla="*/ 0 w 12192000"/>
              <a:gd name="connsiteY149" fmla="*/ 617449 h 4999978"/>
              <a:gd name="connsiteX150" fmla="*/ 11075 w 12192000"/>
              <a:gd name="connsiteY150" fmla="*/ 615178 h 4999978"/>
              <a:gd name="connsiteX151" fmla="*/ 44061 w 12192000"/>
              <a:gd name="connsiteY151" fmla="*/ 608596 h 4999978"/>
              <a:gd name="connsiteX152" fmla="*/ 136694 w 12192000"/>
              <a:gd name="connsiteY152" fmla="*/ 556415 h 4999978"/>
              <a:gd name="connsiteX153" fmla="*/ 170342 w 12192000"/>
              <a:gd name="connsiteY153" fmla="*/ 551077 h 4999978"/>
              <a:gd name="connsiteX154" fmla="*/ 168955 w 12192000"/>
              <a:gd name="connsiteY154" fmla="*/ 542164 h 4999978"/>
              <a:gd name="connsiteX155" fmla="*/ 181474 w 12192000"/>
              <a:gd name="connsiteY155" fmla="*/ 541281 h 4999978"/>
              <a:gd name="connsiteX156" fmla="*/ 209440 w 12192000"/>
              <a:gd name="connsiteY156" fmla="*/ 540561 h 4999978"/>
              <a:gd name="connsiteX157" fmla="*/ 293152 w 12192000"/>
              <a:gd name="connsiteY157" fmla="*/ 536576 h 4999978"/>
              <a:gd name="connsiteX158" fmla="*/ 315693 w 12192000"/>
              <a:gd name="connsiteY158" fmla="*/ 519030 h 4999978"/>
              <a:gd name="connsiteX159" fmla="*/ 337305 w 12192000"/>
              <a:gd name="connsiteY159" fmla="*/ 518372 h 4999978"/>
              <a:gd name="connsiteX160" fmla="*/ 462252 w 12192000"/>
              <a:gd name="connsiteY160" fmla="*/ 493151 h 4999978"/>
              <a:gd name="connsiteX161" fmla="*/ 479457 w 12192000"/>
              <a:gd name="connsiteY161" fmla="*/ 491123 h 4999978"/>
              <a:gd name="connsiteX162" fmla="*/ 488653 w 12192000"/>
              <a:gd name="connsiteY162" fmla="*/ 483257 h 4999978"/>
              <a:gd name="connsiteX163" fmla="*/ 522053 w 12192000"/>
              <a:gd name="connsiteY163" fmla="*/ 481125 h 4999978"/>
              <a:gd name="connsiteX164" fmla="*/ 523520 w 12192000"/>
              <a:gd name="connsiteY164" fmla="*/ 476713 h 4999978"/>
              <a:gd name="connsiteX165" fmla="*/ 632714 w 12192000"/>
              <a:gd name="connsiteY165" fmla="*/ 437101 h 4999978"/>
              <a:gd name="connsiteX166" fmla="*/ 651426 w 12192000"/>
              <a:gd name="connsiteY166" fmla="*/ 430544 h 4999978"/>
              <a:gd name="connsiteX167" fmla="*/ 667724 w 12192000"/>
              <a:gd name="connsiteY167" fmla="*/ 432138 h 4999978"/>
              <a:gd name="connsiteX168" fmla="*/ 757679 w 12192000"/>
              <a:gd name="connsiteY168" fmla="*/ 425145 h 4999978"/>
              <a:gd name="connsiteX169" fmla="*/ 779159 w 12192000"/>
              <a:gd name="connsiteY169" fmla="*/ 428059 h 4999978"/>
              <a:gd name="connsiteX170" fmla="*/ 788293 w 12192000"/>
              <a:gd name="connsiteY170" fmla="*/ 434863 h 4999978"/>
              <a:gd name="connsiteX171" fmla="*/ 822923 w 12192000"/>
              <a:gd name="connsiteY171" fmla="*/ 421074 h 4999978"/>
              <a:gd name="connsiteX172" fmla="*/ 876559 w 12192000"/>
              <a:gd name="connsiteY172" fmla="*/ 411088 h 4999978"/>
              <a:gd name="connsiteX173" fmla="*/ 902011 w 12192000"/>
              <a:gd name="connsiteY173" fmla="*/ 404118 h 4999978"/>
              <a:gd name="connsiteX174" fmla="*/ 922715 w 12192000"/>
              <a:gd name="connsiteY174" fmla="*/ 407699 h 4999978"/>
              <a:gd name="connsiteX175" fmla="*/ 1040139 w 12192000"/>
              <a:gd name="connsiteY175" fmla="*/ 406590 h 4999978"/>
              <a:gd name="connsiteX176" fmla="*/ 1067251 w 12192000"/>
              <a:gd name="connsiteY176" fmla="*/ 412384 h 4999978"/>
              <a:gd name="connsiteX177" fmla="*/ 1080272 w 12192000"/>
              <a:gd name="connsiteY177" fmla="*/ 424669 h 4999978"/>
              <a:gd name="connsiteX178" fmla="*/ 1090219 w 12192000"/>
              <a:gd name="connsiteY178" fmla="*/ 420026 h 4999978"/>
              <a:gd name="connsiteX179" fmla="*/ 1161226 w 12192000"/>
              <a:gd name="connsiteY179" fmla="*/ 418304 h 4999978"/>
              <a:gd name="connsiteX180" fmla="*/ 1207525 w 12192000"/>
              <a:gd name="connsiteY180" fmla="*/ 416039 h 4999978"/>
              <a:gd name="connsiteX181" fmla="*/ 1295331 w 12192000"/>
              <a:gd name="connsiteY181" fmla="*/ 402182 h 4999978"/>
              <a:gd name="connsiteX182" fmla="*/ 1347118 w 12192000"/>
              <a:gd name="connsiteY182" fmla="*/ 399704 h 4999978"/>
              <a:gd name="connsiteX183" fmla="*/ 1378108 w 12192000"/>
              <a:gd name="connsiteY183" fmla="*/ 398410 h 4999978"/>
              <a:gd name="connsiteX184" fmla="*/ 1459192 w 12192000"/>
              <a:gd name="connsiteY184" fmla="*/ 380919 h 4999978"/>
              <a:gd name="connsiteX185" fmla="*/ 1590120 w 12192000"/>
              <a:gd name="connsiteY185" fmla="*/ 317608 h 4999978"/>
              <a:gd name="connsiteX186" fmla="*/ 1631417 w 12192000"/>
              <a:gd name="connsiteY186" fmla="*/ 308227 h 4999978"/>
              <a:gd name="connsiteX187" fmla="*/ 1638727 w 12192000"/>
              <a:gd name="connsiteY187" fmla="*/ 311610 h 4999978"/>
              <a:gd name="connsiteX188" fmla="*/ 1844438 w 12192000"/>
              <a:gd name="connsiteY188" fmla="*/ 271304 h 4999978"/>
              <a:gd name="connsiteX189" fmla="*/ 1881324 w 12192000"/>
              <a:gd name="connsiteY189" fmla="*/ 268497 h 4999978"/>
              <a:gd name="connsiteX190" fmla="*/ 1908999 w 12192000"/>
              <a:gd name="connsiteY190" fmla="*/ 269338 h 4999978"/>
              <a:gd name="connsiteX191" fmla="*/ 1974956 w 12192000"/>
              <a:gd name="connsiteY191" fmla="*/ 255958 h 4999978"/>
              <a:gd name="connsiteX192" fmla="*/ 2082409 w 12192000"/>
              <a:gd name="connsiteY192" fmla="*/ 227290 h 4999978"/>
              <a:gd name="connsiteX193" fmla="*/ 2105639 w 12192000"/>
              <a:gd name="connsiteY193" fmla="*/ 222648 h 4999978"/>
              <a:gd name="connsiteX194" fmla="*/ 2126992 w 12192000"/>
              <a:gd name="connsiteY194" fmla="*/ 224468 h 4999978"/>
              <a:gd name="connsiteX195" fmla="*/ 2133154 w 12192000"/>
              <a:gd name="connsiteY195" fmla="*/ 229952 h 4999978"/>
              <a:gd name="connsiteX196" fmla="*/ 2146154 w 12192000"/>
              <a:gd name="connsiteY196" fmla="*/ 228332 h 4999978"/>
              <a:gd name="connsiteX197" fmla="*/ 2149901 w 12192000"/>
              <a:gd name="connsiteY197" fmla="*/ 229116 h 4999978"/>
              <a:gd name="connsiteX198" fmla="*/ 2171100 w 12192000"/>
              <a:gd name="connsiteY198" fmla="*/ 232389 h 4999978"/>
              <a:gd name="connsiteX199" fmla="*/ 2209148 w 12192000"/>
              <a:gd name="connsiteY199" fmla="*/ 209225 h 4999978"/>
              <a:gd name="connsiteX200" fmla="*/ 2261889 w 12192000"/>
              <a:gd name="connsiteY200" fmla="*/ 205532 h 4999978"/>
              <a:gd name="connsiteX201" fmla="*/ 2452315 w 12192000"/>
              <a:gd name="connsiteY201" fmla="*/ 152899 h 4999978"/>
              <a:gd name="connsiteX202" fmla="*/ 2495330 w 12192000"/>
              <a:gd name="connsiteY202" fmla="*/ 142101 h 4999978"/>
              <a:gd name="connsiteX203" fmla="*/ 2665623 w 12192000"/>
              <a:gd name="connsiteY203" fmla="*/ 96394 h 4999978"/>
              <a:gd name="connsiteX204" fmla="*/ 2763332 w 12192000"/>
              <a:gd name="connsiteY204" fmla="*/ 74831 h 4999978"/>
              <a:gd name="connsiteX205" fmla="*/ 2843870 w 12192000"/>
              <a:gd name="connsiteY205" fmla="*/ 47507 h 4999978"/>
              <a:gd name="connsiteX206" fmla="*/ 2862745 w 12192000"/>
              <a:gd name="connsiteY206" fmla="*/ 43242 h 4999978"/>
              <a:gd name="connsiteX207" fmla="*/ 2864596 w 12192000"/>
              <a:gd name="connsiteY207" fmla="*/ 39218 h 4999978"/>
              <a:gd name="connsiteX208" fmla="*/ 2875381 w 12192000"/>
              <a:gd name="connsiteY208" fmla="*/ 35003 h 4999978"/>
              <a:gd name="connsiteX209" fmla="*/ 2895139 w 12192000"/>
              <a:gd name="connsiteY209" fmla="*/ 24186 h 4999978"/>
              <a:gd name="connsiteX210" fmla="*/ 2932205 w 12192000"/>
              <a:gd name="connsiteY210" fmla="*/ 11873 h 4999978"/>
              <a:gd name="connsiteX211" fmla="*/ 2933310 w 12192000"/>
              <a:gd name="connsiteY211" fmla="*/ 12816 h 4999978"/>
              <a:gd name="connsiteX212" fmla="*/ 2945218 w 12192000"/>
              <a:gd name="connsiteY212" fmla="*/ 14141 h 4999978"/>
              <a:gd name="connsiteX213" fmla="*/ 2966465 w 12192000"/>
              <a:gd name="connsiteY213" fmla="*/ 14117 h 4999978"/>
              <a:gd name="connsiteX214" fmla="*/ 3023668 w 12192000"/>
              <a:gd name="connsiteY214" fmla="*/ 27905 h 4999978"/>
              <a:gd name="connsiteX215" fmla="*/ 3057077 w 12192000"/>
              <a:gd name="connsiteY215" fmla="*/ 14845 h 4999978"/>
              <a:gd name="connsiteX216" fmla="*/ 3151915 w 12192000"/>
              <a:gd name="connsiteY216" fmla="*/ 11243 h 4999978"/>
              <a:gd name="connsiteX217" fmla="*/ 3251671 w 12192000"/>
              <a:gd name="connsiteY217" fmla="*/ 31575 h 4999978"/>
              <a:gd name="connsiteX218" fmla="*/ 3351400 w 12192000"/>
              <a:gd name="connsiteY218" fmla="*/ 32687 h 4999978"/>
              <a:gd name="connsiteX219" fmla="*/ 3387481 w 12192000"/>
              <a:gd name="connsiteY219" fmla="*/ 31443 h 4999978"/>
              <a:gd name="connsiteX220" fmla="*/ 3451923 w 12192000"/>
              <a:gd name="connsiteY220" fmla="*/ 36482 h 4999978"/>
              <a:gd name="connsiteX221" fmla="*/ 3481520 w 12192000"/>
              <a:gd name="connsiteY221" fmla="*/ 43287 h 4999978"/>
              <a:gd name="connsiteX222" fmla="*/ 3482804 w 12192000"/>
              <a:gd name="connsiteY222" fmla="*/ 42812 h 4999978"/>
              <a:gd name="connsiteX223" fmla="*/ 3485495 w 12192000"/>
              <a:gd name="connsiteY223" fmla="*/ 45921 h 4999978"/>
              <a:gd name="connsiteX224" fmla="*/ 3490972 w 12192000"/>
              <a:gd name="connsiteY224" fmla="*/ 47286 h 4999978"/>
              <a:gd name="connsiteX225" fmla="*/ 3505835 w 12192000"/>
              <a:gd name="connsiteY225" fmla="*/ 46077 h 4999978"/>
              <a:gd name="connsiteX226" fmla="*/ 3511410 w 12192000"/>
              <a:gd name="connsiteY226" fmla="*/ 44808 h 4999978"/>
              <a:gd name="connsiteX227" fmla="*/ 3519598 w 12192000"/>
              <a:gd name="connsiteY227" fmla="*/ 44683 h 4999978"/>
              <a:gd name="connsiteX228" fmla="*/ 3519807 w 12192000"/>
              <a:gd name="connsiteY228" fmla="*/ 44938 h 4999978"/>
              <a:gd name="connsiteX229" fmla="*/ 3527466 w 12192000"/>
              <a:gd name="connsiteY229" fmla="*/ 44316 h 4999978"/>
              <a:gd name="connsiteX230" fmla="*/ 3564889 w 12192000"/>
              <a:gd name="connsiteY230" fmla="*/ 57394 h 4999978"/>
              <a:gd name="connsiteX231" fmla="*/ 3614922 w 12192000"/>
              <a:gd name="connsiteY231" fmla="*/ 61804 h 4999978"/>
              <a:gd name="connsiteX232" fmla="*/ 3635506 w 12192000"/>
              <a:gd name="connsiteY232" fmla="*/ 65718 h 4999978"/>
              <a:gd name="connsiteX233" fmla="*/ 3646525 w 12192000"/>
              <a:gd name="connsiteY233" fmla="*/ 69193 h 4999978"/>
              <a:gd name="connsiteX234" fmla="*/ 3647224 w 12192000"/>
              <a:gd name="connsiteY234" fmla="*/ 70303 h 4999978"/>
              <a:gd name="connsiteX235" fmla="*/ 3683100 w 12192000"/>
              <a:gd name="connsiteY235" fmla="*/ 64109 h 4999978"/>
              <a:gd name="connsiteX236" fmla="*/ 3687901 w 12192000"/>
              <a:gd name="connsiteY236" fmla="*/ 65372 h 4999978"/>
              <a:gd name="connsiteX237" fmla="*/ 3711234 w 12192000"/>
              <a:gd name="connsiteY237" fmla="*/ 58665 h 4999978"/>
              <a:gd name="connsiteX238" fmla="*/ 3723318 w 12192000"/>
              <a:gd name="connsiteY238" fmla="*/ 56625 h 4999978"/>
              <a:gd name="connsiteX239" fmla="*/ 3726677 w 12192000"/>
              <a:gd name="connsiteY239" fmla="*/ 53112 h 4999978"/>
              <a:gd name="connsiteX240" fmla="*/ 3744535 w 12192000"/>
              <a:gd name="connsiteY240" fmla="*/ 51590 h 4999978"/>
              <a:gd name="connsiteX241" fmla="*/ 3746608 w 12192000"/>
              <a:gd name="connsiteY241" fmla="*/ 52522 h 4999978"/>
              <a:gd name="connsiteX242" fmla="*/ 3761262 w 12192000"/>
              <a:gd name="connsiteY242" fmla="*/ 47147 h 4999978"/>
              <a:gd name="connsiteX243" fmla="*/ 3803931 w 12192000"/>
              <a:gd name="connsiteY243" fmla="*/ 49309 h 4999978"/>
              <a:gd name="connsiteX244" fmla="*/ 3925626 w 12192000"/>
              <a:gd name="connsiteY244" fmla="*/ 40301 h 4999978"/>
              <a:gd name="connsiteX245" fmla="*/ 4033324 w 12192000"/>
              <a:gd name="connsiteY245" fmla="*/ 26451 h 4999978"/>
              <a:gd name="connsiteX0" fmla="*/ 4033324 w 12192000"/>
              <a:gd name="connsiteY0" fmla="*/ 26451 h 4999978"/>
              <a:gd name="connsiteX1" fmla="*/ 4138795 w 12192000"/>
              <a:gd name="connsiteY1" fmla="*/ 28995 h 4999978"/>
              <a:gd name="connsiteX2" fmla="*/ 4197186 w 12192000"/>
              <a:gd name="connsiteY2" fmla="*/ 16311 h 4999978"/>
              <a:gd name="connsiteX3" fmla="*/ 4371550 w 12192000"/>
              <a:gd name="connsiteY3" fmla="*/ 8916 h 4999978"/>
              <a:gd name="connsiteX4" fmla="*/ 4424056 w 12192000"/>
              <a:gd name="connsiteY4" fmla="*/ 15151 h 4999978"/>
              <a:gd name="connsiteX5" fmla="*/ 4469897 w 12192000"/>
              <a:gd name="connsiteY5" fmla="*/ 0 h 4999978"/>
              <a:gd name="connsiteX6" fmla="*/ 4489151 w 12192000"/>
              <a:gd name="connsiteY6" fmla="*/ 7067 h 4999978"/>
              <a:gd name="connsiteX7" fmla="*/ 4492479 w 12192000"/>
              <a:gd name="connsiteY7" fmla="*/ 8512 h 4999978"/>
              <a:gd name="connsiteX8" fmla="*/ 4505693 w 12192000"/>
              <a:gd name="connsiteY8" fmla="*/ 9366 h 4999978"/>
              <a:gd name="connsiteX9" fmla="*/ 4509529 w 12192000"/>
              <a:gd name="connsiteY9" fmla="*/ 15767 h 4999978"/>
              <a:gd name="connsiteX10" fmla="*/ 4529499 w 12192000"/>
              <a:gd name="connsiteY10" fmla="*/ 21469 h 4999978"/>
              <a:gd name="connsiteX11" fmla="*/ 4553795 w 12192000"/>
              <a:gd name="connsiteY11" fmla="*/ 21323 h 4999978"/>
              <a:gd name="connsiteX12" fmla="*/ 4640118 w 12192000"/>
              <a:gd name="connsiteY12" fmla="*/ 21481 h 4999978"/>
              <a:gd name="connsiteX13" fmla="*/ 4654127 w 12192000"/>
              <a:gd name="connsiteY13" fmla="*/ 17734 h 4999978"/>
              <a:gd name="connsiteX14" fmla="*/ 4700168 w 12192000"/>
              <a:gd name="connsiteY14" fmla="*/ 22735 h 4999978"/>
              <a:gd name="connsiteX15" fmla="*/ 4741127 w 12192000"/>
              <a:gd name="connsiteY15" fmla="*/ 23309 h 4999978"/>
              <a:gd name="connsiteX16" fmla="*/ 4767598 w 12192000"/>
              <a:gd name="connsiteY16" fmla="*/ 20054 h 4999978"/>
              <a:gd name="connsiteX17" fmla="*/ 4774592 w 12192000"/>
              <a:gd name="connsiteY17" fmla="*/ 22231 h 4999978"/>
              <a:gd name="connsiteX18" fmla="*/ 4801328 w 12192000"/>
              <a:gd name="connsiteY18" fmla="*/ 23236 h 4999978"/>
              <a:gd name="connsiteX19" fmla="*/ 4814870 w 12192000"/>
              <a:gd name="connsiteY19" fmla="*/ 19579 h 4999978"/>
              <a:gd name="connsiteX20" fmla="*/ 4828440 w 12192000"/>
              <a:gd name="connsiteY20" fmla="*/ 27197 h 4999978"/>
              <a:gd name="connsiteX21" fmla="*/ 4831826 w 12192000"/>
              <a:gd name="connsiteY21" fmla="*/ 32900 h 4999978"/>
              <a:gd name="connsiteX22" fmla="*/ 4850785 w 12192000"/>
              <a:gd name="connsiteY22" fmla="*/ 29972 h 4999978"/>
              <a:gd name="connsiteX23" fmla="*/ 4866468 w 12192000"/>
              <a:gd name="connsiteY23" fmla="*/ 35321 h 4999978"/>
              <a:gd name="connsiteX24" fmla="*/ 4879983 w 12192000"/>
              <a:gd name="connsiteY24" fmla="*/ 31397 h 4999978"/>
              <a:gd name="connsiteX25" fmla="*/ 4885635 w 12192000"/>
              <a:gd name="connsiteY25" fmla="*/ 32124 h 4999978"/>
              <a:gd name="connsiteX26" fmla="*/ 4899698 w 12192000"/>
              <a:gd name="connsiteY26" fmla="*/ 34658 h 4999978"/>
              <a:gd name="connsiteX27" fmla="*/ 4923986 w 12192000"/>
              <a:gd name="connsiteY27" fmla="*/ 40414 h 4999978"/>
              <a:gd name="connsiteX28" fmla="*/ 4931544 w 12192000"/>
              <a:gd name="connsiteY28" fmla="*/ 41140 h 4999978"/>
              <a:gd name="connsiteX29" fmla="*/ 4948135 w 12192000"/>
              <a:gd name="connsiteY29" fmla="*/ 50311 h 4999978"/>
              <a:gd name="connsiteX30" fmla="*/ 4980068 w 12192000"/>
              <a:gd name="connsiteY30" fmla="*/ 57834 h 4999978"/>
              <a:gd name="connsiteX31" fmla="*/ 5036541 w 12192000"/>
              <a:gd name="connsiteY31" fmla="*/ 85075 h 4999978"/>
              <a:gd name="connsiteX32" fmla="*/ 5069678 w 12192000"/>
              <a:gd name="connsiteY32" fmla="*/ 97961 h 4999978"/>
              <a:gd name="connsiteX33" fmla="*/ 5092160 w 12192000"/>
              <a:gd name="connsiteY33" fmla="*/ 109985 h 4999978"/>
              <a:gd name="connsiteX34" fmla="*/ 5158166 w 12192000"/>
              <a:gd name="connsiteY34" fmla="*/ 126350 h 4999978"/>
              <a:gd name="connsiteX35" fmla="*/ 5271252 w 12192000"/>
              <a:gd name="connsiteY35" fmla="*/ 147520 h 4999978"/>
              <a:gd name="connsiteX36" fmla="*/ 5294438 w 12192000"/>
              <a:gd name="connsiteY36" fmla="*/ 153338 h 4999978"/>
              <a:gd name="connsiteX37" fmla="*/ 5310840 w 12192000"/>
              <a:gd name="connsiteY37" fmla="*/ 163551 h 4999978"/>
              <a:gd name="connsiteX38" fmla="*/ 5311570 w 12192000"/>
              <a:gd name="connsiteY38" fmla="*/ 170463 h 4999978"/>
              <a:gd name="connsiteX39" fmla="*/ 5323756 w 12192000"/>
              <a:gd name="connsiteY39" fmla="*/ 174500 h 4999978"/>
              <a:gd name="connsiteX40" fmla="*/ 5326259 w 12192000"/>
              <a:gd name="connsiteY40" fmla="*/ 176662 h 4999978"/>
              <a:gd name="connsiteX41" fmla="*/ 5341357 w 12192000"/>
              <a:gd name="connsiteY41" fmla="*/ 187975 h 4999978"/>
              <a:gd name="connsiteX42" fmla="*/ 5391908 w 12192000"/>
              <a:gd name="connsiteY42" fmla="*/ 185073 h 4999978"/>
              <a:gd name="connsiteX43" fmla="*/ 5492371 w 12192000"/>
              <a:gd name="connsiteY43" fmla="*/ 230923 h 4999978"/>
              <a:gd name="connsiteX44" fmla="*/ 5640913 w 12192000"/>
              <a:gd name="connsiteY44" fmla="*/ 239810 h 4999978"/>
              <a:gd name="connsiteX45" fmla="*/ 5877770 w 12192000"/>
              <a:gd name="connsiteY45" fmla="*/ 283747 h 4999978"/>
              <a:gd name="connsiteX46" fmla="*/ 5989615 w 12192000"/>
              <a:gd name="connsiteY46" fmla="*/ 306445 h 4999978"/>
              <a:gd name="connsiteX47" fmla="*/ 5996857 w 12192000"/>
              <a:gd name="connsiteY47" fmla="*/ 310331 h 4999978"/>
              <a:gd name="connsiteX48" fmla="*/ 6037387 w 12192000"/>
              <a:gd name="connsiteY48" fmla="*/ 299308 h 4999978"/>
              <a:gd name="connsiteX49" fmla="*/ 6113074 w 12192000"/>
              <a:gd name="connsiteY49" fmla="*/ 312627 h 4999978"/>
              <a:gd name="connsiteX50" fmla="*/ 6280929 w 12192000"/>
              <a:gd name="connsiteY50" fmla="*/ 337226 h 4999978"/>
              <a:gd name="connsiteX51" fmla="*/ 6298665 w 12192000"/>
              <a:gd name="connsiteY51" fmla="*/ 329713 h 4999978"/>
              <a:gd name="connsiteX52" fmla="*/ 6317326 w 12192000"/>
              <a:gd name="connsiteY52" fmla="*/ 326576 h 4999978"/>
              <a:gd name="connsiteX53" fmla="*/ 6319212 w 12192000"/>
              <a:gd name="connsiteY53" fmla="*/ 327786 h 4999978"/>
              <a:gd name="connsiteX54" fmla="*/ 6339724 w 12192000"/>
              <a:gd name="connsiteY54" fmla="*/ 328880 h 4999978"/>
              <a:gd name="connsiteX55" fmla="*/ 6345010 w 12192000"/>
              <a:gd name="connsiteY55" fmla="*/ 325930 h 4999978"/>
              <a:gd name="connsiteX56" fmla="*/ 6359332 w 12192000"/>
              <a:gd name="connsiteY56" fmla="*/ 325681 h 4999978"/>
              <a:gd name="connsiteX57" fmla="*/ 6388220 w 12192000"/>
              <a:gd name="connsiteY57" fmla="*/ 322496 h 4999978"/>
              <a:gd name="connsiteX58" fmla="*/ 6392994 w 12192000"/>
              <a:gd name="connsiteY58" fmla="*/ 324426 h 4999978"/>
              <a:gd name="connsiteX59" fmla="*/ 6435581 w 12192000"/>
              <a:gd name="connsiteY59" fmla="*/ 323557 h 4999978"/>
              <a:gd name="connsiteX60" fmla="*/ 6435870 w 12192000"/>
              <a:gd name="connsiteY60" fmla="*/ 324745 h 4999978"/>
              <a:gd name="connsiteX61" fmla="*/ 6446571 w 12192000"/>
              <a:gd name="connsiteY61" fmla="*/ 329739 h 4999978"/>
              <a:gd name="connsiteX62" fmla="*/ 6467701 w 12192000"/>
              <a:gd name="connsiteY62" fmla="*/ 336547 h 4999978"/>
              <a:gd name="connsiteX63" fmla="*/ 6512727 w 12192000"/>
              <a:gd name="connsiteY63" fmla="*/ 367087 h 4999978"/>
              <a:gd name="connsiteX64" fmla="*/ 6557094 w 12192000"/>
              <a:gd name="connsiteY64" fmla="*/ 366314 h 4999978"/>
              <a:gd name="connsiteX65" fmla="*/ 6565879 w 12192000"/>
              <a:gd name="connsiteY65" fmla="*/ 366812 h 4999978"/>
              <a:gd name="connsiteX66" fmla="*/ 6565997 w 12192000"/>
              <a:gd name="connsiteY66" fmla="*/ 367092 h 4999978"/>
              <a:gd name="connsiteX67" fmla="*/ 6575147 w 12192000"/>
              <a:gd name="connsiteY67" fmla="*/ 368156 h 4999978"/>
              <a:gd name="connsiteX68" fmla="*/ 6581899 w 12192000"/>
              <a:gd name="connsiteY68" fmla="*/ 367720 h 4999978"/>
              <a:gd name="connsiteX69" fmla="*/ 6598943 w 12192000"/>
              <a:gd name="connsiteY69" fmla="*/ 368688 h 4999978"/>
              <a:gd name="connsiteX70" fmla="*/ 6604421 w 12192000"/>
              <a:gd name="connsiteY70" fmla="*/ 370815 h 4999978"/>
              <a:gd name="connsiteX71" fmla="*/ 6606035 w 12192000"/>
              <a:gd name="connsiteY71" fmla="*/ 374247 h 4999978"/>
              <a:gd name="connsiteX72" fmla="*/ 6607669 w 12192000"/>
              <a:gd name="connsiteY72" fmla="*/ 373968 h 4999978"/>
              <a:gd name="connsiteX73" fmla="*/ 6637532 w 12192000"/>
              <a:gd name="connsiteY73" fmla="*/ 384907 h 4999978"/>
              <a:gd name="connsiteX74" fmla="*/ 6706880 w 12192000"/>
              <a:gd name="connsiteY74" fmla="*/ 399163 h 4999978"/>
              <a:gd name="connsiteX75" fmla="*/ 6747500 w 12192000"/>
              <a:gd name="connsiteY75" fmla="*/ 403168 h 4999978"/>
              <a:gd name="connsiteX76" fmla="*/ 6857783 w 12192000"/>
              <a:gd name="connsiteY76" fmla="*/ 418687 h 4999978"/>
              <a:gd name="connsiteX77" fmla="*/ 6967720 w 12192000"/>
              <a:gd name="connsiteY77" fmla="*/ 437721 h 4999978"/>
              <a:gd name="connsiteX78" fmla="*/ 7018394 w 12192000"/>
              <a:gd name="connsiteY78" fmla="*/ 466613 h 4999978"/>
              <a:gd name="connsiteX79" fmla="*/ 7024679 w 12192000"/>
              <a:gd name="connsiteY79" fmla="*/ 467750 h 4999978"/>
              <a:gd name="connsiteX80" fmla="*/ 7041715 w 12192000"/>
              <a:gd name="connsiteY80" fmla="*/ 465902 h 4999978"/>
              <a:gd name="connsiteX81" fmla="*/ 7048103 w 12192000"/>
              <a:gd name="connsiteY81" fmla="*/ 464392 h 4999978"/>
              <a:gd name="connsiteX82" fmla="*/ 7057490 w 12192000"/>
              <a:gd name="connsiteY82" fmla="*/ 463917 h 4999978"/>
              <a:gd name="connsiteX83" fmla="*/ 7057730 w 12192000"/>
              <a:gd name="connsiteY83" fmla="*/ 464165 h 4999978"/>
              <a:gd name="connsiteX84" fmla="*/ 7066511 w 12192000"/>
              <a:gd name="connsiteY84" fmla="*/ 463214 h 4999978"/>
              <a:gd name="connsiteX85" fmla="*/ 7109401 w 12192000"/>
              <a:gd name="connsiteY85" fmla="*/ 455268 h 4999978"/>
              <a:gd name="connsiteX86" fmla="*/ 7166830 w 12192000"/>
              <a:gd name="connsiteY86" fmla="*/ 477037 h 4999978"/>
              <a:gd name="connsiteX87" fmla="*/ 7190442 w 12192000"/>
              <a:gd name="connsiteY87" fmla="*/ 480090 h 4999978"/>
              <a:gd name="connsiteX88" fmla="*/ 7203083 w 12192000"/>
              <a:gd name="connsiteY88" fmla="*/ 483106 h 4999978"/>
              <a:gd name="connsiteX89" fmla="*/ 7203894 w 12192000"/>
              <a:gd name="connsiteY89" fmla="*/ 484190 h 4999978"/>
              <a:gd name="connsiteX90" fmla="*/ 7245004 w 12192000"/>
              <a:gd name="connsiteY90" fmla="*/ 476444 h 4999978"/>
              <a:gd name="connsiteX91" fmla="*/ 7250514 w 12192000"/>
              <a:gd name="connsiteY91" fmla="*/ 477506 h 4999978"/>
              <a:gd name="connsiteX92" fmla="*/ 7277246 w 12192000"/>
              <a:gd name="connsiteY92" fmla="*/ 469782 h 4999978"/>
              <a:gd name="connsiteX93" fmla="*/ 7291092 w 12192000"/>
              <a:gd name="connsiteY93" fmla="*/ 467217 h 4999978"/>
              <a:gd name="connsiteX94" fmla="*/ 7294933 w 12192000"/>
              <a:gd name="connsiteY94" fmla="*/ 463549 h 4999978"/>
              <a:gd name="connsiteX95" fmla="*/ 7315408 w 12192000"/>
              <a:gd name="connsiteY95" fmla="*/ 461260 h 4999978"/>
              <a:gd name="connsiteX96" fmla="*/ 7317786 w 12192000"/>
              <a:gd name="connsiteY96" fmla="*/ 462106 h 4999978"/>
              <a:gd name="connsiteX97" fmla="*/ 7334572 w 12192000"/>
              <a:gd name="connsiteY97" fmla="*/ 456088 h 4999978"/>
              <a:gd name="connsiteX98" fmla="*/ 7348520 w 12192000"/>
              <a:gd name="connsiteY98" fmla="*/ 446050 h 4999978"/>
              <a:gd name="connsiteX99" fmla="*/ 7522997 w 12192000"/>
              <a:gd name="connsiteY99" fmla="*/ 442209 h 4999978"/>
              <a:gd name="connsiteX100" fmla="*/ 7686985 w 12192000"/>
              <a:gd name="connsiteY100" fmla="*/ 419805 h 4999978"/>
              <a:gd name="connsiteX101" fmla="*/ 7854068 w 12192000"/>
              <a:gd name="connsiteY101" fmla="*/ 409774 h 4999978"/>
              <a:gd name="connsiteX102" fmla="*/ 8034165 w 12192000"/>
              <a:gd name="connsiteY102" fmla="*/ 391699 h 4999978"/>
              <a:gd name="connsiteX103" fmla="*/ 8094381 w 12192000"/>
              <a:gd name="connsiteY103" fmla="*/ 395718 h 4999978"/>
              <a:gd name="connsiteX104" fmla="*/ 8146898 w 12192000"/>
              <a:gd name="connsiteY104" fmla="*/ 378558 h 4999978"/>
              <a:gd name="connsiteX105" fmla="*/ 8168993 w 12192000"/>
              <a:gd name="connsiteY105" fmla="*/ 384830 h 4999978"/>
              <a:gd name="connsiteX106" fmla="*/ 8172809 w 12192000"/>
              <a:gd name="connsiteY106" fmla="*/ 386137 h 4999978"/>
              <a:gd name="connsiteX107" fmla="*/ 8187962 w 12192000"/>
              <a:gd name="connsiteY107" fmla="*/ 386433 h 4999978"/>
              <a:gd name="connsiteX108" fmla="*/ 8192382 w 12192000"/>
              <a:gd name="connsiteY108" fmla="*/ 392692 h 4999978"/>
              <a:gd name="connsiteX109" fmla="*/ 8375192 w 12192000"/>
              <a:gd name="connsiteY109" fmla="*/ 383879 h 4999978"/>
              <a:gd name="connsiteX110" fmla="*/ 8454377 w 12192000"/>
              <a:gd name="connsiteY110" fmla="*/ 380331 h 4999978"/>
              <a:gd name="connsiteX111" fmla="*/ 8484740 w 12192000"/>
              <a:gd name="connsiteY111" fmla="*/ 385159 h 4999978"/>
              <a:gd name="connsiteX112" fmla="*/ 8601673 w 12192000"/>
              <a:gd name="connsiteY112" fmla="*/ 397101 h 4999978"/>
              <a:gd name="connsiteX113" fmla="*/ 8701676 w 12192000"/>
              <a:gd name="connsiteY113" fmla="*/ 401351 h 4999978"/>
              <a:gd name="connsiteX114" fmla="*/ 8773288 w 12192000"/>
              <a:gd name="connsiteY114" fmla="*/ 378077 h 4999978"/>
              <a:gd name="connsiteX115" fmla="*/ 8779909 w 12192000"/>
              <a:gd name="connsiteY115" fmla="*/ 382446 h 4999978"/>
              <a:gd name="connsiteX116" fmla="*/ 8829932 w 12192000"/>
              <a:gd name="connsiteY116" fmla="*/ 379243 h 4999978"/>
              <a:gd name="connsiteX117" fmla="*/ 9003386 w 12192000"/>
              <a:gd name="connsiteY117" fmla="*/ 336242 h 4999978"/>
              <a:gd name="connsiteX118" fmla="*/ 9101185 w 12192000"/>
              <a:gd name="connsiteY118" fmla="*/ 330862 h 4999978"/>
              <a:gd name="connsiteX119" fmla="*/ 9136185 w 12192000"/>
              <a:gd name="connsiteY119" fmla="*/ 334078 h 4999978"/>
              <a:gd name="connsiteX120" fmla="*/ 9194801 w 12192000"/>
              <a:gd name="connsiteY120" fmla="*/ 339149 h 4999978"/>
              <a:gd name="connsiteX121" fmla="*/ 9239316 w 12192000"/>
              <a:gd name="connsiteY121" fmla="*/ 355558 h 4999978"/>
              <a:gd name="connsiteX122" fmla="*/ 9288052 w 12192000"/>
              <a:gd name="connsiteY122" fmla="*/ 354796 h 4999978"/>
              <a:gd name="connsiteX123" fmla="*/ 9298465 w 12192000"/>
              <a:gd name="connsiteY123" fmla="*/ 338296 h 4999978"/>
              <a:gd name="connsiteX124" fmla="*/ 9350892 w 12192000"/>
              <a:gd name="connsiteY124" fmla="*/ 342778 h 4999978"/>
              <a:gd name="connsiteX125" fmla="*/ 9430522 w 12192000"/>
              <a:gd name="connsiteY125" fmla="*/ 351368 h 4999978"/>
              <a:gd name="connsiteX126" fmla="*/ 9476215 w 12192000"/>
              <a:gd name="connsiteY126" fmla="*/ 352107 h 4999978"/>
              <a:gd name="connsiteX127" fmla="*/ 9601276 w 12192000"/>
              <a:gd name="connsiteY127" fmla="*/ 358704 h 4999978"/>
              <a:gd name="connsiteX128" fmla="*/ 9726733 w 12192000"/>
              <a:gd name="connsiteY128" fmla="*/ 368801 h 4999978"/>
              <a:gd name="connsiteX129" fmla="*/ 9802144 w 12192000"/>
              <a:gd name="connsiteY129" fmla="*/ 394479 h 4999978"/>
              <a:gd name="connsiteX130" fmla="*/ 9905153 w 12192000"/>
              <a:gd name="connsiteY130" fmla="*/ 400650 h 4999978"/>
              <a:gd name="connsiteX131" fmla="*/ 9922553 w 12192000"/>
              <a:gd name="connsiteY131" fmla="*/ 404569 h 4999978"/>
              <a:gd name="connsiteX132" fmla="*/ 10044658 w 12192000"/>
              <a:gd name="connsiteY132" fmla="*/ 418077 h 4999978"/>
              <a:gd name="connsiteX133" fmla="*/ 10184585 w 12192000"/>
              <a:gd name="connsiteY133" fmla="*/ 407138 h 4999978"/>
              <a:gd name="connsiteX134" fmla="*/ 10366435 w 12192000"/>
              <a:gd name="connsiteY134" fmla="*/ 462428 h 4999978"/>
              <a:gd name="connsiteX135" fmla="*/ 10688220 w 12192000"/>
              <a:gd name="connsiteY135" fmla="*/ 542258 h 4999978"/>
              <a:gd name="connsiteX136" fmla="*/ 11026690 w 12192000"/>
              <a:gd name="connsiteY136" fmla="*/ 550681 h 4999978"/>
              <a:gd name="connsiteX137" fmla="*/ 11113779 w 12192000"/>
              <a:gd name="connsiteY137" fmla="*/ 533868 h 4999978"/>
              <a:gd name="connsiteX138" fmla="*/ 11369556 w 12192000"/>
              <a:gd name="connsiteY138" fmla="*/ 491719 h 4999978"/>
              <a:gd name="connsiteX139" fmla="*/ 11623342 w 12192000"/>
              <a:gd name="connsiteY139" fmla="*/ 388428 h 4999978"/>
              <a:gd name="connsiteX140" fmla="*/ 11786511 w 12192000"/>
              <a:gd name="connsiteY140" fmla="*/ 358390 h 4999978"/>
              <a:gd name="connsiteX141" fmla="*/ 11862577 w 12192000"/>
              <a:gd name="connsiteY141" fmla="*/ 330549 h 4999978"/>
              <a:gd name="connsiteX142" fmla="*/ 11916612 w 12192000"/>
              <a:gd name="connsiteY142" fmla="*/ 323810 h 4999978"/>
              <a:gd name="connsiteX143" fmla="*/ 11948830 w 12192000"/>
              <a:gd name="connsiteY143" fmla="*/ 318062 h 4999978"/>
              <a:gd name="connsiteX144" fmla="*/ 12001583 w 12192000"/>
              <a:gd name="connsiteY144" fmla="*/ 279643 h 4999978"/>
              <a:gd name="connsiteX145" fmla="*/ 12174977 w 12192000"/>
              <a:gd name="connsiteY145" fmla="*/ 264652 h 4999978"/>
              <a:gd name="connsiteX146" fmla="*/ 12192000 w 12192000"/>
              <a:gd name="connsiteY146" fmla="*/ 256549 h 4999978"/>
              <a:gd name="connsiteX147" fmla="*/ 12192000 w 12192000"/>
              <a:gd name="connsiteY147" fmla="*/ 4999978 h 4999978"/>
              <a:gd name="connsiteX148" fmla="*/ 0 w 12192000"/>
              <a:gd name="connsiteY148" fmla="*/ 4999978 h 4999978"/>
              <a:gd name="connsiteX149" fmla="*/ 0 w 12192000"/>
              <a:gd name="connsiteY149" fmla="*/ 617449 h 4999978"/>
              <a:gd name="connsiteX150" fmla="*/ 11075 w 12192000"/>
              <a:gd name="connsiteY150" fmla="*/ 615178 h 4999978"/>
              <a:gd name="connsiteX151" fmla="*/ 44061 w 12192000"/>
              <a:gd name="connsiteY151" fmla="*/ 608596 h 4999978"/>
              <a:gd name="connsiteX152" fmla="*/ 136694 w 12192000"/>
              <a:gd name="connsiteY152" fmla="*/ 556415 h 4999978"/>
              <a:gd name="connsiteX153" fmla="*/ 170342 w 12192000"/>
              <a:gd name="connsiteY153" fmla="*/ 551077 h 4999978"/>
              <a:gd name="connsiteX154" fmla="*/ 168955 w 12192000"/>
              <a:gd name="connsiteY154" fmla="*/ 542164 h 4999978"/>
              <a:gd name="connsiteX155" fmla="*/ 181474 w 12192000"/>
              <a:gd name="connsiteY155" fmla="*/ 541281 h 4999978"/>
              <a:gd name="connsiteX156" fmla="*/ 209440 w 12192000"/>
              <a:gd name="connsiteY156" fmla="*/ 540561 h 4999978"/>
              <a:gd name="connsiteX157" fmla="*/ 293152 w 12192000"/>
              <a:gd name="connsiteY157" fmla="*/ 536576 h 4999978"/>
              <a:gd name="connsiteX158" fmla="*/ 315693 w 12192000"/>
              <a:gd name="connsiteY158" fmla="*/ 519030 h 4999978"/>
              <a:gd name="connsiteX159" fmla="*/ 337305 w 12192000"/>
              <a:gd name="connsiteY159" fmla="*/ 518372 h 4999978"/>
              <a:gd name="connsiteX160" fmla="*/ 462252 w 12192000"/>
              <a:gd name="connsiteY160" fmla="*/ 493151 h 4999978"/>
              <a:gd name="connsiteX161" fmla="*/ 479457 w 12192000"/>
              <a:gd name="connsiteY161" fmla="*/ 491123 h 4999978"/>
              <a:gd name="connsiteX162" fmla="*/ 488653 w 12192000"/>
              <a:gd name="connsiteY162" fmla="*/ 483257 h 4999978"/>
              <a:gd name="connsiteX163" fmla="*/ 522053 w 12192000"/>
              <a:gd name="connsiteY163" fmla="*/ 481125 h 4999978"/>
              <a:gd name="connsiteX164" fmla="*/ 523520 w 12192000"/>
              <a:gd name="connsiteY164" fmla="*/ 476713 h 4999978"/>
              <a:gd name="connsiteX165" fmla="*/ 632714 w 12192000"/>
              <a:gd name="connsiteY165" fmla="*/ 437101 h 4999978"/>
              <a:gd name="connsiteX166" fmla="*/ 651426 w 12192000"/>
              <a:gd name="connsiteY166" fmla="*/ 430544 h 4999978"/>
              <a:gd name="connsiteX167" fmla="*/ 667724 w 12192000"/>
              <a:gd name="connsiteY167" fmla="*/ 432138 h 4999978"/>
              <a:gd name="connsiteX168" fmla="*/ 757679 w 12192000"/>
              <a:gd name="connsiteY168" fmla="*/ 425145 h 4999978"/>
              <a:gd name="connsiteX169" fmla="*/ 779159 w 12192000"/>
              <a:gd name="connsiteY169" fmla="*/ 428059 h 4999978"/>
              <a:gd name="connsiteX170" fmla="*/ 788293 w 12192000"/>
              <a:gd name="connsiteY170" fmla="*/ 434863 h 4999978"/>
              <a:gd name="connsiteX171" fmla="*/ 822923 w 12192000"/>
              <a:gd name="connsiteY171" fmla="*/ 421074 h 4999978"/>
              <a:gd name="connsiteX172" fmla="*/ 876559 w 12192000"/>
              <a:gd name="connsiteY172" fmla="*/ 411088 h 4999978"/>
              <a:gd name="connsiteX173" fmla="*/ 902011 w 12192000"/>
              <a:gd name="connsiteY173" fmla="*/ 404118 h 4999978"/>
              <a:gd name="connsiteX174" fmla="*/ 922715 w 12192000"/>
              <a:gd name="connsiteY174" fmla="*/ 407699 h 4999978"/>
              <a:gd name="connsiteX175" fmla="*/ 1040139 w 12192000"/>
              <a:gd name="connsiteY175" fmla="*/ 406590 h 4999978"/>
              <a:gd name="connsiteX176" fmla="*/ 1067251 w 12192000"/>
              <a:gd name="connsiteY176" fmla="*/ 412384 h 4999978"/>
              <a:gd name="connsiteX177" fmla="*/ 1080272 w 12192000"/>
              <a:gd name="connsiteY177" fmla="*/ 424669 h 4999978"/>
              <a:gd name="connsiteX178" fmla="*/ 1090219 w 12192000"/>
              <a:gd name="connsiteY178" fmla="*/ 420026 h 4999978"/>
              <a:gd name="connsiteX179" fmla="*/ 1161226 w 12192000"/>
              <a:gd name="connsiteY179" fmla="*/ 418304 h 4999978"/>
              <a:gd name="connsiteX180" fmla="*/ 1207525 w 12192000"/>
              <a:gd name="connsiteY180" fmla="*/ 416039 h 4999978"/>
              <a:gd name="connsiteX181" fmla="*/ 1295331 w 12192000"/>
              <a:gd name="connsiteY181" fmla="*/ 402182 h 4999978"/>
              <a:gd name="connsiteX182" fmla="*/ 1347118 w 12192000"/>
              <a:gd name="connsiteY182" fmla="*/ 399704 h 4999978"/>
              <a:gd name="connsiteX183" fmla="*/ 1378108 w 12192000"/>
              <a:gd name="connsiteY183" fmla="*/ 398410 h 4999978"/>
              <a:gd name="connsiteX184" fmla="*/ 1459192 w 12192000"/>
              <a:gd name="connsiteY184" fmla="*/ 380919 h 4999978"/>
              <a:gd name="connsiteX185" fmla="*/ 1590120 w 12192000"/>
              <a:gd name="connsiteY185" fmla="*/ 317608 h 4999978"/>
              <a:gd name="connsiteX186" fmla="*/ 1631417 w 12192000"/>
              <a:gd name="connsiteY186" fmla="*/ 308227 h 4999978"/>
              <a:gd name="connsiteX187" fmla="*/ 1638727 w 12192000"/>
              <a:gd name="connsiteY187" fmla="*/ 311610 h 4999978"/>
              <a:gd name="connsiteX188" fmla="*/ 1844438 w 12192000"/>
              <a:gd name="connsiteY188" fmla="*/ 271304 h 4999978"/>
              <a:gd name="connsiteX189" fmla="*/ 1881324 w 12192000"/>
              <a:gd name="connsiteY189" fmla="*/ 268497 h 4999978"/>
              <a:gd name="connsiteX190" fmla="*/ 1908999 w 12192000"/>
              <a:gd name="connsiteY190" fmla="*/ 269338 h 4999978"/>
              <a:gd name="connsiteX191" fmla="*/ 1974956 w 12192000"/>
              <a:gd name="connsiteY191" fmla="*/ 255958 h 4999978"/>
              <a:gd name="connsiteX192" fmla="*/ 2082409 w 12192000"/>
              <a:gd name="connsiteY192" fmla="*/ 227290 h 4999978"/>
              <a:gd name="connsiteX193" fmla="*/ 2105639 w 12192000"/>
              <a:gd name="connsiteY193" fmla="*/ 222648 h 4999978"/>
              <a:gd name="connsiteX194" fmla="*/ 2126992 w 12192000"/>
              <a:gd name="connsiteY194" fmla="*/ 224468 h 4999978"/>
              <a:gd name="connsiteX195" fmla="*/ 2133154 w 12192000"/>
              <a:gd name="connsiteY195" fmla="*/ 229952 h 4999978"/>
              <a:gd name="connsiteX196" fmla="*/ 2146154 w 12192000"/>
              <a:gd name="connsiteY196" fmla="*/ 228332 h 4999978"/>
              <a:gd name="connsiteX197" fmla="*/ 2149901 w 12192000"/>
              <a:gd name="connsiteY197" fmla="*/ 229116 h 4999978"/>
              <a:gd name="connsiteX198" fmla="*/ 2171100 w 12192000"/>
              <a:gd name="connsiteY198" fmla="*/ 232389 h 4999978"/>
              <a:gd name="connsiteX199" fmla="*/ 2209148 w 12192000"/>
              <a:gd name="connsiteY199" fmla="*/ 209225 h 4999978"/>
              <a:gd name="connsiteX200" fmla="*/ 2261889 w 12192000"/>
              <a:gd name="connsiteY200" fmla="*/ 205532 h 4999978"/>
              <a:gd name="connsiteX201" fmla="*/ 2452315 w 12192000"/>
              <a:gd name="connsiteY201" fmla="*/ 152899 h 4999978"/>
              <a:gd name="connsiteX202" fmla="*/ 2495330 w 12192000"/>
              <a:gd name="connsiteY202" fmla="*/ 142101 h 4999978"/>
              <a:gd name="connsiteX203" fmla="*/ 2665623 w 12192000"/>
              <a:gd name="connsiteY203" fmla="*/ 96394 h 4999978"/>
              <a:gd name="connsiteX204" fmla="*/ 2763332 w 12192000"/>
              <a:gd name="connsiteY204" fmla="*/ 74831 h 4999978"/>
              <a:gd name="connsiteX205" fmla="*/ 2843870 w 12192000"/>
              <a:gd name="connsiteY205" fmla="*/ 47507 h 4999978"/>
              <a:gd name="connsiteX206" fmla="*/ 2862745 w 12192000"/>
              <a:gd name="connsiteY206" fmla="*/ 43242 h 4999978"/>
              <a:gd name="connsiteX207" fmla="*/ 2864596 w 12192000"/>
              <a:gd name="connsiteY207" fmla="*/ 39218 h 4999978"/>
              <a:gd name="connsiteX208" fmla="*/ 2875381 w 12192000"/>
              <a:gd name="connsiteY208" fmla="*/ 35003 h 4999978"/>
              <a:gd name="connsiteX209" fmla="*/ 2895139 w 12192000"/>
              <a:gd name="connsiteY209" fmla="*/ 24186 h 4999978"/>
              <a:gd name="connsiteX210" fmla="*/ 2932205 w 12192000"/>
              <a:gd name="connsiteY210" fmla="*/ 11873 h 4999978"/>
              <a:gd name="connsiteX211" fmla="*/ 2933310 w 12192000"/>
              <a:gd name="connsiteY211" fmla="*/ 12816 h 4999978"/>
              <a:gd name="connsiteX212" fmla="*/ 2945218 w 12192000"/>
              <a:gd name="connsiteY212" fmla="*/ 14141 h 4999978"/>
              <a:gd name="connsiteX213" fmla="*/ 2966465 w 12192000"/>
              <a:gd name="connsiteY213" fmla="*/ 14117 h 4999978"/>
              <a:gd name="connsiteX214" fmla="*/ 3016048 w 12192000"/>
              <a:gd name="connsiteY214" fmla="*/ 12381 h 4999978"/>
              <a:gd name="connsiteX215" fmla="*/ 3057077 w 12192000"/>
              <a:gd name="connsiteY215" fmla="*/ 14845 h 4999978"/>
              <a:gd name="connsiteX216" fmla="*/ 3151915 w 12192000"/>
              <a:gd name="connsiteY216" fmla="*/ 11243 h 4999978"/>
              <a:gd name="connsiteX217" fmla="*/ 3251671 w 12192000"/>
              <a:gd name="connsiteY217" fmla="*/ 31575 h 4999978"/>
              <a:gd name="connsiteX218" fmla="*/ 3351400 w 12192000"/>
              <a:gd name="connsiteY218" fmla="*/ 32687 h 4999978"/>
              <a:gd name="connsiteX219" fmla="*/ 3387481 w 12192000"/>
              <a:gd name="connsiteY219" fmla="*/ 31443 h 4999978"/>
              <a:gd name="connsiteX220" fmla="*/ 3451923 w 12192000"/>
              <a:gd name="connsiteY220" fmla="*/ 36482 h 4999978"/>
              <a:gd name="connsiteX221" fmla="*/ 3481520 w 12192000"/>
              <a:gd name="connsiteY221" fmla="*/ 43287 h 4999978"/>
              <a:gd name="connsiteX222" fmla="*/ 3482804 w 12192000"/>
              <a:gd name="connsiteY222" fmla="*/ 42812 h 4999978"/>
              <a:gd name="connsiteX223" fmla="*/ 3485495 w 12192000"/>
              <a:gd name="connsiteY223" fmla="*/ 45921 h 4999978"/>
              <a:gd name="connsiteX224" fmla="*/ 3490972 w 12192000"/>
              <a:gd name="connsiteY224" fmla="*/ 47286 h 4999978"/>
              <a:gd name="connsiteX225" fmla="*/ 3505835 w 12192000"/>
              <a:gd name="connsiteY225" fmla="*/ 46077 h 4999978"/>
              <a:gd name="connsiteX226" fmla="*/ 3511410 w 12192000"/>
              <a:gd name="connsiteY226" fmla="*/ 44808 h 4999978"/>
              <a:gd name="connsiteX227" fmla="*/ 3519598 w 12192000"/>
              <a:gd name="connsiteY227" fmla="*/ 44683 h 4999978"/>
              <a:gd name="connsiteX228" fmla="*/ 3519807 w 12192000"/>
              <a:gd name="connsiteY228" fmla="*/ 44938 h 4999978"/>
              <a:gd name="connsiteX229" fmla="*/ 3527466 w 12192000"/>
              <a:gd name="connsiteY229" fmla="*/ 44316 h 4999978"/>
              <a:gd name="connsiteX230" fmla="*/ 3564889 w 12192000"/>
              <a:gd name="connsiteY230" fmla="*/ 57394 h 4999978"/>
              <a:gd name="connsiteX231" fmla="*/ 3614922 w 12192000"/>
              <a:gd name="connsiteY231" fmla="*/ 61804 h 4999978"/>
              <a:gd name="connsiteX232" fmla="*/ 3635506 w 12192000"/>
              <a:gd name="connsiteY232" fmla="*/ 65718 h 4999978"/>
              <a:gd name="connsiteX233" fmla="*/ 3646525 w 12192000"/>
              <a:gd name="connsiteY233" fmla="*/ 69193 h 4999978"/>
              <a:gd name="connsiteX234" fmla="*/ 3647224 w 12192000"/>
              <a:gd name="connsiteY234" fmla="*/ 70303 h 4999978"/>
              <a:gd name="connsiteX235" fmla="*/ 3683100 w 12192000"/>
              <a:gd name="connsiteY235" fmla="*/ 64109 h 4999978"/>
              <a:gd name="connsiteX236" fmla="*/ 3687901 w 12192000"/>
              <a:gd name="connsiteY236" fmla="*/ 65372 h 4999978"/>
              <a:gd name="connsiteX237" fmla="*/ 3711234 w 12192000"/>
              <a:gd name="connsiteY237" fmla="*/ 58665 h 4999978"/>
              <a:gd name="connsiteX238" fmla="*/ 3723318 w 12192000"/>
              <a:gd name="connsiteY238" fmla="*/ 56625 h 4999978"/>
              <a:gd name="connsiteX239" fmla="*/ 3726677 w 12192000"/>
              <a:gd name="connsiteY239" fmla="*/ 53112 h 4999978"/>
              <a:gd name="connsiteX240" fmla="*/ 3744535 w 12192000"/>
              <a:gd name="connsiteY240" fmla="*/ 51590 h 4999978"/>
              <a:gd name="connsiteX241" fmla="*/ 3746608 w 12192000"/>
              <a:gd name="connsiteY241" fmla="*/ 52522 h 4999978"/>
              <a:gd name="connsiteX242" fmla="*/ 3761262 w 12192000"/>
              <a:gd name="connsiteY242" fmla="*/ 47147 h 4999978"/>
              <a:gd name="connsiteX243" fmla="*/ 3803931 w 12192000"/>
              <a:gd name="connsiteY243" fmla="*/ 49309 h 4999978"/>
              <a:gd name="connsiteX244" fmla="*/ 3925626 w 12192000"/>
              <a:gd name="connsiteY244" fmla="*/ 40301 h 4999978"/>
              <a:gd name="connsiteX245" fmla="*/ 4033324 w 12192000"/>
              <a:gd name="connsiteY245" fmla="*/ 26451 h 4999978"/>
              <a:gd name="connsiteX0" fmla="*/ 4033324 w 12192000"/>
              <a:gd name="connsiteY0" fmla="*/ 26451 h 4999978"/>
              <a:gd name="connsiteX1" fmla="*/ 4138795 w 12192000"/>
              <a:gd name="connsiteY1" fmla="*/ 28995 h 4999978"/>
              <a:gd name="connsiteX2" fmla="*/ 4197186 w 12192000"/>
              <a:gd name="connsiteY2" fmla="*/ 16311 h 4999978"/>
              <a:gd name="connsiteX3" fmla="*/ 4371550 w 12192000"/>
              <a:gd name="connsiteY3" fmla="*/ 8916 h 4999978"/>
              <a:gd name="connsiteX4" fmla="*/ 4424056 w 12192000"/>
              <a:gd name="connsiteY4" fmla="*/ 15151 h 4999978"/>
              <a:gd name="connsiteX5" fmla="*/ 4469897 w 12192000"/>
              <a:gd name="connsiteY5" fmla="*/ 0 h 4999978"/>
              <a:gd name="connsiteX6" fmla="*/ 4489151 w 12192000"/>
              <a:gd name="connsiteY6" fmla="*/ 7067 h 4999978"/>
              <a:gd name="connsiteX7" fmla="*/ 4492479 w 12192000"/>
              <a:gd name="connsiteY7" fmla="*/ 8512 h 4999978"/>
              <a:gd name="connsiteX8" fmla="*/ 4505693 w 12192000"/>
              <a:gd name="connsiteY8" fmla="*/ 9366 h 4999978"/>
              <a:gd name="connsiteX9" fmla="*/ 4509529 w 12192000"/>
              <a:gd name="connsiteY9" fmla="*/ 15767 h 4999978"/>
              <a:gd name="connsiteX10" fmla="*/ 4529499 w 12192000"/>
              <a:gd name="connsiteY10" fmla="*/ 21469 h 4999978"/>
              <a:gd name="connsiteX11" fmla="*/ 4553795 w 12192000"/>
              <a:gd name="connsiteY11" fmla="*/ 21323 h 4999978"/>
              <a:gd name="connsiteX12" fmla="*/ 4640118 w 12192000"/>
              <a:gd name="connsiteY12" fmla="*/ 21481 h 4999978"/>
              <a:gd name="connsiteX13" fmla="*/ 4654127 w 12192000"/>
              <a:gd name="connsiteY13" fmla="*/ 17734 h 4999978"/>
              <a:gd name="connsiteX14" fmla="*/ 4700168 w 12192000"/>
              <a:gd name="connsiteY14" fmla="*/ 22735 h 4999978"/>
              <a:gd name="connsiteX15" fmla="*/ 4741127 w 12192000"/>
              <a:gd name="connsiteY15" fmla="*/ 23309 h 4999978"/>
              <a:gd name="connsiteX16" fmla="*/ 4767598 w 12192000"/>
              <a:gd name="connsiteY16" fmla="*/ 20054 h 4999978"/>
              <a:gd name="connsiteX17" fmla="*/ 4774592 w 12192000"/>
              <a:gd name="connsiteY17" fmla="*/ 22231 h 4999978"/>
              <a:gd name="connsiteX18" fmla="*/ 4801328 w 12192000"/>
              <a:gd name="connsiteY18" fmla="*/ 23236 h 4999978"/>
              <a:gd name="connsiteX19" fmla="*/ 4814870 w 12192000"/>
              <a:gd name="connsiteY19" fmla="*/ 19579 h 4999978"/>
              <a:gd name="connsiteX20" fmla="*/ 4828440 w 12192000"/>
              <a:gd name="connsiteY20" fmla="*/ 27197 h 4999978"/>
              <a:gd name="connsiteX21" fmla="*/ 4831826 w 12192000"/>
              <a:gd name="connsiteY21" fmla="*/ 32900 h 4999978"/>
              <a:gd name="connsiteX22" fmla="*/ 4850785 w 12192000"/>
              <a:gd name="connsiteY22" fmla="*/ 29972 h 4999978"/>
              <a:gd name="connsiteX23" fmla="*/ 4866468 w 12192000"/>
              <a:gd name="connsiteY23" fmla="*/ 35321 h 4999978"/>
              <a:gd name="connsiteX24" fmla="*/ 4879983 w 12192000"/>
              <a:gd name="connsiteY24" fmla="*/ 31397 h 4999978"/>
              <a:gd name="connsiteX25" fmla="*/ 4885635 w 12192000"/>
              <a:gd name="connsiteY25" fmla="*/ 32124 h 4999978"/>
              <a:gd name="connsiteX26" fmla="*/ 4899698 w 12192000"/>
              <a:gd name="connsiteY26" fmla="*/ 34658 h 4999978"/>
              <a:gd name="connsiteX27" fmla="*/ 4923986 w 12192000"/>
              <a:gd name="connsiteY27" fmla="*/ 40414 h 4999978"/>
              <a:gd name="connsiteX28" fmla="*/ 4931544 w 12192000"/>
              <a:gd name="connsiteY28" fmla="*/ 41140 h 4999978"/>
              <a:gd name="connsiteX29" fmla="*/ 4948135 w 12192000"/>
              <a:gd name="connsiteY29" fmla="*/ 50311 h 4999978"/>
              <a:gd name="connsiteX30" fmla="*/ 4980068 w 12192000"/>
              <a:gd name="connsiteY30" fmla="*/ 57834 h 4999978"/>
              <a:gd name="connsiteX31" fmla="*/ 5036541 w 12192000"/>
              <a:gd name="connsiteY31" fmla="*/ 85075 h 4999978"/>
              <a:gd name="connsiteX32" fmla="*/ 5069678 w 12192000"/>
              <a:gd name="connsiteY32" fmla="*/ 97961 h 4999978"/>
              <a:gd name="connsiteX33" fmla="*/ 5092160 w 12192000"/>
              <a:gd name="connsiteY33" fmla="*/ 109985 h 4999978"/>
              <a:gd name="connsiteX34" fmla="*/ 5158166 w 12192000"/>
              <a:gd name="connsiteY34" fmla="*/ 126350 h 4999978"/>
              <a:gd name="connsiteX35" fmla="*/ 5271252 w 12192000"/>
              <a:gd name="connsiteY35" fmla="*/ 147520 h 4999978"/>
              <a:gd name="connsiteX36" fmla="*/ 5294438 w 12192000"/>
              <a:gd name="connsiteY36" fmla="*/ 153338 h 4999978"/>
              <a:gd name="connsiteX37" fmla="*/ 5310840 w 12192000"/>
              <a:gd name="connsiteY37" fmla="*/ 163551 h 4999978"/>
              <a:gd name="connsiteX38" fmla="*/ 5311570 w 12192000"/>
              <a:gd name="connsiteY38" fmla="*/ 170463 h 4999978"/>
              <a:gd name="connsiteX39" fmla="*/ 5323756 w 12192000"/>
              <a:gd name="connsiteY39" fmla="*/ 174500 h 4999978"/>
              <a:gd name="connsiteX40" fmla="*/ 5326259 w 12192000"/>
              <a:gd name="connsiteY40" fmla="*/ 176662 h 4999978"/>
              <a:gd name="connsiteX41" fmla="*/ 5341357 w 12192000"/>
              <a:gd name="connsiteY41" fmla="*/ 187975 h 4999978"/>
              <a:gd name="connsiteX42" fmla="*/ 5391908 w 12192000"/>
              <a:gd name="connsiteY42" fmla="*/ 185073 h 4999978"/>
              <a:gd name="connsiteX43" fmla="*/ 5492371 w 12192000"/>
              <a:gd name="connsiteY43" fmla="*/ 230923 h 4999978"/>
              <a:gd name="connsiteX44" fmla="*/ 5640913 w 12192000"/>
              <a:gd name="connsiteY44" fmla="*/ 239810 h 4999978"/>
              <a:gd name="connsiteX45" fmla="*/ 5877770 w 12192000"/>
              <a:gd name="connsiteY45" fmla="*/ 283747 h 4999978"/>
              <a:gd name="connsiteX46" fmla="*/ 5989615 w 12192000"/>
              <a:gd name="connsiteY46" fmla="*/ 306445 h 4999978"/>
              <a:gd name="connsiteX47" fmla="*/ 5996857 w 12192000"/>
              <a:gd name="connsiteY47" fmla="*/ 310331 h 4999978"/>
              <a:gd name="connsiteX48" fmla="*/ 6037387 w 12192000"/>
              <a:gd name="connsiteY48" fmla="*/ 299308 h 4999978"/>
              <a:gd name="connsiteX49" fmla="*/ 6113074 w 12192000"/>
              <a:gd name="connsiteY49" fmla="*/ 312627 h 4999978"/>
              <a:gd name="connsiteX50" fmla="*/ 6280929 w 12192000"/>
              <a:gd name="connsiteY50" fmla="*/ 337226 h 4999978"/>
              <a:gd name="connsiteX51" fmla="*/ 6298665 w 12192000"/>
              <a:gd name="connsiteY51" fmla="*/ 329713 h 4999978"/>
              <a:gd name="connsiteX52" fmla="*/ 6317326 w 12192000"/>
              <a:gd name="connsiteY52" fmla="*/ 326576 h 4999978"/>
              <a:gd name="connsiteX53" fmla="*/ 6319212 w 12192000"/>
              <a:gd name="connsiteY53" fmla="*/ 327786 h 4999978"/>
              <a:gd name="connsiteX54" fmla="*/ 6339724 w 12192000"/>
              <a:gd name="connsiteY54" fmla="*/ 328880 h 4999978"/>
              <a:gd name="connsiteX55" fmla="*/ 6345010 w 12192000"/>
              <a:gd name="connsiteY55" fmla="*/ 325930 h 4999978"/>
              <a:gd name="connsiteX56" fmla="*/ 6359332 w 12192000"/>
              <a:gd name="connsiteY56" fmla="*/ 325681 h 4999978"/>
              <a:gd name="connsiteX57" fmla="*/ 6388220 w 12192000"/>
              <a:gd name="connsiteY57" fmla="*/ 322496 h 4999978"/>
              <a:gd name="connsiteX58" fmla="*/ 6392994 w 12192000"/>
              <a:gd name="connsiteY58" fmla="*/ 324426 h 4999978"/>
              <a:gd name="connsiteX59" fmla="*/ 6435581 w 12192000"/>
              <a:gd name="connsiteY59" fmla="*/ 323557 h 4999978"/>
              <a:gd name="connsiteX60" fmla="*/ 6435870 w 12192000"/>
              <a:gd name="connsiteY60" fmla="*/ 324745 h 4999978"/>
              <a:gd name="connsiteX61" fmla="*/ 6446571 w 12192000"/>
              <a:gd name="connsiteY61" fmla="*/ 329739 h 4999978"/>
              <a:gd name="connsiteX62" fmla="*/ 6467701 w 12192000"/>
              <a:gd name="connsiteY62" fmla="*/ 336547 h 4999978"/>
              <a:gd name="connsiteX63" fmla="*/ 6512727 w 12192000"/>
              <a:gd name="connsiteY63" fmla="*/ 367087 h 4999978"/>
              <a:gd name="connsiteX64" fmla="*/ 6557094 w 12192000"/>
              <a:gd name="connsiteY64" fmla="*/ 366314 h 4999978"/>
              <a:gd name="connsiteX65" fmla="*/ 6565879 w 12192000"/>
              <a:gd name="connsiteY65" fmla="*/ 366812 h 4999978"/>
              <a:gd name="connsiteX66" fmla="*/ 6565997 w 12192000"/>
              <a:gd name="connsiteY66" fmla="*/ 367092 h 4999978"/>
              <a:gd name="connsiteX67" fmla="*/ 6575147 w 12192000"/>
              <a:gd name="connsiteY67" fmla="*/ 368156 h 4999978"/>
              <a:gd name="connsiteX68" fmla="*/ 6581899 w 12192000"/>
              <a:gd name="connsiteY68" fmla="*/ 367720 h 4999978"/>
              <a:gd name="connsiteX69" fmla="*/ 6598943 w 12192000"/>
              <a:gd name="connsiteY69" fmla="*/ 368688 h 4999978"/>
              <a:gd name="connsiteX70" fmla="*/ 6604421 w 12192000"/>
              <a:gd name="connsiteY70" fmla="*/ 370815 h 4999978"/>
              <a:gd name="connsiteX71" fmla="*/ 6606035 w 12192000"/>
              <a:gd name="connsiteY71" fmla="*/ 374247 h 4999978"/>
              <a:gd name="connsiteX72" fmla="*/ 6607669 w 12192000"/>
              <a:gd name="connsiteY72" fmla="*/ 373968 h 4999978"/>
              <a:gd name="connsiteX73" fmla="*/ 6637532 w 12192000"/>
              <a:gd name="connsiteY73" fmla="*/ 384907 h 4999978"/>
              <a:gd name="connsiteX74" fmla="*/ 6706880 w 12192000"/>
              <a:gd name="connsiteY74" fmla="*/ 399163 h 4999978"/>
              <a:gd name="connsiteX75" fmla="*/ 6747500 w 12192000"/>
              <a:gd name="connsiteY75" fmla="*/ 403168 h 4999978"/>
              <a:gd name="connsiteX76" fmla="*/ 6857783 w 12192000"/>
              <a:gd name="connsiteY76" fmla="*/ 418687 h 4999978"/>
              <a:gd name="connsiteX77" fmla="*/ 6967720 w 12192000"/>
              <a:gd name="connsiteY77" fmla="*/ 437721 h 4999978"/>
              <a:gd name="connsiteX78" fmla="*/ 7018394 w 12192000"/>
              <a:gd name="connsiteY78" fmla="*/ 466613 h 4999978"/>
              <a:gd name="connsiteX79" fmla="*/ 7024679 w 12192000"/>
              <a:gd name="connsiteY79" fmla="*/ 467750 h 4999978"/>
              <a:gd name="connsiteX80" fmla="*/ 7041715 w 12192000"/>
              <a:gd name="connsiteY80" fmla="*/ 465902 h 4999978"/>
              <a:gd name="connsiteX81" fmla="*/ 7048103 w 12192000"/>
              <a:gd name="connsiteY81" fmla="*/ 464392 h 4999978"/>
              <a:gd name="connsiteX82" fmla="*/ 7057490 w 12192000"/>
              <a:gd name="connsiteY82" fmla="*/ 463917 h 4999978"/>
              <a:gd name="connsiteX83" fmla="*/ 7057730 w 12192000"/>
              <a:gd name="connsiteY83" fmla="*/ 464165 h 4999978"/>
              <a:gd name="connsiteX84" fmla="*/ 7066511 w 12192000"/>
              <a:gd name="connsiteY84" fmla="*/ 463214 h 4999978"/>
              <a:gd name="connsiteX85" fmla="*/ 7109401 w 12192000"/>
              <a:gd name="connsiteY85" fmla="*/ 455268 h 4999978"/>
              <a:gd name="connsiteX86" fmla="*/ 7166830 w 12192000"/>
              <a:gd name="connsiteY86" fmla="*/ 477037 h 4999978"/>
              <a:gd name="connsiteX87" fmla="*/ 7190442 w 12192000"/>
              <a:gd name="connsiteY87" fmla="*/ 480090 h 4999978"/>
              <a:gd name="connsiteX88" fmla="*/ 7203083 w 12192000"/>
              <a:gd name="connsiteY88" fmla="*/ 483106 h 4999978"/>
              <a:gd name="connsiteX89" fmla="*/ 7203894 w 12192000"/>
              <a:gd name="connsiteY89" fmla="*/ 484190 h 4999978"/>
              <a:gd name="connsiteX90" fmla="*/ 7245004 w 12192000"/>
              <a:gd name="connsiteY90" fmla="*/ 476444 h 4999978"/>
              <a:gd name="connsiteX91" fmla="*/ 7250514 w 12192000"/>
              <a:gd name="connsiteY91" fmla="*/ 477506 h 4999978"/>
              <a:gd name="connsiteX92" fmla="*/ 7277246 w 12192000"/>
              <a:gd name="connsiteY92" fmla="*/ 469782 h 4999978"/>
              <a:gd name="connsiteX93" fmla="*/ 7291092 w 12192000"/>
              <a:gd name="connsiteY93" fmla="*/ 467217 h 4999978"/>
              <a:gd name="connsiteX94" fmla="*/ 7294933 w 12192000"/>
              <a:gd name="connsiteY94" fmla="*/ 463549 h 4999978"/>
              <a:gd name="connsiteX95" fmla="*/ 7315408 w 12192000"/>
              <a:gd name="connsiteY95" fmla="*/ 461260 h 4999978"/>
              <a:gd name="connsiteX96" fmla="*/ 7317786 w 12192000"/>
              <a:gd name="connsiteY96" fmla="*/ 462106 h 4999978"/>
              <a:gd name="connsiteX97" fmla="*/ 7334572 w 12192000"/>
              <a:gd name="connsiteY97" fmla="*/ 456088 h 4999978"/>
              <a:gd name="connsiteX98" fmla="*/ 7348520 w 12192000"/>
              <a:gd name="connsiteY98" fmla="*/ 446050 h 4999978"/>
              <a:gd name="connsiteX99" fmla="*/ 7522997 w 12192000"/>
              <a:gd name="connsiteY99" fmla="*/ 442209 h 4999978"/>
              <a:gd name="connsiteX100" fmla="*/ 7686985 w 12192000"/>
              <a:gd name="connsiteY100" fmla="*/ 419805 h 4999978"/>
              <a:gd name="connsiteX101" fmla="*/ 7854068 w 12192000"/>
              <a:gd name="connsiteY101" fmla="*/ 409774 h 4999978"/>
              <a:gd name="connsiteX102" fmla="*/ 8034165 w 12192000"/>
              <a:gd name="connsiteY102" fmla="*/ 391699 h 4999978"/>
              <a:gd name="connsiteX103" fmla="*/ 8094381 w 12192000"/>
              <a:gd name="connsiteY103" fmla="*/ 395718 h 4999978"/>
              <a:gd name="connsiteX104" fmla="*/ 8146898 w 12192000"/>
              <a:gd name="connsiteY104" fmla="*/ 378558 h 4999978"/>
              <a:gd name="connsiteX105" fmla="*/ 8168993 w 12192000"/>
              <a:gd name="connsiteY105" fmla="*/ 384830 h 4999978"/>
              <a:gd name="connsiteX106" fmla="*/ 8172809 w 12192000"/>
              <a:gd name="connsiteY106" fmla="*/ 386137 h 4999978"/>
              <a:gd name="connsiteX107" fmla="*/ 8187962 w 12192000"/>
              <a:gd name="connsiteY107" fmla="*/ 386433 h 4999978"/>
              <a:gd name="connsiteX108" fmla="*/ 8192382 w 12192000"/>
              <a:gd name="connsiteY108" fmla="*/ 392692 h 4999978"/>
              <a:gd name="connsiteX109" fmla="*/ 8375192 w 12192000"/>
              <a:gd name="connsiteY109" fmla="*/ 383879 h 4999978"/>
              <a:gd name="connsiteX110" fmla="*/ 8454377 w 12192000"/>
              <a:gd name="connsiteY110" fmla="*/ 380331 h 4999978"/>
              <a:gd name="connsiteX111" fmla="*/ 8484740 w 12192000"/>
              <a:gd name="connsiteY111" fmla="*/ 385159 h 4999978"/>
              <a:gd name="connsiteX112" fmla="*/ 8601673 w 12192000"/>
              <a:gd name="connsiteY112" fmla="*/ 397101 h 4999978"/>
              <a:gd name="connsiteX113" fmla="*/ 8701676 w 12192000"/>
              <a:gd name="connsiteY113" fmla="*/ 401351 h 4999978"/>
              <a:gd name="connsiteX114" fmla="*/ 8773288 w 12192000"/>
              <a:gd name="connsiteY114" fmla="*/ 378077 h 4999978"/>
              <a:gd name="connsiteX115" fmla="*/ 8779909 w 12192000"/>
              <a:gd name="connsiteY115" fmla="*/ 382446 h 4999978"/>
              <a:gd name="connsiteX116" fmla="*/ 8829932 w 12192000"/>
              <a:gd name="connsiteY116" fmla="*/ 379243 h 4999978"/>
              <a:gd name="connsiteX117" fmla="*/ 9003386 w 12192000"/>
              <a:gd name="connsiteY117" fmla="*/ 336242 h 4999978"/>
              <a:gd name="connsiteX118" fmla="*/ 9101185 w 12192000"/>
              <a:gd name="connsiteY118" fmla="*/ 330862 h 4999978"/>
              <a:gd name="connsiteX119" fmla="*/ 9136185 w 12192000"/>
              <a:gd name="connsiteY119" fmla="*/ 334078 h 4999978"/>
              <a:gd name="connsiteX120" fmla="*/ 9194801 w 12192000"/>
              <a:gd name="connsiteY120" fmla="*/ 339149 h 4999978"/>
              <a:gd name="connsiteX121" fmla="*/ 9239316 w 12192000"/>
              <a:gd name="connsiteY121" fmla="*/ 355558 h 4999978"/>
              <a:gd name="connsiteX122" fmla="*/ 9288052 w 12192000"/>
              <a:gd name="connsiteY122" fmla="*/ 354796 h 4999978"/>
              <a:gd name="connsiteX123" fmla="*/ 9298465 w 12192000"/>
              <a:gd name="connsiteY123" fmla="*/ 338296 h 4999978"/>
              <a:gd name="connsiteX124" fmla="*/ 9350892 w 12192000"/>
              <a:gd name="connsiteY124" fmla="*/ 342778 h 4999978"/>
              <a:gd name="connsiteX125" fmla="*/ 9430522 w 12192000"/>
              <a:gd name="connsiteY125" fmla="*/ 351368 h 4999978"/>
              <a:gd name="connsiteX126" fmla="*/ 9476215 w 12192000"/>
              <a:gd name="connsiteY126" fmla="*/ 352107 h 4999978"/>
              <a:gd name="connsiteX127" fmla="*/ 9601276 w 12192000"/>
              <a:gd name="connsiteY127" fmla="*/ 358704 h 4999978"/>
              <a:gd name="connsiteX128" fmla="*/ 9726733 w 12192000"/>
              <a:gd name="connsiteY128" fmla="*/ 368801 h 4999978"/>
              <a:gd name="connsiteX129" fmla="*/ 9802144 w 12192000"/>
              <a:gd name="connsiteY129" fmla="*/ 394479 h 4999978"/>
              <a:gd name="connsiteX130" fmla="*/ 9905153 w 12192000"/>
              <a:gd name="connsiteY130" fmla="*/ 400650 h 4999978"/>
              <a:gd name="connsiteX131" fmla="*/ 9922553 w 12192000"/>
              <a:gd name="connsiteY131" fmla="*/ 404569 h 4999978"/>
              <a:gd name="connsiteX132" fmla="*/ 10044658 w 12192000"/>
              <a:gd name="connsiteY132" fmla="*/ 418077 h 4999978"/>
              <a:gd name="connsiteX133" fmla="*/ 10184585 w 12192000"/>
              <a:gd name="connsiteY133" fmla="*/ 407138 h 4999978"/>
              <a:gd name="connsiteX134" fmla="*/ 10366435 w 12192000"/>
              <a:gd name="connsiteY134" fmla="*/ 462428 h 4999978"/>
              <a:gd name="connsiteX135" fmla="*/ 10688220 w 12192000"/>
              <a:gd name="connsiteY135" fmla="*/ 542258 h 4999978"/>
              <a:gd name="connsiteX136" fmla="*/ 11026690 w 12192000"/>
              <a:gd name="connsiteY136" fmla="*/ 550681 h 4999978"/>
              <a:gd name="connsiteX137" fmla="*/ 11113779 w 12192000"/>
              <a:gd name="connsiteY137" fmla="*/ 533868 h 4999978"/>
              <a:gd name="connsiteX138" fmla="*/ 11369556 w 12192000"/>
              <a:gd name="connsiteY138" fmla="*/ 491719 h 4999978"/>
              <a:gd name="connsiteX139" fmla="*/ 11623342 w 12192000"/>
              <a:gd name="connsiteY139" fmla="*/ 388428 h 4999978"/>
              <a:gd name="connsiteX140" fmla="*/ 11786511 w 12192000"/>
              <a:gd name="connsiteY140" fmla="*/ 358390 h 4999978"/>
              <a:gd name="connsiteX141" fmla="*/ 11862577 w 12192000"/>
              <a:gd name="connsiteY141" fmla="*/ 330549 h 4999978"/>
              <a:gd name="connsiteX142" fmla="*/ 11916612 w 12192000"/>
              <a:gd name="connsiteY142" fmla="*/ 323810 h 4999978"/>
              <a:gd name="connsiteX143" fmla="*/ 11948830 w 12192000"/>
              <a:gd name="connsiteY143" fmla="*/ 318062 h 4999978"/>
              <a:gd name="connsiteX144" fmla="*/ 12001583 w 12192000"/>
              <a:gd name="connsiteY144" fmla="*/ 279643 h 4999978"/>
              <a:gd name="connsiteX145" fmla="*/ 12174977 w 12192000"/>
              <a:gd name="connsiteY145" fmla="*/ 264652 h 4999978"/>
              <a:gd name="connsiteX146" fmla="*/ 12192000 w 12192000"/>
              <a:gd name="connsiteY146" fmla="*/ 256549 h 4999978"/>
              <a:gd name="connsiteX147" fmla="*/ 12192000 w 12192000"/>
              <a:gd name="connsiteY147" fmla="*/ 4999978 h 4999978"/>
              <a:gd name="connsiteX148" fmla="*/ 0 w 12192000"/>
              <a:gd name="connsiteY148" fmla="*/ 4999978 h 4999978"/>
              <a:gd name="connsiteX149" fmla="*/ 0 w 12192000"/>
              <a:gd name="connsiteY149" fmla="*/ 617449 h 4999978"/>
              <a:gd name="connsiteX150" fmla="*/ 11075 w 12192000"/>
              <a:gd name="connsiteY150" fmla="*/ 615178 h 4999978"/>
              <a:gd name="connsiteX151" fmla="*/ 44061 w 12192000"/>
              <a:gd name="connsiteY151" fmla="*/ 608596 h 4999978"/>
              <a:gd name="connsiteX152" fmla="*/ 136694 w 12192000"/>
              <a:gd name="connsiteY152" fmla="*/ 556415 h 4999978"/>
              <a:gd name="connsiteX153" fmla="*/ 170342 w 12192000"/>
              <a:gd name="connsiteY153" fmla="*/ 551077 h 4999978"/>
              <a:gd name="connsiteX154" fmla="*/ 168955 w 12192000"/>
              <a:gd name="connsiteY154" fmla="*/ 542164 h 4999978"/>
              <a:gd name="connsiteX155" fmla="*/ 181474 w 12192000"/>
              <a:gd name="connsiteY155" fmla="*/ 541281 h 4999978"/>
              <a:gd name="connsiteX156" fmla="*/ 209440 w 12192000"/>
              <a:gd name="connsiteY156" fmla="*/ 540561 h 4999978"/>
              <a:gd name="connsiteX157" fmla="*/ 293152 w 12192000"/>
              <a:gd name="connsiteY157" fmla="*/ 536576 h 4999978"/>
              <a:gd name="connsiteX158" fmla="*/ 315693 w 12192000"/>
              <a:gd name="connsiteY158" fmla="*/ 519030 h 4999978"/>
              <a:gd name="connsiteX159" fmla="*/ 337305 w 12192000"/>
              <a:gd name="connsiteY159" fmla="*/ 518372 h 4999978"/>
              <a:gd name="connsiteX160" fmla="*/ 462252 w 12192000"/>
              <a:gd name="connsiteY160" fmla="*/ 493151 h 4999978"/>
              <a:gd name="connsiteX161" fmla="*/ 479457 w 12192000"/>
              <a:gd name="connsiteY161" fmla="*/ 491123 h 4999978"/>
              <a:gd name="connsiteX162" fmla="*/ 488653 w 12192000"/>
              <a:gd name="connsiteY162" fmla="*/ 483257 h 4999978"/>
              <a:gd name="connsiteX163" fmla="*/ 522053 w 12192000"/>
              <a:gd name="connsiteY163" fmla="*/ 481125 h 4999978"/>
              <a:gd name="connsiteX164" fmla="*/ 523520 w 12192000"/>
              <a:gd name="connsiteY164" fmla="*/ 476713 h 4999978"/>
              <a:gd name="connsiteX165" fmla="*/ 632714 w 12192000"/>
              <a:gd name="connsiteY165" fmla="*/ 437101 h 4999978"/>
              <a:gd name="connsiteX166" fmla="*/ 651426 w 12192000"/>
              <a:gd name="connsiteY166" fmla="*/ 430544 h 4999978"/>
              <a:gd name="connsiteX167" fmla="*/ 667724 w 12192000"/>
              <a:gd name="connsiteY167" fmla="*/ 432138 h 4999978"/>
              <a:gd name="connsiteX168" fmla="*/ 757679 w 12192000"/>
              <a:gd name="connsiteY168" fmla="*/ 425145 h 4999978"/>
              <a:gd name="connsiteX169" fmla="*/ 779159 w 12192000"/>
              <a:gd name="connsiteY169" fmla="*/ 428059 h 4999978"/>
              <a:gd name="connsiteX170" fmla="*/ 788293 w 12192000"/>
              <a:gd name="connsiteY170" fmla="*/ 434863 h 4999978"/>
              <a:gd name="connsiteX171" fmla="*/ 822923 w 12192000"/>
              <a:gd name="connsiteY171" fmla="*/ 421074 h 4999978"/>
              <a:gd name="connsiteX172" fmla="*/ 876559 w 12192000"/>
              <a:gd name="connsiteY172" fmla="*/ 411088 h 4999978"/>
              <a:gd name="connsiteX173" fmla="*/ 902011 w 12192000"/>
              <a:gd name="connsiteY173" fmla="*/ 404118 h 4999978"/>
              <a:gd name="connsiteX174" fmla="*/ 922715 w 12192000"/>
              <a:gd name="connsiteY174" fmla="*/ 407699 h 4999978"/>
              <a:gd name="connsiteX175" fmla="*/ 1040139 w 12192000"/>
              <a:gd name="connsiteY175" fmla="*/ 406590 h 4999978"/>
              <a:gd name="connsiteX176" fmla="*/ 1067251 w 12192000"/>
              <a:gd name="connsiteY176" fmla="*/ 412384 h 4999978"/>
              <a:gd name="connsiteX177" fmla="*/ 1080272 w 12192000"/>
              <a:gd name="connsiteY177" fmla="*/ 424669 h 4999978"/>
              <a:gd name="connsiteX178" fmla="*/ 1090219 w 12192000"/>
              <a:gd name="connsiteY178" fmla="*/ 420026 h 4999978"/>
              <a:gd name="connsiteX179" fmla="*/ 1161226 w 12192000"/>
              <a:gd name="connsiteY179" fmla="*/ 418304 h 4999978"/>
              <a:gd name="connsiteX180" fmla="*/ 1207525 w 12192000"/>
              <a:gd name="connsiteY180" fmla="*/ 416039 h 4999978"/>
              <a:gd name="connsiteX181" fmla="*/ 1295331 w 12192000"/>
              <a:gd name="connsiteY181" fmla="*/ 402182 h 4999978"/>
              <a:gd name="connsiteX182" fmla="*/ 1347118 w 12192000"/>
              <a:gd name="connsiteY182" fmla="*/ 399704 h 4999978"/>
              <a:gd name="connsiteX183" fmla="*/ 1378108 w 12192000"/>
              <a:gd name="connsiteY183" fmla="*/ 398410 h 4999978"/>
              <a:gd name="connsiteX184" fmla="*/ 1459192 w 12192000"/>
              <a:gd name="connsiteY184" fmla="*/ 380919 h 4999978"/>
              <a:gd name="connsiteX185" fmla="*/ 1590120 w 12192000"/>
              <a:gd name="connsiteY185" fmla="*/ 317608 h 4999978"/>
              <a:gd name="connsiteX186" fmla="*/ 1631417 w 12192000"/>
              <a:gd name="connsiteY186" fmla="*/ 308227 h 4999978"/>
              <a:gd name="connsiteX187" fmla="*/ 1638727 w 12192000"/>
              <a:gd name="connsiteY187" fmla="*/ 311610 h 4999978"/>
              <a:gd name="connsiteX188" fmla="*/ 1844438 w 12192000"/>
              <a:gd name="connsiteY188" fmla="*/ 271304 h 4999978"/>
              <a:gd name="connsiteX189" fmla="*/ 1881324 w 12192000"/>
              <a:gd name="connsiteY189" fmla="*/ 268497 h 4999978"/>
              <a:gd name="connsiteX190" fmla="*/ 1908999 w 12192000"/>
              <a:gd name="connsiteY190" fmla="*/ 269338 h 4999978"/>
              <a:gd name="connsiteX191" fmla="*/ 1974956 w 12192000"/>
              <a:gd name="connsiteY191" fmla="*/ 255958 h 4999978"/>
              <a:gd name="connsiteX192" fmla="*/ 2082409 w 12192000"/>
              <a:gd name="connsiteY192" fmla="*/ 227290 h 4999978"/>
              <a:gd name="connsiteX193" fmla="*/ 2105639 w 12192000"/>
              <a:gd name="connsiteY193" fmla="*/ 222648 h 4999978"/>
              <a:gd name="connsiteX194" fmla="*/ 2126992 w 12192000"/>
              <a:gd name="connsiteY194" fmla="*/ 224468 h 4999978"/>
              <a:gd name="connsiteX195" fmla="*/ 2133154 w 12192000"/>
              <a:gd name="connsiteY195" fmla="*/ 229952 h 4999978"/>
              <a:gd name="connsiteX196" fmla="*/ 2146154 w 12192000"/>
              <a:gd name="connsiteY196" fmla="*/ 228332 h 4999978"/>
              <a:gd name="connsiteX197" fmla="*/ 2149901 w 12192000"/>
              <a:gd name="connsiteY197" fmla="*/ 229116 h 4999978"/>
              <a:gd name="connsiteX198" fmla="*/ 2171100 w 12192000"/>
              <a:gd name="connsiteY198" fmla="*/ 232389 h 4999978"/>
              <a:gd name="connsiteX199" fmla="*/ 2209148 w 12192000"/>
              <a:gd name="connsiteY199" fmla="*/ 209225 h 4999978"/>
              <a:gd name="connsiteX200" fmla="*/ 2261889 w 12192000"/>
              <a:gd name="connsiteY200" fmla="*/ 205532 h 4999978"/>
              <a:gd name="connsiteX201" fmla="*/ 2452315 w 12192000"/>
              <a:gd name="connsiteY201" fmla="*/ 152899 h 4999978"/>
              <a:gd name="connsiteX202" fmla="*/ 2495330 w 12192000"/>
              <a:gd name="connsiteY202" fmla="*/ 142101 h 4999978"/>
              <a:gd name="connsiteX203" fmla="*/ 2665623 w 12192000"/>
              <a:gd name="connsiteY203" fmla="*/ 96394 h 4999978"/>
              <a:gd name="connsiteX204" fmla="*/ 2763332 w 12192000"/>
              <a:gd name="connsiteY204" fmla="*/ 74831 h 4999978"/>
              <a:gd name="connsiteX205" fmla="*/ 2843870 w 12192000"/>
              <a:gd name="connsiteY205" fmla="*/ 47507 h 4999978"/>
              <a:gd name="connsiteX206" fmla="*/ 2862745 w 12192000"/>
              <a:gd name="connsiteY206" fmla="*/ 43242 h 4999978"/>
              <a:gd name="connsiteX207" fmla="*/ 2864596 w 12192000"/>
              <a:gd name="connsiteY207" fmla="*/ 39218 h 4999978"/>
              <a:gd name="connsiteX208" fmla="*/ 2875381 w 12192000"/>
              <a:gd name="connsiteY208" fmla="*/ 35003 h 4999978"/>
              <a:gd name="connsiteX209" fmla="*/ 2895139 w 12192000"/>
              <a:gd name="connsiteY209" fmla="*/ 24186 h 4999978"/>
              <a:gd name="connsiteX210" fmla="*/ 2932205 w 12192000"/>
              <a:gd name="connsiteY210" fmla="*/ 11873 h 4999978"/>
              <a:gd name="connsiteX211" fmla="*/ 2933310 w 12192000"/>
              <a:gd name="connsiteY211" fmla="*/ 12816 h 4999978"/>
              <a:gd name="connsiteX212" fmla="*/ 2945218 w 12192000"/>
              <a:gd name="connsiteY212" fmla="*/ 14141 h 4999978"/>
              <a:gd name="connsiteX213" fmla="*/ 2966465 w 12192000"/>
              <a:gd name="connsiteY213" fmla="*/ 14117 h 4999978"/>
              <a:gd name="connsiteX214" fmla="*/ 3016048 w 12192000"/>
              <a:gd name="connsiteY214" fmla="*/ 12381 h 4999978"/>
              <a:gd name="connsiteX215" fmla="*/ 3057077 w 12192000"/>
              <a:gd name="connsiteY215" fmla="*/ 14845 h 4999978"/>
              <a:gd name="connsiteX216" fmla="*/ 3148105 w 12192000"/>
              <a:gd name="connsiteY216" fmla="*/ 30648 h 4999978"/>
              <a:gd name="connsiteX217" fmla="*/ 3251671 w 12192000"/>
              <a:gd name="connsiteY217" fmla="*/ 31575 h 4999978"/>
              <a:gd name="connsiteX218" fmla="*/ 3351400 w 12192000"/>
              <a:gd name="connsiteY218" fmla="*/ 32687 h 4999978"/>
              <a:gd name="connsiteX219" fmla="*/ 3387481 w 12192000"/>
              <a:gd name="connsiteY219" fmla="*/ 31443 h 4999978"/>
              <a:gd name="connsiteX220" fmla="*/ 3451923 w 12192000"/>
              <a:gd name="connsiteY220" fmla="*/ 36482 h 4999978"/>
              <a:gd name="connsiteX221" fmla="*/ 3481520 w 12192000"/>
              <a:gd name="connsiteY221" fmla="*/ 43287 h 4999978"/>
              <a:gd name="connsiteX222" fmla="*/ 3482804 w 12192000"/>
              <a:gd name="connsiteY222" fmla="*/ 42812 h 4999978"/>
              <a:gd name="connsiteX223" fmla="*/ 3485495 w 12192000"/>
              <a:gd name="connsiteY223" fmla="*/ 45921 h 4999978"/>
              <a:gd name="connsiteX224" fmla="*/ 3490972 w 12192000"/>
              <a:gd name="connsiteY224" fmla="*/ 47286 h 4999978"/>
              <a:gd name="connsiteX225" fmla="*/ 3505835 w 12192000"/>
              <a:gd name="connsiteY225" fmla="*/ 46077 h 4999978"/>
              <a:gd name="connsiteX226" fmla="*/ 3511410 w 12192000"/>
              <a:gd name="connsiteY226" fmla="*/ 44808 h 4999978"/>
              <a:gd name="connsiteX227" fmla="*/ 3519598 w 12192000"/>
              <a:gd name="connsiteY227" fmla="*/ 44683 h 4999978"/>
              <a:gd name="connsiteX228" fmla="*/ 3519807 w 12192000"/>
              <a:gd name="connsiteY228" fmla="*/ 44938 h 4999978"/>
              <a:gd name="connsiteX229" fmla="*/ 3527466 w 12192000"/>
              <a:gd name="connsiteY229" fmla="*/ 44316 h 4999978"/>
              <a:gd name="connsiteX230" fmla="*/ 3564889 w 12192000"/>
              <a:gd name="connsiteY230" fmla="*/ 57394 h 4999978"/>
              <a:gd name="connsiteX231" fmla="*/ 3614922 w 12192000"/>
              <a:gd name="connsiteY231" fmla="*/ 61804 h 4999978"/>
              <a:gd name="connsiteX232" fmla="*/ 3635506 w 12192000"/>
              <a:gd name="connsiteY232" fmla="*/ 65718 h 4999978"/>
              <a:gd name="connsiteX233" fmla="*/ 3646525 w 12192000"/>
              <a:gd name="connsiteY233" fmla="*/ 69193 h 4999978"/>
              <a:gd name="connsiteX234" fmla="*/ 3647224 w 12192000"/>
              <a:gd name="connsiteY234" fmla="*/ 70303 h 4999978"/>
              <a:gd name="connsiteX235" fmla="*/ 3683100 w 12192000"/>
              <a:gd name="connsiteY235" fmla="*/ 64109 h 4999978"/>
              <a:gd name="connsiteX236" fmla="*/ 3687901 w 12192000"/>
              <a:gd name="connsiteY236" fmla="*/ 65372 h 4999978"/>
              <a:gd name="connsiteX237" fmla="*/ 3711234 w 12192000"/>
              <a:gd name="connsiteY237" fmla="*/ 58665 h 4999978"/>
              <a:gd name="connsiteX238" fmla="*/ 3723318 w 12192000"/>
              <a:gd name="connsiteY238" fmla="*/ 56625 h 4999978"/>
              <a:gd name="connsiteX239" fmla="*/ 3726677 w 12192000"/>
              <a:gd name="connsiteY239" fmla="*/ 53112 h 4999978"/>
              <a:gd name="connsiteX240" fmla="*/ 3744535 w 12192000"/>
              <a:gd name="connsiteY240" fmla="*/ 51590 h 4999978"/>
              <a:gd name="connsiteX241" fmla="*/ 3746608 w 12192000"/>
              <a:gd name="connsiteY241" fmla="*/ 52522 h 4999978"/>
              <a:gd name="connsiteX242" fmla="*/ 3761262 w 12192000"/>
              <a:gd name="connsiteY242" fmla="*/ 47147 h 4999978"/>
              <a:gd name="connsiteX243" fmla="*/ 3803931 w 12192000"/>
              <a:gd name="connsiteY243" fmla="*/ 49309 h 4999978"/>
              <a:gd name="connsiteX244" fmla="*/ 3925626 w 12192000"/>
              <a:gd name="connsiteY244" fmla="*/ 40301 h 4999978"/>
              <a:gd name="connsiteX245" fmla="*/ 4033324 w 12192000"/>
              <a:gd name="connsiteY245" fmla="*/ 26451 h 4999978"/>
              <a:gd name="connsiteX0" fmla="*/ 4033324 w 12192000"/>
              <a:gd name="connsiteY0" fmla="*/ 26451 h 4999978"/>
              <a:gd name="connsiteX1" fmla="*/ 4138795 w 12192000"/>
              <a:gd name="connsiteY1" fmla="*/ 28995 h 4999978"/>
              <a:gd name="connsiteX2" fmla="*/ 4197186 w 12192000"/>
              <a:gd name="connsiteY2" fmla="*/ 16311 h 4999978"/>
              <a:gd name="connsiteX3" fmla="*/ 4371550 w 12192000"/>
              <a:gd name="connsiteY3" fmla="*/ 8916 h 4999978"/>
              <a:gd name="connsiteX4" fmla="*/ 4424056 w 12192000"/>
              <a:gd name="connsiteY4" fmla="*/ 15151 h 4999978"/>
              <a:gd name="connsiteX5" fmla="*/ 4469897 w 12192000"/>
              <a:gd name="connsiteY5" fmla="*/ 0 h 4999978"/>
              <a:gd name="connsiteX6" fmla="*/ 4489151 w 12192000"/>
              <a:gd name="connsiteY6" fmla="*/ 7067 h 4999978"/>
              <a:gd name="connsiteX7" fmla="*/ 4492479 w 12192000"/>
              <a:gd name="connsiteY7" fmla="*/ 8512 h 4999978"/>
              <a:gd name="connsiteX8" fmla="*/ 4505693 w 12192000"/>
              <a:gd name="connsiteY8" fmla="*/ 9366 h 4999978"/>
              <a:gd name="connsiteX9" fmla="*/ 4509529 w 12192000"/>
              <a:gd name="connsiteY9" fmla="*/ 15767 h 4999978"/>
              <a:gd name="connsiteX10" fmla="*/ 4529499 w 12192000"/>
              <a:gd name="connsiteY10" fmla="*/ 21469 h 4999978"/>
              <a:gd name="connsiteX11" fmla="*/ 4553795 w 12192000"/>
              <a:gd name="connsiteY11" fmla="*/ 21323 h 4999978"/>
              <a:gd name="connsiteX12" fmla="*/ 4640118 w 12192000"/>
              <a:gd name="connsiteY12" fmla="*/ 21481 h 4999978"/>
              <a:gd name="connsiteX13" fmla="*/ 4654127 w 12192000"/>
              <a:gd name="connsiteY13" fmla="*/ 17734 h 4999978"/>
              <a:gd name="connsiteX14" fmla="*/ 4700168 w 12192000"/>
              <a:gd name="connsiteY14" fmla="*/ 22735 h 4999978"/>
              <a:gd name="connsiteX15" fmla="*/ 4741127 w 12192000"/>
              <a:gd name="connsiteY15" fmla="*/ 23309 h 4999978"/>
              <a:gd name="connsiteX16" fmla="*/ 4767598 w 12192000"/>
              <a:gd name="connsiteY16" fmla="*/ 20054 h 4999978"/>
              <a:gd name="connsiteX17" fmla="*/ 4774592 w 12192000"/>
              <a:gd name="connsiteY17" fmla="*/ 22231 h 4999978"/>
              <a:gd name="connsiteX18" fmla="*/ 4801328 w 12192000"/>
              <a:gd name="connsiteY18" fmla="*/ 23236 h 4999978"/>
              <a:gd name="connsiteX19" fmla="*/ 4814870 w 12192000"/>
              <a:gd name="connsiteY19" fmla="*/ 19579 h 4999978"/>
              <a:gd name="connsiteX20" fmla="*/ 4828440 w 12192000"/>
              <a:gd name="connsiteY20" fmla="*/ 27197 h 4999978"/>
              <a:gd name="connsiteX21" fmla="*/ 4831826 w 12192000"/>
              <a:gd name="connsiteY21" fmla="*/ 32900 h 4999978"/>
              <a:gd name="connsiteX22" fmla="*/ 4850785 w 12192000"/>
              <a:gd name="connsiteY22" fmla="*/ 29972 h 4999978"/>
              <a:gd name="connsiteX23" fmla="*/ 4866468 w 12192000"/>
              <a:gd name="connsiteY23" fmla="*/ 35321 h 4999978"/>
              <a:gd name="connsiteX24" fmla="*/ 4879983 w 12192000"/>
              <a:gd name="connsiteY24" fmla="*/ 31397 h 4999978"/>
              <a:gd name="connsiteX25" fmla="*/ 4885635 w 12192000"/>
              <a:gd name="connsiteY25" fmla="*/ 32124 h 4999978"/>
              <a:gd name="connsiteX26" fmla="*/ 4899698 w 12192000"/>
              <a:gd name="connsiteY26" fmla="*/ 34658 h 4999978"/>
              <a:gd name="connsiteX27" fmla="*/ 4923986 w 12192000"/>
              <a:gd name="connsiteY27" fmla="*/ 40414 h 4999978"/>
              <a:gd name="connsiteX28" fmla="*/ 4931544 w 12192000"/>
              <a:gd name="connsiteY28" fmla="*/ 41140 h 4999978"/>
              <a:gd name="connsiteX29" fmla="*/ 4948135 w 12192000"/>
              <a:gd name="connsiteY29" fmla="*/ 50311 h 4999978"/>
              <a:gd name="connsiteX30" fmla="*/ 4980068 w 12192000"/>
              <a:gd name="connsiteY30" fmla="*/ 57834 h 4999978"/>
              <a:gd name="connsiteX31" fmla="*/ 5036541 w 12192000"/>
              <a:gd name="connsiteY31" fmla="*/ 85075 h 4999978"/>
              <a:gd name="connsiteX32" fmla="*/ 5069678 w 12192000"/>
              <a:gd name="connsiteY32" fmla="*/ 97961 h 4999978"/>
              <a:gd name="connsiteX33" fmla="*/ 5092160 w 12192000"/>
              <a:gd name="connsiteY33" fmla="*/ 109985 h 4999978"/>
              <a:gd name="connsiteX34" fmla="*/ 5158166 w 12192000"/>
              <a:gd name="connsiteY34" fmla="*/ 126350 h 4999978"/>
              <a:gd name="connsiteX35" fmla="*/ 5271252 w 12192000"/>
              <a:gd name="connsiteY35" fmla="*/ 147520 h 4999978"/>
              <a:gd name="connsiteX36" fmla="*/ 5294438 w 12192000"/>
              <a:gd name="connsiteY36" fmla="*/ 153338 h 4999978"/>
              <a:gd name="connsiteX37" fmla="*/ 5310840 w 12192000"/>
              <a:gd name="connsiteY37" fmla="*/ 163551 h 4999978"/>
              <a:gd name="connsiteX38" fmla="*/ 5311570 w 12192000"/>
              <a:gd name="connsiteY38" fmla="*/ 170463 h 4999978"/>
              <a:gd name="connsiteX39" fmla="*/ 5323756 w 12192000"/>
              <a:gd name="connsiteY39" fmla="*/ 174500 h 4999978"/>
              <a:gd name="connsiteX40" fmla="*/ 5326259 w 12192000"/>
              <a:gd name="connsiteY40" fmla="*/ 176662 h 4999978"/>
              <a:gd name="connsiteX41" fmla="*/ 5341357 w 12192000"/>
              <a:gd name="connsiteY41" fmla="*/ 187975 h 4999978"/>
              <a:gd name="connsiteX42" fmla="*/ 5399528 w 12192000"/>
              <a:gd name="connsiteY42" fmla="*/ 196715 h 4999978"/>
              <a:gd name="connsiteX43" fmla="*/ 5492371 w 12192000"/>
              <a:gd name="connsiteY43" fmla="*/ 230923 h 4999978"/>
              <a:gd name="connsiteX44" fmla="*/ 5640913 w 12192000"/>
              <a:gd name="connsiteY44" fmla="*/ 239810 h 4999978"/>
              <a:gd name="connsiteX45" fmla="*/ 5877770 w 12192000"/>
              <a:gd name="connsiteY45" fmla="*/ 283747 h 4999978"/>
              <a:gd name="connsiteX46" fmla="*/ 5989615 w 12192000"/>
              <a:gd name="connsiteY46" fmla="*/ 306445 h 4999978"/>
              <a:gd name="connsiteX47" fmla="*/ 5996857 w 12192000"/>
              <a:gd name="connsiteY47" fmla="*/ 310331 h 4999978"/>
              <a:gd name="connsiteX48" fmla="*/ 6037387 w 12192000"/>
              <a:gd name="connsiteY48" fmla="*/ 299308 h 4999978"/>
              <a:gd name="connsiteX49" fmla="*/ 6113074 w 12192000"/>
              <a:gd name="connsiteY49" fmla="*/ 312627 h 4999978"/>
              <a:gd name="connsiteX50" fmla="*/ 6280929 w 12192000"/>
              <a:gd name="connsiteY50" fmla="*/ 337226 h 4999978"/>
              <a:gd name="connsiteX51" fmla="*/ 6298665 w 12192000"/>
              <a:gd name="connsiteY51" fmla="*/ 329713 h 4999978"/>
              <a:gd name="connsiteX52" fmla="*/ 6317326 w 12192000"/>
              <a:gd name="connsiteY52" fmla="*/ 326576 h 4999978"/>
              <a:gd name="connsiteX53" fmla="*/ 6319212 w 12192000"/>
              <a:gd name="connsiteY53" fmla="*/ 327786 h 4999978"/>
              <a:gd name="connsiteX54" fmla="*/ 6339724 w 12192000"/>
              <a:gd name="connsiteY54" fmla="*/ 328880 h 4999978"/>
              <a:gd name="connsiteX55" fmla="*/ 6345010 w 12192000"/>
              <a:gd name="connsiteY55" fmla="*/ 325930 h 4999978"/>
              <a:gd name="connsiteX56" fmla="*/ 6359332 w 12192000"/>
              <a:gd name="connsiteY56" fmla="*/ 325681 h 4999978"/>
              <a:gd name="connsiteX57" fmla="*/ 6388220 w 12192000"/>
              <a:gd name="connsiteY57" fmla="*/ 322496 h 4999978"/>
              <a:gd name="connsiteX58" fmla="*/ 6392994 w 12192000"/>
              <a:gd name="connsiteY58" fmla="*/ 324426 h 4999978"/>
              <a:gd name="connsiteX59" fmla="*/ 6435581 w 12192000"/>
              <a:gd name="connsiteY59" fmla="*/ 323557 h 4999978"/>
              <a:gd name="connsiteX60" fmla="*/ 6435870 w 12192000"/>
              <a:gd name="connsiteY60" fmla="*/ 324745 h 4999978"/>
              <a:gd name="connsiteX61" fmla="*/ 6446571 w 12192000"/>
              <a:gd name="connsiteY61" fmla="*/ 329739 h 4999978"/>
              <a:gd name="connsiteX62" fmla="*/ 6467701 w 12192000"/>
              <a:gd name="connsiteY62" fmla="*/ 336547 h 4999978"/>
              <a:gd name="connsiteX63" fmla="*/ 6512727 w 12192000"/>
              <a:gd name="connsiteY63" fmla="*/ 367087 h 4999978"/>
              <a:gd name="connsiteX64" fmla="*/ 6557094 w 12192000"/>
              <a:gd name="connsiteY64" fmla="*/ 366314 h 4999978"/>
              <a:gd name="connsiteX65" fmla="*/ 6565879 w 12192000"/>
              <a:gd name="connsiteY65" fmla="*/ 366812 h 4999978"/>
              <a:gd name="connsiteX66" fmla="*/ 6565997 w 12192000"/>
              <a:gd name="connsiteY66" fmla="*/ 367092 h 4999978"/>
              <a:gd name="connsiteX67" fmla="*/ 6575147 w 12192000"/>
              <a:gd name="connsiteY67" fmla="*/ 368156 h 4999978"/>
              <a:gd name="connsiteX68" fmla="*/ 6581899 w 12192000"/>
              <a:gd name="connsiteY68" fmla="*/ 367720 h 4999978"/>
              <a:gd name="connsiteX69" fmla="*/ 6598943 w 12192000"/>
              <a:gd name="connsiteY69" fmla="*/ 368688 h 4999978"/>
              <a:gd name="connsiteX70" fmla="*/ 6604421 w 12192000"/>
              <a:gd name="connsiteY70" fmla="*/ 370815 h 4999978"/>
              <a:gd name="connsiteX71" fmla="*/ 6606035 w 12192000"/>
              <a:gd name="connsiteY71" fmla="*/ 374247 h 4999978"/>
              <a:gd name="connsiteX72" fmla="*/ 6607669 w 12192000"/>
              <a:gd name="connsiteY72" fmla="*/ 373968 h 4999978"/>
              <a:gd name="connsiteX73" fmla="*/ 6637532 w 12192000"/>
              <a:gd name="connsiteY73" fmla="*/ 384907 h 4999978"/>
              <a:gd name="connsiteX74" fmla="*/ 6706880 w 12192000"/>
              <a:gd name="connsiteY74" fmla="*/ 399163 h 4999978"/>
              <a:gd name="connsiteX75" fmla="*/ 6747500 w 12192000"/>
              <a:gd name="connsiteY75" fmla="*/ 403168 h 4999978"/>
              <a:gd name="connsiteX76" fmla="*/ 6857783 w 12192000"/>
              <a:gd name="connsiteY76" fmla="*/ 418687 h 4999978"/>
              <a:gd name="connsiteX77" fmla="*/ 6967720 w 12192000"/>
              <a:gd name="connsiteY77" fmla="*/ 437721 h 4999978"/>
              <a:gd name="connsiteX78" fmla="*/ 7018394 w 12192000"/>
              <a:gd name="connsiteY78" fmla="*/ 466613 h 4999978"/>
              <a:gd name="connsiteX79" fmla="*/ 7024679 w 12192000"/>
              <a:gd name="connsiteY79" fmla="*/ 467750 h 4999978"/>
              <a:gd name="connsiteX80" fmla="*/ 7041715 w 12192000"/>
              <a:gd name="connsiteY80" fmla="*/ 465902 h 4999978"/>
              <a:gd name="connsiteX81" fmla="*/ 7048103 w 12192000"/>
              <a:gd name="connsiteY81" fmla="*/ 464392 h 4999978"/>
              <a:gd name="connsiteX82" fmla="*/ 7057490 w 12192000"/>
              <a:gd name="connsiteY82" fmla="*/ 463917 h 4999978"/>
              <a:gd name="connsiteX83" fmla="*/ 7057730 w 12192000"/>
              <a:gd name="connsiteY83" fmla="*/ 464165 h 4999978"/>
              <a:gd name="connsiteX84" fmla="*/ 7066511 w 12192000"/>
              <a:gd name="connsiteY84" fmla="*/ 463214 h 4999978"/>
              <a:gd name="connsiteX85" fmla="*/ 7109401 w 12192000"/>
              <a:gd name="connsiteY85" fmla="*/ 455268 h 4999978"/>
              <a:gd name="connsiteX86" fmla="*/ 7166830 w 12192000"/>
              <a:gd name="connsiteY86" fmla="*/ 477037 h 4999978"/>
              <a:gd name="connsiteX87" fmla="*/ 7190442 w 12192000"/>
              <a:gd name="connsiteY87" fmla="*/ 480090 h 4999978"/>
              <a:gd name="connsiteX88" fmla="*/ 7203083 w 12192000"/>
              <a:gd name="connsiteY88" fmla="*/ 483106 h 4999978"/>
              <a:gd name="connsiteX89" fmla="*/ 7203894 w 12192000"/>
              <a:gd name="connsiteY89" fmla="*/ 484190 h 4999978"/>
              <a:gd name="connsiteX90" fmla="*/ 7245004 w 12192000"/>
              <a:gd name="connsiteY90" fmla="*/ 476444 h 4999978"/>
              <a:gd name="connsiteX91" fmla="*/ 7250514 w 12192000"/>
              <a:gd name="connsiteY91" fmla="*/ 477506 h 4999978"/>
              <a:gd name="connsiteX92" fmla="*/ 7277246 w 12192000"/>
              <a:gd name="connsiteY92" fmla="*/ 469782 h 4999978"/>
              <a:gd name="connsiteX93" fmla="*/ 7291092 w 12192000"/>
              <a:gd name="connsiteY93" fmla="*/ 467217 h 4999978"/>
              <a:gd name="connsiteX94" fmla="*/ 7294933 w 12192000"/>
              <a:gd name="connsiteY94" fmla="*/ 463549 h 4999978"/>
              <a:gd name="connsiteX95" fmla="*/ 7315408 w 12192000"/>
              <a:gd name="connsiteY95" fmla="*/ 461260 h 4999978"/>
              <a:gd name="connsiteX96" fmla="*/ 7317786 w 12192000"/>
              <a:gd name="connsiteY96" fmla="*/ 462106 h 4999978"/>
              <a:gd name="connsiteX97" fmla="*/ 7334572 w 12192000"/>
              <a:gd name="connsiteY97" fmla="*/ 456088 h 4999978"/>
              <a:gd name="connsiteX98" fmla="*/ 7348520 w 12192000"/>
              <a:gd name="connsiteY98" fmla="*/ 446050 h 4999978"/>
              <a:gd name="connsiteX99" fmla="*/ 7522997 w 12192000"/>
              <a:gd name="connsiteY99" fmla="*/ 442209 h 4999978"/>
              <a:gd name="connsiteX100" fmla="*/ 7686985 w 12192000"/>
              <a:gd name="connsiteY100" fmla="*/ 419805 h 4999978"/>
              <a:gd name="connsiteX101" fmla="*/ 7854068 w 12192000"/>
              <a:gd name="connsiteY101" fmla="*/ 409774 h 4999978"/>
              <a:gd name="connsiteX102" fmla="*/ 8034165 w 12192000"/>
              <a:gd name="connsiteY102" fmla="*/ 391699 h 4999978"/>
              <a:gd name="connsiteX103" fmla="*/ 8094381 w 12192000"/>
              <a:gd name="connsiteY103" fmla="*/ 395718 h 4999978"/>
              <a:gd name="connsiteX104" fmla="*/ 8146898 w 12192000"/>
              <a:gd name="connsiteY104" fmla="*/ 378558 h 4999978"/>
              <a:gd name="connsiteX105" fmla="*/ 8168993 w 12192000"/>
              <a:gd name="connsiteY105" fmla="*/ 384830 h 4999978"/>
              <a:gd name="connsiteX106" fmla="*/ 8172809 w 12192000"/>
              <a:gd name="connsiteY106" fmla="*/ 386137 h 4999978"/>
              <a:gd name="connsiteX107" fmla="*/ 8187962 w 12192000"/>
              <a:gd name="connsiteY107" fmla="*/ 386433 h 4999978"/>
              <a:gd name="connsiteX108" fmla="*/ 8192382 w 12192000"/>
              <a:gd name="connsiteY108" fmla="*/ 392692 h 4999978"/>
              <a:gd name="connsiteX109" fmla="*/ 8375192 w 12192000"/>
              <a:gd name="connsiteY109" fmla="*/ 383879 h 4999978"/>
              <a:gd name="connsiteX110" fmla="*/ 8454377 w 12192000"/>
              <a:gd name="connsiteY110" fmla="*/ 380331 h 4999978"/>
              <a:gd name="connsiteX111" fmla="*/ 8484740 w 12192000"/>
              <a:gd name="connsiteY111" fmla="*/ 385159 h 4999978"/>
              <a:gd name="connsiteX112" fmla="*/ 8601673 w 12192000"/>
              <a:gd name="connsiteY112" fmla="*/ 397101 h 4999978"/>
              <a:gd name="connsiteX113" fmla="*/ 8701676 w 12192000"/>
              <a:gd name="connsiteY113" fmla="*/ 401351 h 4999978"/>
              <a:gd name="connsiteX114" fmla="*/ 8773288 w 12192000"/>
              <a:gd name="connsiteY114" fmla="*/ 378077 h 4999978"/>
              <a:gd name="connsiteX115" fmla="*/ 8779909 w 12192000"/>
              <a:gd name="connsiteY115" fmla="*/ 382446 h 4999978"/>
              <a:gd name="connsiteX116" fmla="*/ 8829932 w 12192000"/>
              <a:gd name="connsiteY116" fmla="*/ 379243 h 4999978"/>
              <a:gd name="connsiteX117" fmla="*/ 9003386 w 12192000"/>
              <a:gd name="connsiteY117" fmla="*/ 336242 h 4999978"/>
              <a:gd name="connsiteX118" fmla="*/ 9101185 w 12192000"/>
              <a:gd name="connsiteY118" fmla="*/ 330862 h 4999978"/>
              <a:gd name="connsiteX119" fmla="*/ 9136185 w 12192000"/>
              <a:gd name="connsiteY119" fmla="*/ 334078 h 4999978"/>
              <a:gd name="connsiteX120" fmla="*/ 9194801 w 12192000"/>
              <a:gd name="connsiteY120" fmla="*/ 339149 h 4999978"/>
              <a:gd name="connsiteX121" fmla="*/ 9239316 w 12192000"/>
              <a:gd name="connsiteY121" fmla="*/ 355558 h 4999978"/>
              <a:gd name="connsiteX122" fmla="*/ 9288052 w 12192000"/>
              <a:gd name="connsiteY122" fmla="*/ 354796 h 4999978"/>
              <a:gd name="connsiteX123" fmla="*/ 9298465 w 12192000"/>
              <a:gd name="connsiteY123" fmla="*/ 338296 h 4999978"/>
              <a:gd name="connsiteX124" fmla="*/ 9350892 w 12192000"/>
              <a:gd name="connsiteY124" fmla="*/ 342778 h 4999978"/>
              <a:gd name="connsiteX125" fmla="*/ 9430522 w 12192000"/>
              <a:gd name="connsiteY125" fmla="*/ 351368 h 4999978"/>
              <a:gd name="connsiteX126" fmla="*/ 9476215 w 12192000"/>
              <a:gd name="connsiteY126" fmla="*/ 352107 h 4999978"/>
              <a:gd name="connsiteX127" fmla="*/ 9601276 w 12192000"/>
              <a:gd name="connsiteY127" fmla="*/ 358704 h 4999978"/>
              <a:gd name="connsiteX128" fmla="*/ 9726733 w 12192000"/>
              <a:gd name="connsiteY128" fmla="*/ 368801 h 4999978"/>
              <a:gd name="connsiteX129" fmla="*/ 9802144 w 12192000"/>
              <a:gd name="connsiteY129" fmla="*/ 394479 h 4999978"/>
              <a:gd name="connsiteX130" fmla="*/ 9905153 w 12192000"/>
              <a:gd name="connsiteY130" fmla="*/ 400650 h 4999978"/>
              <a:gd name="connsiteX131" fmla="*/ 9922553 w 12192000"/>
              <a:gd name="connsiteY131" fmla="*/ 404569 h 4999978"/>
              <a:gd name="connsiteX132" fmla="*/ 10044658 w 12192000"/>
              <a:gd name="connsiteY132" fmla="*/ 418077 h 4999978"/>
              <a:gd name="connsiteX133" fmla="*/ 10184585 w 12192000"/>
              <a:gd name="connsiteY133" fmla="*/ 407138 h 4999978"/>
              <a:gd name="connsiteX134" fmla="*/ 10366435 w 12192000"/>
              <a:gd name="connsiteY134" fmla="*/ 462428 h 4999978"/>
              <a:gd name="connsiteX135" fmla="*/ 10688220 w 12192000"/>
              <a:gd name="connsiteY135" fmla="*/ 542258 h 4999978"/>
              <a:gd name="connsiteX136" fmla="*/ 11026690 w 12192000"/>
              <a:gd name="connsiteY136" fmla="*/ 550681 h 4999978"/>
              <a:gd name="connsiteX137" fmla="*/ 11113779 w 12192000"/>
              <a:gd name="connsiteY137" fmla="*/ 533868 h 4999978"/>
              <a:gd name="connsiteX138" fmla="*/ 11369556 w 12192000"/>
              <a:gd name="connsiteY138" fmla="*/ 491719 h 4999978"/>
              <a:gd name="connsiteX139" fmla="*/ 11623342 w 12192000"/>
              <a:gd name="connsiteY139" fmla="*/ 388428 h 4999978"/>
              <a:gd name="connsiteX140" fmla="*/ 11786511 w 12192000"/>
              <a:gd name="connsiteY140" fmla="*/ 358390 h 4999978"/>
              <a:gd name="connsiteX141" fmla="*/ 11862577 w 12192000"/>
              <a:gd name="connsiteY141" fmla="*/ 330549 h 4999978"/>
              <a:gd name="connsiteX142" fmla="*/ 11916612 w 12192000"/>
              <a:gd name="connsiteY142" fmla="*/ 323810 h 4999978"/>
              <a:gd name="connsiteX143" fmla="*/ 11948830 w 12192000"/>
              <a:gd name="connsiteY143" fmla="*/ 318062 h 4999978"/>
              <a:gd name="connsiteX144" fmla="*/ 12001583 w 12192000"/>
              <a:gd name="connsiteY144" fmla="*/ 279643 h 4999978"/>
              <a:gd name="connsiteX145" fmla="*/ 12174977 w 12192000"/>
              <a:gd name="connsiteY145" fmla="*/ 264652 h 4999978"/>
              <a:gd name="connsiteX146" fmla="*/ 12192000 w 12192000"/>
              <a:gd name="connsiteY146" fmla="*/ 256549 h 4999978"/>
              <a:gd name="connsiteX147" fmla="*/ 12192000 w 12192000"/>
              <a:gd name="connsiteY147" fmla="*/ 4999978 h 4999978"/>
              <a:gd name="connsiteX148" fmla="*/ 0 w 12192000"/>
              <a:gd name="connsiteY148" fmla="*/ 4999978 h 4999978"/>
              <a:gd name="connsiteX149" fmla="*/ 0 w 12192000"/>
              <a:gd name="connsiteY149" fmla="*/ 617449 h 4999978"/>
              <a:gd name="connsiteX150" fmla="*/ 11075 w 12192000"/>
              <a:gd name="connsiteY150" fmla="*/ 615178 h 4999978"/>
              <a:gd name="connsiteX151" fmla="*/ 44061 w 12192000"/>
              <a:gd name="connsiteY151" fmla="*/ 608596 h 4999978"/>
              <a:gd name="connsiteX152" fmla="*/ 136694 w 12192000"/>
              <a:gd name="connsiteY152" fmla="*/ 556415 h 4999978"/>
              <a:gd name="connsiteX153" fmla="*/ 170342 w 12192000"/>
              <a:gd name="connsiteY153" fmla="*/ 551077 h 4999978"/>
              <a:gd name="connsiteX154" fmla="*/ 168955 w 12192000"/>
              <a:gd name="connsiteY154" fmla="*/ 542164 h 4999978"/>
              <a:gd name="connsiteX155" fmla="*/ 181474 w 12192000"/>
              <a:gd name="connsiteY155" fmla="*/ 541281 h 4999978"/>
              <a:gd name="connsiteX156" fmla="*/ 209440 w 12192000"/>
              <a:gd name="connsiteY156" fmla="*/ 540561 h 4999978"/>
              <a:gd name="connsiteX157" fmla="*/ 293152 w 12192000"/>
              <a:gd name="connsiteY157" fmla="*/ 536576 h 4999978"/>
              <a:gd name="connsiteX158" fmla="*/ 315693 w 12192000"/>
              <a:gd name="connsiteY158" fmla="*/ 519030 h 4999978"/>
              <a:gd name="connsiteX159" fmla="*/ 337305 w 12192000"/>
              <a:gd name="connsiteY159" fmla="*/ 518372 h 4999978"/>
              <a:gd name="connsiteX160" fmla="*/ 462252 w 12192000"/>
              <a:gd name="connsiteY160" fmla="*/ 493151 h 4999978"/>
              <a:gd name="connsiteX161" fmla="*/ 479457 w 12192000"/>
              <a:gd name="connsiteY161" fmla="*/ 491123 h 4999978"/>
              <a:gd name="connsiteX162" fmla="*/ 488653 w 12192000"/>
              <a:gd name="connsiteY162" fmla="*/ 483257 h 4999978"/>
              <a:gd name="connsiteX163" fmla="*/ 522053 w 12192000"/>
              <a:gd name="connsiteY163" fmla="*/ 481125 h 4999978"/>
              <a:gd name="connsiteX164" fmla="*/ 523520 w 12192000"/>
              <a:gd name="connsiteY164" fmla="*/ 476713 h 4999978"/>
              <a:gd name="connsiteX165" fmla="*/ 632714 w 12192000"/>
              <a:gd name="connsiteY165" fmla="*/ 437101 h 4999978"/>
              <a:gd name="connsiteX166" fmla="*/ 651426 w 12192000"/>
              <a:gd name="connsiteY166" fmla="*/ 430544 h 4999978"/>
              <a:gd name="connsiteX167" fmla="*/ 667724 w 12192000"/>
              <a:gd name="connsiteY167" fmla="*/ 432138 h 4999978"/>
              <a:gd name="connsiteX168" fmla="*/ 757679 w 12192000"/>
              <a:gd name="connsiteY168" fmla="*/ 425145 h 4999978"/>
              <a:gd name="connsiteX169" fmla="*/ 779159 w 12192000"/>
              <a:gd name="connsiteY169" fmla="*/ 428059 h 4999978"/>
              <a:gd name="connsiteX170" fmla="*/ 788293 w 12192000"/>
              <a:gd name="connsiteY170" fmla="*/ 434863 h 4999978"/>
              <a:gd name="connsiteX171" fmla="*/ 822923 w 12192000"/>
              <a:gd name="connsiteY171" fmla="*/ 421074 h 4999978"/>
              <a:gd name="connsiteX172" fmla="*/ 876559 w 12192000"/>
              <a:gd name="connsiteY172" fmla="*/ 411088 h 4999978"/>
              <a:gd name="connsiteX173" fmla="*/ 902011 w 12192000"/>
              <a:gd name="connsiteY173" fmla="*/ 404118 h 4999978"/>
              <a:gd name="connsiteX174" fmla="*/ 922715 w 12192000"/>
              <a:gd name="connsiteY174" fmla="*/ 407699 h 4999978"/>
              <a:gd name="connsiteX175" fmla="*/ 1040139 w 12192000"/>
              <a:gd name="connsiteY175" fmla="*/ 406590 h 4999978"/>
              <a:gd name="connsiteX176" fmla="*/ 1067251 w 12192000"/>
              <a:gd name="connsiteY176" fmla="*/ 412384 h 4999978"/>
              <a:gd name="connsiteX177" fmla="*/ 1080272 w 12192000"/>
              <a:gd name="connsiteY177" fmla="*/ 424669 h 4999978"/>
              <a:gd name="connsiteX178" fmla="*/ 1090219 w 12192000"/>
              <a:gd name="connsiteY178" fmla="*/ 420026 h 4999978"/>
              <a:gd name="connsiteX179" fmla="*/ 1161226 w 12192000"/>
              <a:gd name="connsiteY179" fmla="*/ 418304 h 4999978"/>
              <a:gd name="connsiteX180" fmla="*/ 1207525 w 12192000"/>
              <a:gd name="connsiteY180" fmla="*/ 416039 h 4999978"/>
              <a:gd name="connsiteX181" fmla="*/ 1295331 w 12192000"/>
              <a:gd name="connsiteY181" fmla="*/ 402182 h 4999978"/>
              <a:gd name="connsiteX182" fmla="*/ 1347118 w 12192000"/>
              <a:gd name="connsiteY182" fmla="*/ 399704 h 4999978"/>
              <a:gd name="connsiteX183" fmla="*/ 1378108 w 12192000"/>
              <a:gd name="connsiteY183" fmla="*/ 398410 h 4999978"/>
              <a:gd name="connsiteX184" fmla="*/ 1459192 w 12192000"/>
              <a:gd name="connsiteY184" fmla="*/ 380919 h 4999978"/>
              <a:gd name="connsiteX185" fmla="*/ 1590120 w 12192000"/>
              <a:gd name="connsiteY185" fmla="*/ 317608 h 4999978"/>
              <a:gd name="connsiteX186" fmla="*/ 1631417 w 12192000"/>
              <a:gd name="connsiteY186" fmla="*/ 308227 h 4999978"/>
              <a:gd name="connsiteX187" fmla="*/ 1638727 w 12192000"/>
              <a:gd name="connsiteY187" fmla="*/ 311610 h 4999978"/>
              <a:gd name="connsiteX188" fmla="*/ 1844438 w 12192000"/>
              <a:gd name="connsiteY188" fmla="*/ 271304 h 4999978"/>
              <a:gd name="connsiteX189" fmla="*/ 1881324 w 12192000"/>
              <a:gd name="connsiteY189" fmla="*/ 268497 h 4999978"/>
              <a:gd name="connsiteX190" fmla="*/ 1908999 w 12192000"/>
              <a:gd name="connsiteY190" fmla="*/ 269338 h 4999978"/>
              <a:gd name="connsiteX191" fmla="*/ 1974956 w 12192000"/>
              <a:gd name="connsiteY191" fmla="*/ 255958 h 4999978"/>
              <a:gd name="connsiteX192" fmla="*/ 2082409 w 12192000"/>
              <a:gd name="connsiteY192" fmla="*/ 227290 h 4999978"/>
              <a:gd name="connsiteX193" fmla="*/ 2105639 w 12192000"/>
              <a:gd name="connsiteY193" fmla="*/ 222648 h 4999978"/>
              <a:gd name="connsiteX194" fmla="*/ 2126992 w 12192000"/>
              <a:gd name="connsiteY194" fmla="*/ 224468 h 4999978"/>
              <a:gd name="connsiteX195" fmla="*/ 2133154 w 12192000"/>
              <a:gd name="connsiteY195" fmla="*/ 229952 h 4999978"/>
              <a:gd name="connsiteX196" fmla="*/ 2146154 w 12192000"/>
              <a:gd name="connsiteY196" fmla="*/ 228332 h 4999978"/>
              <a:gd name="connsiteX197" fmla="*/ 2149901 w 12192000"/>
              <a:gd name="connsiteY197" fmla="*/ 229116 h 4999978"/>
              <a:gd name="connsiteX198" fmla="*/ 2171100 w 12192000"/>
              <a:gd name="connsiteY198" fmla="*/ 232389 h 4999978"/>
              <a:gd name="connsiteX199" fmla="*/ 2209148 w 12192000"/>
              <a:gd name="connsiteY199" fmla="*/ 209225 h 4999978"/>
              <a:gd name="connsiteX200" fmla="*/ 2261889 w 12192000"/>
              <a:gd name="connsiteY200" fmla="*/ 205532 h 4999978"/>
              <a:gd name="connsiteX201" fmla="*/ 2452315 w 12192000"/>
              <a:gd name="connsiteY201" fmla="*/ 152899 h 4999978"/>
              <a:gd name="connsiteX202" fmla="*/ 2495330 w 12192000"/>
              <a:gd name="connsiteY202" fmla="*/ 142101 h 4999978"/>
              <a:gd name="connsiteX203" fmla="*/ 2665623 w 12192000"/>
              <a:gd name="connsiteY203" fmla="*/ 96394 h 4999978"/>
              <a:gd name="connsiteX204" fmla="*/ 2763332 w 12192000"/>
              <a:gd name="connsiteY204" fmla="*/ 74831 h 4999978"/>
              <a:gd name="connsiteX205" fmla="*/ 2843870 w 12192000"/>
              <a:gd name="connsiteY205" fmla="*/ 47507 h 4999978"/>
              <a:gd name="connsiteX206" fmla="*/ 2862745 w 12192000"/>
              <a:gd name="connsiteY206" fmla="*/ 43242 h 4999978"/>
              <a:gd name="connsiteX207" fmla="*/ 2864596 w 12192000"/>
              <a:gd name="connsiteY207" fmla="*/ 39218 h 4999978"/>
              <a:gd name="connsiteX208" fmla="*/ 2875381 w 12192000"/>
              <a:gd name="connsiteY208" fmla="*/ 35003 h 4999978"/>
              <a:gd name="connsiteX209" fmla="*/ 2895139 w 12192000"/>
              <a:gd name="connsiteY209" fmla="*/ 24186 h 4999978"/>
              <a:gd name="connsiteX210" fmla="*/ 2932205 w 12192000"/>
              <a:gd name="connsiteY210" fmla="*/ 11873 h 4999978"/>
              <a:gd name="connsiteX211" fmla="*/ 2933310 w 12192000"/>
              <a:gd name="connsiteY211" fmla="*/ 12816 h 4999978"/>
              <a:gd name="connsiteX212" fmla="*/ 2945218 w 12192000"/>
              <a:gd name="connsiteY212" fmla="*/ 14141 h 4999978"/>
              <a:gd name="connsiteX213" fmla="*/ 2966465 w 12192000"/>
              <a:gd name="connsiteY213" fmla="*/ 14117 h 4999978"/>
              <a:gd name="connsiteX214" fmla="*/ 3016048 w 12192000"/>
              <a:gd name="connsiteY214" fmla="*/ 12381 h 4999978"/>
              <a:gd name="connsiteX215" fmla="*/ 3057077 w 12192000"/>
              <a:gd name="connsiteY215" fmla="*/ 14845 h 4999978"/>
              <a:gd name="connsiteX216" fmla="*/ 3148105 w 12192000"/>
              <a:gd name="connsiteY216" fmla="*/ 30648 h 4999978"/>
              <a:gd name="connsiteX217" fmla="*/ 3251671 w 12192000"/>
              <a:gd name="connsiteY217" fmla="*/ 31575 h 4999978"/>
              <a:gd name="connsiteX218" fmla="*/ 3351400 w 12192000"/>
              <a:gd name="connsiteY218" fmla="*/ 32687 h 4999978"/>
              <a:gd name="connsiteX219" fmla="*/ 3387481 w 12192000"/>
              <a:gd name="connsiteY219" fmla="*/ 31443 h 4999978"/>
              <a:gd name="connsiteX220" fmla="*/ 3451923 w 12192000"/>
              <a:gd name="connsiteY220" fmla="*/ 36482 h 4999978"/>
              <a:gd name="connsiteX221" fmla="*/ 3481520 w 12192000"/>
              <a:gd name="connsiteY221" fmla="*/ 43287 h 4999978"/>
              <a:gd name="connsiteX222" fmla="*/ 3482804 w 12192000"/>
              <a:gd name="connsiteY222" fmla="*/ 42812 h 4999978"/>
              <a:gd name="connsiteX223" fmla="*/ 3485495 w 12192000"/>
              <a:gd name="connsiteY223" fmla="*/ 45921 h 4999978"/>
              <a:gd name="connsiteX224" fmla="*/ 3490972 w 12192000"/>
              <a:gd name="connsiteY224" fmla="*/ 47286 h 4999978"/>
              <a:gd name="connsiteX225" fmla="*/ 3505835 w 12192000"/>
              <a:gd name="connsiteY225" fmla="*/ 46077 h 4999978"/>
              <a:gd name="connsiteX226" fmla="*/ 3511410 w 12192000"/>
              <a:gd name="connsiteY226" fmla="*/ 44808 h 4999978"/>
              <a:gd name="connsiteX227" fmla="*/ 3519598 w 12192000"/>
              <a:gd name="connsiteY227" fmla="*/ 44683 h 4999978"/>
              <a:gd name="connsiteX228" fmla="*/ 3519807 w 12192000"/>
              <a:gd name="connsiteY228" fmla="*/ 44938 h 4999978"/>
              <a:gd name="connsiteX229" fmla="*/ 3527466 w 12192000"/>
              <a:gd name="connsiteY229" fmla="*/ 44316 h 4999978"/>
              <a:gd name="connsiteX230" fmla="*/ 3564889 w 12192000"/>
              <a:gd name="connsiteY230" fmla="*/ 57394 h 4999978"/>
              <a:gd name="connsiteX231" fmla="*/ 3614922 w 12192000"/>
              <a:gd name="connsiteY231" fmla="*/ 61804 h 4999978"/>
              <a:gd name="connsiteX232" fmla="*/ 3635506 w 12192000"/>
              <a:gd name="connsiteY232" fmla="*/ 65718 h 4999978"/>
              <a:gd name="connsiteX233" fmla="*/ 3646525 w 12192000"/>
              <a:gd name="connsiteY233" fmla="*/ 69193 h 4999978"/>
              <a:gd name="connsiteX234" fmla="*/ 3647224 w 12192000"/>
              <a:gd name="connsiteY234" fmla="*/ 70303 h 4999978"/>
              <a:gd name="connsiteX235" fmla="*/ 3683100 w 12192000"/>
              <a:gd name="connsiteY235" fmla="*/ 64109 h 4999978"/>
              <a:gd name="connsiteX236" fmla="*/ 3687901 w 12192000"/>
              <a:gd name="connsiteY236" fmla="*/ 65372 h 4999978"/>
              <a:gd name="connsiteX237" fmla="*/ 3711234 w 12192000"/>
              <a:gd name="connsiteY237" fmla="*/ 58665 h 4999978"/>
              <a:gd name="connsiteX238" fmla="*/ 3723318 w 12192000"/>
              <a:gd name="connsiteY238" fmla="*/ 56625 h 4999978"/>
              <a:gd name="connsiteX239" fmla="*/ 3726677 w 12192000"/>
              <a:gd name="connsiteY239" fmla="*/ 53112 h 4999978"/>
              <a:gd name="connsiteX240" fmla="*/ 3744535 w 12192000"/>
              <a:gd name="connsiteY240" fmla="*/ 51590 h 4999978"/>
              <a:gd name="connsiteX241" fmla="*/ 3746608 w 12192000"/>
              <a:gd name="connsiteY241" fmla="*/ 52522 h 4999978"/>
              <a:gd name="connsiteX242" fmla="*/ 3761262 w 12192000"/>
              <a:gd name="connsiteY242" fmla="*/ 47147 h 4999978"/>
              <a:gd name="connsiteX243" fmla="*/ 3803931 w 12192000"/>
              <a:gd name="connsiteY243" fmla="*/ 49309 h 4999978"/>
              <a:gd name="connsiteX244" fmla="*/ 3925626 w 12192000"/>
              <a:gd name="connsiteY244" fmla="*/ 40301 h 4999978"/>
              <a:gd name="connsiteX245" fmla="*/ 4033324 w 12192000"/>
              <a:gd name="connsiteY245" fmla="*/ 26451 h 4999978"/>
              <a:gd name="connsiteX0" fmla="*/ 4033324 w 12192000"/>
              <a:gd name="connsiteY0" fmla="*/ 26451 h 4999978"/>
              <a:gd name="connsiteX1" fmla="*/ 4138795 w 12192000"/>
              <a:gd name="connsiteY1" fmla="*/ 28995 h 4999978"/>
              <a:gd name="connsiteX2" fmla="*/ 4197186 w 12192000"/>
              <a:gd name="connsiteY2" fmla="*/ 16311 h 4999978"/>
              <a:gd name="connsiteX3" fmla="*/ 4371550 w 12192000"/>
              <a:gd name="connsiteY3" fmla="*/ 8916 h 4999978"/>
              <a:gd name="connsiteX4" fmla="*/ 4424056 w 12192000"/>
              <a:gd name="connsiteY4" fmla="*/ 15151 h 4999978"/>
              <a:gd name="connsiteX5" fmla="*/ 4469897 w 12192000"/>
              <a:gd name="connsiteY5" fmla="*/ 0 h 4999978"/>
              <a:gd name="connsiteX6" fmla="*/ 4489151 w 12192000"/>
              <a:gd name="connsiteY6" fmla="*/ 7067 h 4999978"/>
              <a:gd name="connsiteX7" fmla="*/ 4492479 w 12192000"/>
              <a:gd name="connsiteY7" fmla="*/ 8512 h 4999978"/>
              <a:gd name="connsiteX8" fmla="*/ 4505693 w 12192000"/>
              <a:gd name="connsiteY8" fmla="*/ 9366 h 4999978"/>
              <a:gd name="connsiteX9" fmla="*/ 4509529 w 12192000"/>
              <a:gd name="connsiteY9" fmla="*/ 15767 h 4999978"/>
              <a:gd name="connsiteX10" fmla="*/ 4529499 w 12192000"/>
              <a:gd name="connsiteY10" fmla="*/ 21469 h 4999978"/>
              <a:gd name="connsiteX11" fmla="*/ 4553795 w 12192000"/>
              <a:gd name="connsiteY11" fmla="*/ 21323 h 4999978"/>
              <a:gd name="connsiteX12" fmla="*/ 4640118 w 12192000"/>
              <a:gd name="connsiteY12" fmla="*/ 21481 h 4999978"/>
              <a:gd name="connsiteX13" fmla="*/ 4654127 w 12192000"/>
              <a:gd name="connsiteY13" fmla="*/ 17734 h 4999978"/>
              <a:gd name="connsiteX14" fmla="*/ 4700168 w 12192000"/>
              <a:gd name="connsiteY14" fmla="*/ 22735 h 4999978"/>
              <a:gd name="connsiteX15" fmla="*/ 4741127 w 12192000"/>
              <a:gd name="connsiteY15" fmla="*/ 23309 h 4999978"/>
              <a:gd name="connsiteX16" fmla="*/ 4767598 w 12192000"/>
              <a:gd name="connsiteY16" fmla="*/ 20054 h 4999978"/>
              <a:gd name="connsiteX17" fmla="*/ 4774592 w 12192000"/>
              <a:gd name="connsiteY17" fmla="*/ 22231 h 4999978"/>
              <a:gd name="connsiteX18" fmla="*/ 4801328 w 12192000"/>
              <a:gd name="connsiteY18" fmla="*/ 23236 h 4999978"/>
              <a:gd name="connsiteX19" fmla="*/ 4814870 w 12192000"/>
              <a:gd name="connsiteY19" fmla="*/ 19579 h 4999978"/>
              <a:gd name="connsiteX20" fmla="*/ 4828440 w 12192000"/>
              <a:gd name="connsiteY20" fmla="*/ 27197 h 4999978"/>
              <a:gd name="connsiteX21" fmla="*/ 4831826 w 12192000"/>
              <a:gd name="connsiteY21" fmla="*/ 32900 h 4999978"/>
              <a:gd name="connsiteX22" fmla="*/ 4850785 w 12192000"/>
              <a:gd name="connsiteY22" fmla="*/ 29972 h 4999978"/>
              <a:gd name="connsiteX23" fmla="*/ 4866468 w 12192000"/>
              <a:gd name="connsiteY23" fmla="*/ 35321 h 4999978"/>
              <a:gd name="connsiteX24" fmla="*/ 4879983 w 12192000"/>
              <a:gd name="connsiteY24" fmla="*/ 31397 h 4999978"/>
              <a:gd name="connsiteX25" fmla="*/ 4885635 w 12192000"/>
              <a:gd name="connsiteY25" fmla="*/ 32124 h 4999978"/>
              <a:gd name="connsiteX26" fmla="*/ 4899698 w 12192000"/>
              <a:gd name="connsiteY26" fmla="*/ 34658 h 4999978"/>
              <a:gd name="connsiteX27" fmla="*/ 4923986 w 12192000"/>
              <a:gd name="connsiteY27" fmla="*/ 40414 h 4999978"/>
              <a:gd name="connsiteX28" fmla="*/ 4931544 w 12192000"/>
              <a:gd name="connsiteY28" fmla="*/ 41140 h 4999978"/>
              <a:gd name="connsiteX29" fmla="*/ 4948135 w 12192000"/>
              <a:gd name="connsiteY29" fmla="*/ 50311 h 4999978"/>
              <a:gd name="connsiteX30" fmla="*/ 4980068 w 12192000"/>
              <a:gd name="connsiteY30" fmla="*/ 57834 h 4999978"/>
              <a:gd name="connsiteX31" fmla="*/ 5036541 w 12192000"/>
              <a:gd name="connsiteY31" fmla="*/ 85075 h 4999978"/>
              <a:gd name="connsiteX32" fmla="*/ 5069678 w 12192000"/>
              <a:gd name="connsiteY32" fmla="*/ 97961 h 4999978"/>
              <a:gd name="connsiteX33" fmla="*/ 5092160 w 12192000"/>
              <a:gd name="connsiteY33" fmla="*/ 109985 h 4999978"/>
              <a:gd name="connsiteX34" fmla="*/ 5158166 w 12192000"/>
              <a:gd name="connsiteY34" fmla="*/ 126350 h 4999978"/>
              <a:gd name="connsiteX35" fmla="*/ 5271252 w 12192000"/>
              <a:gd name="connsiteY35" fmla="*/ 147520 h 4999978"/>
              <a:gd name="connsiteX36" fmla="*/ 5294438 w 12192000"/>
              <a:gd name="connsiteY36" fmla="*/ 153338 h 4999978"/>
              <a:gd name="connsiteX37" fmla="*/ 5310840 w 12192000"/>
              <a:gd name="connsiteY37" fmla="*/ 163551 h 4999978"/>
              <a:gd name="connsiteX38" fmla="*/ 5311570 w 12192000"/>
              <a:gd name="connsiteY38" fmla="*/ 170463 h 4999978"/>
              <a:gd name="connsiteX39" fmla="*/ 5323756 w 12192000"/>
              <a:gd name="connsiteY39" fmla="*/ 174500 h 4999978"/>
              <a:gd name="connsiteX40" fmla="*/ 5326259 w 12192000"/>
              <a:gd name="connsiteY40" fmla="*/ 176662 h 4999978"/>
              <a:gd name="connsiteX41" fmla="*/ 5341357 w 12192000"/>
              <a:gd name="connsiteY41" fmla="*/ 187975 h 4999978"/>
              <a:gd name="connsiteX42" fmla="*/ 5492371 w 12192000"/>
              <a:gd name="connsiteY42" fmla="*/ 230923 h 4999978"/>
              <a:gd name="connsiteX43" fmla="*/ 5640913 w 12192000"/>
              <a:gd name="connsiteY43" fmla="*/ 239810 h 4999978"/>
              <a:gd name="connsiteX44" fmla="*/ 5877770 w 12192000"/>
              <a:gd name="connsiteY44" fmla="*/ 283747 h 4999978"/>
              <a:gd name="connsiteX45" fmla="*/ 5989615 w 12192000"/>
              <a:gd name="connsiteY45" fmla="*/ 306445 h 4999978"/>
              <a:gd name="connsiteX46" fmla="*/ 5996857 w 12192000"/>
              <a:gd name="connsiteY46" fmla="*/ 310331 h 4999978"/>
              <a:gd name="connsiteX47" fmla="*/ 6037387 w 12192000"/>
              <a:gd name="connsiteY47" fmla="*/ 299308 h 4999978"/>
              <a:gd name="connsiteX48" fmla="*/ 6113074 w 12192000"/>
              <a:gd name="connsiteY48" fmla="*/ 312627 h 4999978"/>
              <a:gd name="connsiteX49" fmla="*/ 6280929 w 12192000"/>
              <a:gd name="connsiteY49" fmla="*/ 337226 h 4999978"/>
              <a:gd name="connsiteX50" fmla="*/ 6298665 w 12192000"/>
              <a:gd name="connsiteY50" fmla="*/ 329713 h 4999978"/>
              <a:gd name="connsiteX51" fmla="*/ 6317326 w 12192000"/>
              <a:gd name="connsiteY51" fmla="*/ 326576 h 4999978"/>
              <a:gd name="connsiteX52" fmla="*/ 6319212 w 12192000"/>
              <a:gd name="connsiteY52" fmla="*/ 327786 h 4999978"/>
              <a:gd name="connsiteX53" fmla="*/ 6339724 w 12192000"/>
              <a:gd name="connsiteY53" fmla="*/ 328880 h 4999978"/>
              <a:gd name="connsiteX54" fmla="*/ 6345010 w 12192000"/>
              <a:gd name="connsiteY54" fmla="*/ 325930 h 4999978"/>
              <a:gd name="connsiteX55" fmla="*/ 6359332 w 12192000"/>
              <a:gd name="connsiteY55" fmla="*/ 325681 h 4999978"/>
              <a:gd name="connsiteX56" fmla="*/ 6388220 w 12192000"/>
              <a:gd name="connsiteY56" fmla="*/ 322496 h 4999978"/>
              <a:gd name="connsiteX57" fmla="*/ 6392994 w 12192000"/>
              <a:gd name="connsiteY57" fmla="*/ 324426 h 4999978"/>
              <a:gd name="connsiteX58" fmla="*/ 6435581 w 12192000"/>
              <a:gd name="connsiteY58" fmla="*/ 323557 h 4999978"/>
              <a:gd name="connsiteX59" fmla="*/ 6435870 w 12192000"/>
              <a:gd name="connsiteY59" fmla="*/ 324745 h 4999978"/>
              <a:gd name="connsiteX60" fmla="*/ 6446571 w 12192000"/>
              <a:gd name="connsiteY60" fmla="*/ 329739 h 4999978"/>
              <a:gd name="connsiteX61" fmla="*/ 6467701 w 12192000"/>
              <a:gd name="connsiteY61" fmla="*/ 336547 h 4999978"/>
              <a:gd name="connsiteX62" fmla="*/ 6512727 w 12192000"/>
              <a:gd name="connsiteY62" fmla="*/ 367087 h 4999978"/>
              <a:gd name="connsiteX63" fmla="*/ 6557094 w 12192000"/>
              <a:gd name="connsiteY63" fmla="*/ 366314 h 4999978"/>
              <a:gd name="connsiteX64" fmla="*/ 6565879 w 12192000"/>
              <a:gd name="connsiteY64" fmla="*/ 366812 h 4999978"/>
              <a:gd name="connsiteX65" fmla="*/ 6565997 w 12192000"/>
              <a:gd name="connsiteY65" fmla="*/ 367092 h 4999978"/>
              <a:gd name="connsiteX66" fmla="*/ 6575147 w 12192000"/>
              <a:gd name="connsiteY66" fmla="*/ 368156 h 4999978"/>
              <a:gd name="connsiteX67" fmla="*/ 6581899 w 12192000"/>
              <a:gd name="connsiteY67" fmla="*/ 367720 h 4999978"/>
              <a:gd name="connsiteX68" fmla="*/ 6598943 w 12192000"/>
              <a:gd name="connsiteY68" fmla="*/ 368688 h 4999978"/>
              <a:gd name="connsiteX69" fmla="*/ 6604421 w 12192000"/>
              <a:gd name="connsiteY69" fmla="*/ 370815 h 4999978"/>
              <a:gd name="connsiteX70" fmla="*/ 6606035 w 12192000"/>
              <a:gd name="connsiteY70" fmla="*/ 374247 h 4999978"/>
              <a:gd name="connsiteX71" fmla="*/ 6607669 w 12192000"/>
              <a:gd name="connsiteY71" fmla="*/ 373968 h 4999978"/>
              <a:gd name="connsiteX72" fmla="*/ 6637532 w 12192000"/>
              <a:gd name="connsiteY72" fmla="*/ 384907 h 4999978"/>
              <a:gd name="connsiteX73" fmla="*/ 6706880 w 12192000"/>
              <a:gd name="connsiteY73" fmla="*/ 399163 h 4999978"/>
              <a:gd name="connsiteX74" fmla="*/ 6747500 w 12192000"/>
              <a:gd name="connsiteY74" fmla="*/ 403168 h 4999978"/>
              <a:gd name="connsiteX75" fmla="*/ 6857783 w 12192000"/>
              <a:gd name="connsiteY75" fmla="*/ 418687 h 4999978"/>
              <a:gd name="connsiteX76" fmla="*/ 6967720 w 12192000"/>
              <a:gd name="connsiteY76" fmla="*/ 437721 h 4999978"/>
              <a:gd name="connsiteX77" fmla="*/ 7018394 w 12192000"/>
              <a:gd name="connsiteY77" fmla="*/ 466613 h 4999978"/>
              <a:gd name="connsiteX78" fmla="*/ 7024679 w 12192000"/>
              <a:gd name="connsiteY78" fmla="*/ 467750 h 4999978"/>
              <a:gd name="connsiteX79" fmla="*/ 7041715 w 12192000"/>
              <a:gd name="connsiteY79" fmla="*/ 465902 h 4999978"/>
              <a:gd name="connsiteX80" fmla="*/ 7048103 w 12192000"/>
              <a:gd name="connsiteY80" fmla="*/ 464392 h 4999978"/>
              <a:gd name="connsiteX81" fmla="*/ 7057490 w 12192000"/>
              <a:gd name="connsiteY81" fmla="*/ 463917 h 4999978"/>
              <a:gd name="connsiteX82" fmla="*/ 7057730 w 12192000"/>
              <a:gd name="connsiteY82" fmla="*/ 464165 h 4999978"/>
              <a:gd name="connsiteX83" fmla="*/ 7066511 w 12192000"/>
              <a:gd name="connsiteY83" fmla="*/ 463214 h 4999978"/>
              <a:gd name="connsiteX84" fmla="*/ 7109401 w 12192000"/>
              <a:gd name="connsiteY84" fmla="*/ 455268 h 4999978"/>
              <a:gd name="connsiteX85" fmla="*/ 7166830 w 12192000"/>
              <a:gd name="connsiteY85" fmla="*/ 477037 h 4999978"/>
              <a:gd name="connsiteX86" fmla="*/ 7190442 w 12192000"/>
              <a:gd name="connsiteY86" fmla="*/ 480090 h 4999978"/>
              <a:gd name="connsiteX87" fmla="*/ 7203083 w 12192000"/>
              <a:gd name="connsiteY87" fmla="*/ 483106 h 4999978"/>
              <a:gd name="connsiteX88" fmla="*/ 7203894 w 12192000"/>
              <a:gd name="connsiteY88" fmla="*/ 484190 h 4999978"/>
              <a:gd name="connsiteX89" fmla="*/ 7245004 w 12192000"/>
              <a:gd name="connsiteY89" fmla="*/ 476444 h 4999978"/>
              <a:gd name="connsiteX90" fmla="*/ 7250514 w 12192000"/>
              <a:gd name="connsiteY90" fmla="*/ 477506 h 4999978"/>
              <a:gd name="connsiteX91" fmla="*/ 7277246 w 12192000"/>
              <a:gd name="connsiteY91" fmla="*/ 469782 h 4999978"/>
              <a:gd name="connsiteX92" fmla="*/ 7291092 w 12192000"/>
              <a:gd name="connsiteY92" fmla="*/ 467217 h 4999978"/>
              <a:gd name="connsiteX93" fmla="*/ 7294933 w 12192000"/>
              <a:gd name="connsiteY93" fmla="*/ 463549 h 4999978"/>
              <a:gd name="connsiteX94" fmla="*/ 7315408 w 12192000"/>
              <a:gd name="connsiteY94" fmla="*/ 461260 h 4999978"/>
              <a:gd name="connsiteX95" fmla="*/ 7317786 w 12192000"/>
              <a:gd name="connsiteY95" fmla="*/ 462106 h 4999978"/>
              <a:gd name="connsiteX96" fmla="*/ 7334572 w 12192000"/>
              <a:gd name="connsiteY96" fmla="*/ 456088 h 4999978"/>
              <a:gd name="connsiteX97" fmla="*/ 7348520 w 12192000"/>
              <a:gd name="connsiteY97" fmla="*/ 446050 h 4999978"/>
              <a:gd name="connsiteX98" fmla="*/ 7522997 w 12192000"/>
              <a:gd name="connsiteY98" fmla="*/ 442209 h 4999978"/>
              <a:gd name="connsiteX99" fmla="*/ 7686985 w 12192000"/>
              <a:gd name="connsiteY99" fmla="*/ 419805 h 4999978"/>
              <a:gd name="connsiteX100" fmla="*/ 7854068 w 12192000"/>
              <a:gd name="connsiteY100" fmla="*/ 409774 h 4999978"/>
              <a:gd name="connsiteX101" fmla="*/ 8034165 w 12192000"/>
              <a:gd name="connsiteY101" fmla="*/ 391699 h 4999978"/>
              <a:gd name="connsiteX102" fmla="*/ 8094381 w 12192000"/>
              <a:gd name="connsiteY102" fmla="*/ 395718 h 4999978"/>
              <a:gd name="connsiteX103" fmla="*/ 8146898 w 12192000"/>
              <a:gd name="connsiteY103" fmla="*/ 378558 h 4999978"/>
              <a:gd name="connsiteX104" fmla="*/ 8168993 w 12192000"/>
              <a:gd name="connsiteY104" fmla="*/ 384830 h 4999978"/>
              <a:gd name="connsiteX105" fmla="*/ 8172809 w 12192000"/>
              <a:gd name="connsiteY105" fmla="*/ 386137 h 4999978"/>
              <a:gd name="connsiteX106" fmla="*/ 8187962 w 12192000"/>
              <a:gd name="connsiteY106" fmla="*/ 386433 h 4999978"/>
              <a:gd name="connsiteX107" fmla="*/ 8192382 w 12192000"/>
              <a:gd name="connsiteY107" fmla="*/ 392692 h 4999978"/>
              <a:gd name="connsiteX108" fmla="*/ 8375192 w 12192000"/>
              <a:gd name="connsiteY108" fmla="*/ 383879 h 4999978"/>
              <a:gd name="connsiteX109" fmla="*/ 8454377 w 12192000"/>
              <a:gd name="connsiteY109" fmla="*/ 380331 h 4999978"/>
              <a:gd name="connsiteX110" fmla="*/ 8484740 w 12192000"/>
              <a:gd name="connsiteY110" fmla="*/ 385159 h 4999978"/>
              <a:gd name="connsiteX111" fmla="*/ 8601673 w 12192000"/>
              <a:gd name="connsiteY111" fmla="*/ 397101 h 4999978"/>
              <a:gd name="connsiteX112" fmla="*/ 8701676 w 12192000"/>
              <a:gd name="connsiteY112" fmla="*/ 401351 h 4999978"/>
              <a:gd name="connsiteX113" fmla="*/ 8773288 w 12192000"/>
              <a:gd name="connsiteY113" fmla="*/ 378077 h 4999978"/>
              <a:gd name="connsiteX114" fmla="*/ 8779909 w 12192000"/>
              <a:gd name="connsiteY114" fmla="*/ 382446 h 4999978"/>
              <a:gd name="connsiteX115" fmla="*/ 8829932 w 12192000"/>
              <a:gd name="connsiteY115" fmla="*/ 379243 h 4999978"/>
              <a:gd name="connsiteX116" fmla="*/ 9003386 w 12192000"/>
              <a:gd name="connsiteY116" fmla="*/ 336242 h 4999978"/>
              <a:gd name="connsiteX117" fmla="*/ 9101185 w 12192000"/>
              <a:gd name="connsiteY117" fmla="*/ 330862 h 4999978"/>
              <a:gd name="connsiteX118" fmla="*/ 9136185 w 12192000"/>
              <a:gd name="connsiteY118" fmla="*/ 334078 h 4999978"/>
              <a:gd name="connsiteX119" fmla="*/ 9194801 w 12192000"/>
              <a:gd name="connsiteY119" fmla="*/ 339149 h 4999978"/>
              <a:gd name="connsiteX120" fmla="*/ 9239316 w 12192000"/>
              <a:gd name="connsiteY120" fmla="*/ 355558 h 4999978"/>
              <a:gd name="connsiteX121" fmla="*/ 9288052 w 12192000"/>
              <a:gd name="connsiteY121" fmla="*/ 354796 h 4999978"/>
              <a:gd name="connsiteX122" fmla="*/ 9298465 w 12192000"/>
              <a:gd name="connsiteY122" fmla="*/ 338296 h 4999978"/>
              <a:gd name="connsiteX123" fmla="*/ 9350892 w 12192000"/>
              <a:gd name="connsiteY123" fmla="*/ 342778 h 4999978"/>
              <a:gd name="connsiteX124" fmla="*/ 9430522 w 12192000"/>
              <a:gd name="connsiteY124" fmla="*/ 351368 h 4999978"/>
              <a:gd name="connsiteX125" fmla="*/ 9476215 w 12192000"/>
              <a:gd name="connsiteY125" fmla="*/ 352107 h 4999978"/>
              <a:gd name="connsiteX126" fmla="*/ 9601276 w 12192000"/>
              <a:gd name="connsiteY126" fmla="*/ 358704 h 4999978"/>
              <a:gd name="connsiteX127" fmla="*/ 9726733 w 12192000"/>
              <a:gd name="connsiteY127" fmla="*/ 368801 h 4999978"/>
              <a:gd name="connsiteX128" fmla="*/ 9802144 w 12192000"/>
              <a:gd name="connsiteY128" fmla="*/ 394479 h 4999978"/>
              <a:gd name="connsiteX129" fmla="*/ 9905153 w 12192000"/>
              <a:gd name="connsiteY129" fmla="*/ 400650 h 4999978"/>
              <a:gd name="connsiteX130" fmla="*/ 9922553 w 12192000"/>
              <a:gd name="connsiteY130" fmla="*/ 404569 h 4999978"/>
              <a:gd name="connsiteX131" fmla="*/ 10044658 w 12192000"/>
              <a:gd name="connsiteY131" fmla="*/ 418077 h 4999978"/>
              <a:gd name="connsiteX132" fmla="*/ 10184585 w 12192000"/>
              <a:gd name="connsiteY132" fmla="*/ 407138 h 4999978"/>
              <a:gd name="connsiteX133" fmla="*/ 10366435 w 12192000"/>
              <a:gd name="connsiteY133" fmla="*/ 462428 h 4999978"/>
              <a:gd name="connsiteX134" fmla="*/ 10688220 w 12192000"/>
              <a:gd name="connsiteY134" fmla="*/ 542258 h 4999978"/>
              <a:gd name="connsiteX135" fmla="*/ 11026690 w 12192000"/>
              <a:gd name="connsiteY135" fmla="*/ 550681 h 4999978"/>
              <a:gd name="connsiteX136" fmla="*/ 11113779 w 12192000"/>
              <a:gd name="connsiteY136" fmla="*/ 533868 h 4999978"/>
              <a:gd name="connsiteX137" fmla="*/ 11369556 w 12192000"/>
              <a:gd name="connsiteY137" fmla="*/ 491719 h 4999978"/>
              <a:gd name="connsiteX138" fmla="*/ 11623342 w 12192000"/>
              <a:gd name="connsiteY138" fmla="*/ 388428 h 4999978"/>
              <a:gd name="connsiteX139" fmla="*/ 11786511 w 12192000"/>
              <a:gd name="connsiteY139" fmla="*/ 358390 h 4999978"/>
              <a:gd name="connsiteX140" fmla="*/ 11862577 w 12192000"/>
              <a:gd name="connsiteY140" fmla="*/ 330549 h 4999978"/>
              <a:gd name="connsiteX141" fmla="*/ 11916612 w 12192000"/>
              <a:gd name="connsiteY141" fmla="*/ 323810 h 4999978"/>
              <a:gd name="connsiteX142" fmla="*/ 11948830 w 12192000"/>
              <a:gd name="connsiteY142" fmla="*/ 318062 h 4999978"/>
              <a:gd name="connsiteX143" fmla="*/ 12001583 w 12192000"/>
              <a:gd name="connsiteY143" fmla="*/ 279643 h 4999978"/>
              <a:gd name="connsiteX144" fmla="*/ 12174977 w 12192000"/>
              <a:gd name="connsiteY144" fmla="*/ 264652 h 4999978"/>
              <a:gd name="connsiteX145" fmla="*/ 12192000 w 12192000"/>
              <a:gd name="connsiteY145" fmla="*/ 256549 h 4999978"/>
              <a:gd name="connsiteX146" fmla="*/ 12192000 w 12192000"/>
              <a:gd name="connsiteY146" fmla="*/ 4999978 h 4999978"/>
              <a:gd name="connsiteX147" fmla="*/ 0 w 12192000"/>
              <a:gd name="connsiteY147" fmla="*/ 4999978 h 4999978"/>
              <a:gd name="connsiteX148" fmla="*/ 0 w 12192000"/>
              <a:gd name="connsiteY148" fmla="*/ 617449 h 4999978"/>
              <a:gd name="connsiteX149" fmla="*/ 11075 w 12192000"/>
              <a:gd name="connsiteY149" fmla="*/ 615178 h 4999978"/>
              <a:gd name="connsiteX150" fmla="*/ 44061 w 12192000"/>
              <a:gd name="connsiteY150" fmla="*/ 608596 h 4999978"/>
              <a:gd name="connsiteX151" fmla="*/ 136694 w 12192000"/>
              <a:gd name="connsiteY151" fmla="*/ 556415 h 4999978"/>
              <a:gd name="connsiteX152" fmla="*/ 170342 w 12192000"/>
              <a:gd name="connsiteY152" fmla="*/ 551077 h 4999978"/>
              <a:gd name="connsiteX153" fmla="*/ 168955 w 12192000"/>
              <a:gd name="connsiteY153" fmla="*/ 542164 h 4999978"/>
              <a:gd name="connsiteX154" fmla="*/ 181474 w 12192000"/>
              <a:gd name="connsiteY154" fmla="*/ 541281 h 4999978"/>
              <a:gd name="connsiteX155" fmla="*/ 209440 w 12192000"/>
              <a:gd name="connsiteY155" fmla="*/ 540561 h 4999978"/>
              <a:gd name="connsiteX156" fmla="*/ 293152 w 12192000"/>
              <a:gd name="connsiteY156" fmla="*/ 536576 h 4999978"/>
              <a:gd name="connsiteX157" fmla="*/ 315693 w 12192000"/>
              <a:gd name="connsiteY157" fmla="*/ 519030 h 4999978"/>
              <a:gd name="connsiteX158" fmla="*/ 337305 w 12192000"/>
              <a:gd name="connsiteY158" fmla="*/ 518372 h 4999978"/>
              <a:gd name="connsiteX159" fmla="*/ 462252 w 12192000"/>
              <a:gd name="connsiteY159" fmla="*/ 493151 h 4999978"/>
              <a:gd name="connsiteX160" fmla="*/ 479457 w 12192000"/>
              <a:gd name="connsiteY160" fmla="*/ 491123 h 4999978"/>
              <a:gd name="connsiteX161" fmla="*/ 488653 w 12192000"/>
              <a:gd name="connsiteY161" fmla="*/ 483257 h 4999978"/>
              <a:gd name="connsiteX162" fmla="*/ 522053 w 12192000"/>
              <a:gd name="connsiteY162" fmla="*/ 481125 h 4999978"/>
              <a:gd name="connsiteX163" fmla="*/ 523520 w 12192000"/>
              <a:gd name="connsiteY163" fmla="*/ 476713 h 4999978"/>
              <a:gd name="connsiteX164" fmla="*/ 632714 w 12192000"/>
              <a:gd name="connsiteY164" fmla="*/ 437101 h 4999978"/>
              <a:gd name="connsiteX165" fmla="*/ 651426 w 12192000"/>
              <a:gd name="connsiteY165" fmla="*/ 430544 h 4999978"/>
              <a:gd name="connsiteX166" fmla="*/ 667724 w 12192000"/>
              <a:gd name="connsiteY166" fmla="*/ 432138 h 4999978"/>
              <a:gd name="connsiteX167" fmla="*/ 757679 w 12192000"/>
              <a:gd name="connsiteY167" fmla="*/ 425145 h 4999978"/>
              <a:gd name="connsiteX168" fmla="*/ 779159 w 12192000"/>
              <a:gd name="connsiteY168" fmla="*/ 428059 h 4999978"/>
              <a:gd name="connsiteX169" fmla="*/ 788293 w 12192000"/>
              <a:gd name="connsiteY169" fmla="*/ 434863 h 4999978"/>
              <a:gd name="connsiteX170" fmla="*/ 822923 w 12192000"/>
              <a:gd name="connsiteY170" fmla="*/ 421074 h 4999978"/>
              <a:gd name="connsiteX171" fmla="*/ 876559 w 12192000"/>
              <a:gd name="connsiteY171" fmla="*/ 411088 h 4999978"/>
              <a:gd name="connsiteX172" fmla="*/ 902011 w 12192000"/>
              <a:gd name="connsiteY172" fmla="*/ 404118 h 4999978"/>
              <a:gd name="connsiteX173" fmla="*/ 922715 w 12192000"/>
              <a:gd name="connsiteY173" fmla="*/ 407699 h 4999978"/>
              <a:gd name="connsiteX174" fmla="*/ 1040139 w 12192000"/>
              <a:gd name="connsiteY174" fmla="*/ 406590 h 4999978"/>
              <a:gd name="connsiteX175" fmla="*/ 1067251 w 12192000"/>
              <a:gd name="connsiteY175" fmla="*/ 412384 h 4999978"/>
              <a:gd name="connsiteX176" fmla="*/ 1080272 w 12192000"/>
              <a:gd name="connsiteY176" fmla="*/ 424669 h 4999978"/>
              <a:gd name="connsiteX177" fmla="*/ 1090219 w 12192000"/>
              <a:gd name="connsiteY177" fmla="*/ 420026 h 4999978"/>
              <a:gd name="connsiteX178" fmla="*/ 1161226 w 12192000"/>
              <a:gd name="connsiteY178" fmla="*/ 418304 h 4999978"/>
              <a:gd name="connsiteX179" fmla="*/ 1207525 w 12192000"/>
              <a:gd name="connsiteY179" fmla="*/ 416039 h 4999978"/>
              <a:gd name="connsiteX180" fmla="*/ 1295331 w 12192000"/>
              <a:gd name="connsiteY180" fmla="*/ 402182 h 4999978"/>
              <a:gd name="connsiteX181" fmla="*/ 1347118 w 12192000"/>
              <a:gd name="connsiteY181" fmla="*/ 399704 h 4999978"/>
              <a:gd name="connsiteX182" fmla="*/ 1378108 w 12192000"/>
              <a:gd name="connsiteY182" fmla="*/ 398410 h 4999978"/>
              <a:gd name="connsiteX183" fmla="*/ 1459192 w 12192000"/>
              <a:gd name="connsiteY183" fmla="*/ 380919 h 4999978"/>
              <a:gd name="connsiteX184" fmla="*/ 1590120 w 12192000"/>
              <a:gd name="connsiteY184" fmla="*/ 317608 h 4999978"/>
              <a:gd name="connsiteX185" fmla="*/ 1631417 w 12192000"/>
              <a:gd name="connsiteY185" fmla="*/ 308227 h 4999978"/>
              <a:gd name="connsiteX186" fmla="*/ 1638727 w 12192000"/>
              <a:gd name="connsiteY186" fmla="*/ 311610 h 4999978"/>
              <a:gd name="connsiteX187" fmla="*/ 1844438 w 12192000"/>
              <a:gd name="connsiteY187" fmla="*/ 271304 h 4999978"/>
              <a:gd name="connsiteX188" fmla="*/ 1881324 w 12192000"/>
              <a:gd name="connsiteY188" fmla="*/ 268497 h 4999978"/>
              <a:gd name="connsiteX189" fmla="*/ 1908999 w 12192000"/>
              <a:gd name="connsiteY189" fmla="*/ 269338 h 4999978"/>
              <a:gd name="connsiteX190" fmla="*/ 1974956 w 12192000"/>
              <a:gd name="connsiteY190" fmla="*/ 255958 h 4999978"/>
              <a:gd name="connsiteX191" fmla="*/ 2082409 w 12192000"/>
              <a:gd name="connsiteY191" fmla="*/ 227290 h 4999978"/>
              <a:gd name="connsiteX192" fmla="*/ 2105639 w 12192000"/>
              <a:gd name="connsiteY192" fmla="*/ 222648 h 4999978"/>
              <a:gd name="connsiteX193" fmla="*/ 2126992 w 12192000"/>
              <a:gd name="connsiteY193" fmla="*/ 224468 h 4999978"/>
              <a:gd name="connsiteX194" fmla="*/ 2133154 w 12192000"/>
              <a:gd name="connsiteY194" fmla="*/ 229952 h 4999978"/>
              <a:gd name="connsiteX195" fmla="*/ 2146154 w 12192000"/>
              <a:gd name="connsiteY195" fmla="*/ 228332 h 4999978"/>
              <a:gd name="connsiteX196" fmla="*/ 2149901 w 12192000"/>
              <a:gd name="connsiteY196" fmla="*/ 229116 h 4999978"/>
              <a:gd name="connsiteX197" fmla="*/ 2171100 w 12192000"/>
              <a:gd name="connsiteY197" fmla="*/ 232389 h 4999978"/>
              <a:gd name="connsiteX198" fmla="*/ 2209148 w 12192000"/>
              <a:gd name="connsiteY198" fmla="*/ 209225 h 4999978"/>
              <a:gd name="connsiteX199" fmla="*/ 2261889 w 12192000"/>
              <a:gd name="connsiteY199" fmla="*/ 205532 h 4999978"/>
              <a:gd name="connsiteX200" fmla="*/ 2452315 w 12192000"/>
              <a:gd name="connsiteY200" fmla="*/ 152899 h 4999978"/>
              <a:gd name="connsiteX201" fmla="*/ 2495330 w 12192000"/>
              <a:gd name="connsiteY201" fmla="*/ 142101 h 4999978"/>
              <a:gd name="connsiteX202" fmla="*/ 2665623 w 12192000"/>
              <a:gd name="connsiteY202" fmla="*/ 96394 h 4999978"/>
              <a:gd name="connsiteX203" fmla="*/ 2763332 w 12192000"/>
              <a:gd name="connsiteY203" fmla="*/ 74831 h 4999978"/>
              <a:gd name="connsiteX204" fmla="*/ 2843870 w 12192000"/>
              <a:gd name="connsiteY204" fmla="*/ 47507 h 4999978"/>
              <a:gd name="connsiteX205" fmla="*/ 2862745 w 12192000"/>
              <a:gd name="connsiteY205" fmla="*/ 43242 h 4999978"/>
              <a:gd name="connsiteX206" fmla="*/ 2864596 w 12192000"/>
              <a:gd name="connsiteY206" fmla="*/ 39218 h 4999978"/>
              <a:gd name="connsiteX207" fmla="*/ 2875381 w 12192000"/>
              <a:gd name="connsiteY207" fmla="*/ 35003 h 4999978"/>
              <a:gd name="connsiteX208" fmla="*/ 2895139 w 12192000"/>
              <a:gd name="connsiteY208" fmla="*/ 24186 h 4999978"/>
              <a:gd name="connsiteX209" fmla="*/ 2932205 w 12192000"/>
              <a:gd name="connsiteY209" fmla="*/ 11873 h 4999978"/>
              <a:gd name="connsiteX210" fmla="*/ 2933310 w 12192000"/>
              <a:gd name="connsiteY210" fmla="*/ 12816 h 4999978"/>
              <a:gd name="connsiteX211" fmla="*/ 2945218 w 12192000"/>
              <a:gd name="connsiteY211" fmla="*/ 14141 h 4999978"/>
              <a:gd name="connsiteX212" fmla="*/ 2966465 w 12192000"/>
              <a:gd name="connsiteY212" fmla="*/ 14117 h 4999978"/>
              <a:gd name="connsiteX213" fmla="*/ 3016048 w 12192000"/>
              <a:gd name="connsiteY213" fmla="*/ 12381 h 4999978"/>
              <a:gd name="connsiteX214" fmla="*/ 3057077 w 12192000"/>
              <a:gd name="connsiteY214" fmla="*/ 14845 h 4999978"/>
              <a:gd name="connsiteX215" fmla="*/ 3148105 w 12192000"/>
              <a:gd name="connsiteY215" fmla="*/ 30648 h 4999978"/>
              <a:gd name="connsiteX216" fmla="*/ 3251671 w 12192000"/>
              <a:gd name="connsiteY216" fmla="*/ 31575 h 4999978"/>
              <a:gd name="connsiteX217" fmla="*/ 3351400 w 12192000"/>
              <a:gd name="connsiteY217" fmla="*/ 32687 h 4999978"/>
              <a:gd name="connsiteX218" fmla="*/ 3387481 w 12192000"/>
              <a:gd name="connsiteY218" fmla="*/ 31443 h 4999978"/>
              <a:gd name="connsiteX219" fmla="*/ 3451923 w 12192000"/>
              <a:gd name="connsiteY219" fmla="*/ 36482 h 4999978"/>
              <a:gd name="connsiteX220" fmla="*/ 3481520 w 12192000"/>
              <a:gd name="connsiteY220" fmla="*/ 43287 h 4999978"/>
              <a:gd name="connsiteX221" fmla="*/ 3482804 w 12192000"/>
              <a:gd name="connsiteY221" fmla="*/ 42812 h 4999978"/>
              <a:gd name="connsiteX222" fmla="*/ 3485495 w 12192000"/>
              <a:gd name="connsiteY222" fmla="*/ 45921 h 4999978"/>
              <a:gd name="connsiteX223" fmla="*/ 3490972 w 12192000"/>
              <a:gd name="connsiteY223" fmla="*/ 47286 h 4999978"/>
              <a:gd name="connsiteX224" fmla="*/ 3505835 w 12192000"/>
              <a:gd name="connsiteY224" fmla="*/ 46077 h 4999978"/>
              <a:gd name="connsiteX225" fmla="*/ 3511410 w 12192000"/>
              <a:gd name="connsiteY225" fmla="*/ 44808 h 4999978"/>
              <a:gd name="connsiteX226" fmla="*/ 3519598 w 12192000"/>
              <a:gd name="connsiteY226" fmla="*/ 44683 h 4999978"/>
              <a:gd name="connsiteX227" fmla="*/ 3519807 w 12192000"/>
              <a:gd name="connsiteY227" fmla="*/ 44938 h 4999978"/>
              <a:gd name="connsiteX228" fmla="*/ 3527466 w 12192000"/>
              <a:gd name="connsiteY228" fmla="*/ 44316 h 4999978"/>
              <a:gd name="connsiteX229" fmla="*/ 3564889 w 12192000"/>
              <a:gd name="connsiteY229" fmla="*/ 57394 h 4999978"/>
              <a:gd name="connsiteX230" fmla="*/ 3614922 w 12192000"/>
              <a:gd name="connsiteY230" fmla="*/ 61804 h 4999978"/>
              <a:gd name="connsiteX231" fmla="*/ 3635506 w 12192000"/>
              <a:gd name="connsiteY231" fmla="*/ 65718 h 4999978"/>
              <a:gd name="connsiteX232" fmla="*/ 3646525 w 12192000"/>
              <a:gd name="connsiteY232" fmla="*/ 69193 h 4999978"/>
              <a:gd name="connsiteX233" fmla="*/ 3647224 w 12192000"/>
              <a:gd name="connsiteY233" fmla="*/ 70303 h 4999978"/>
              <a:gd name="connsiteX234" fmla="*/ 3683100 w 12192000"/>
              <a:gd name="connsiteY234" fmla="*/ 64109 h 4999978"/>
              <a:gd name="connsiteX235" fmla="*/ 3687901 w 12192000"/>
              <a:gd name="connsiteY235" fmla="*/ 65372 h 4999978"/>
              <a:gd name="connsiteX236" fmla="*/ 3711234 w 12192000"/>
              <a:gd name="connsiteY236" fmla="*/ 58665 h 4999978"/>
              <a:gd name="connsiteX237" fmla="*/ 3723318 w 12192000"/>
              <a:gd name="connsiteY237" fmla="*/ 56625 h 4999978"/>
              <a:gd name="connsiteX238" fmla="*/ 3726677 w 12192000"/>
              <a:gd name="connsiteY238" fmla="*/ 53112 h 4999978"/>
              <a:gd name="connsiteX239" fmla="*/ 3744535 w 12192000"/>
              <a:gd name="connsiteY239" fmla="*/ 51590 h 4999978"/>
              <a:gd name="connsiteX240" fmla="*/ 3746608 w 12192000"/>
              <a:gd name="connsiteY240" fmla="*/ 52522 h 4999978"/>
              <a:gd name="connsiteX241" fmla="*/ 3761262 w 12192000"/>
              <a:gd name="connsiteY241" fmla="*/ 47147 h 4999978"/>
              <a:gd name="connsiteX242" fmla="*/ 3803931 w 12192000"/>
              <a:gd name="connsiteY242" fmla="*/ 49309 h 4999978"/>
              <a:gd name="connsiteX243" fmla="*/ 3925626 w 12192000"/>
              <a:gd name="connsiteY243" fmla="*/ 40301 h 4999978"/>
              <a:gd name="connsiteX244" fmla="*/ 4033324 w 12192000"/>
              <a:gd name="connsiteY244" fmla="*/ 26451 h 4999978"/>
              <a:gd name="connsiteX0" fmla="*/ 4033324 w 12192000"/>
              <a:gd name="connsiteY0" fmla="*/ 26451 h 4999978"/>
              <a:gd name="connsiteX1" fmla="*/ 4138795 w 12192000"/>
              <a:gd name="connsiteY1" fmla="*/ 28995 h 4999978"/>
              <a:gd name="connsiteX2" fmla="*/ 4197186 w 12192000"/>
              <a:gd name="connsiteY2" fmla="*/ 16311 h 4999978"/>
              <a:gd name="connsiteX3" fmla="*/ 4371550 w 12192000"/>
              <a:gd name="connsiteY3" fmla="*/ 8916 h 4999978"/>
              <a:gd name="connsiteX4" fmla="*/ 4424056 w 12192000"/>
              <a:gd name="connsiteY4" fmla="*/ 15151 h 4999978"/>
              <a:gd name="connsiteX5" fmla="*/ 4469897 w 12192000"/>
              <a:gd name="connsiteY5" fmla="*/ 0 h 4999978"/>
              <a:gd name="connsiteX6" fmla="*/ 4489151 w 12192000"/>
              <a:gd name="connsiteY6" fmla="*/ 7067 h 4999978"/>
              <a:gd name="connsiteX7" fmla="*/ 4492479 w 12192000"/>
              <a:gd name="connsiteY7" fmla="*/ 8512 h 4999978"/>
              <a:gd name="connsiteX8" fmla="*/ 4505693 w 12192000"/>
              <a:gd name="connsiteY8" fmla="*/ 9366 h 4999978"/>
              <a:gd name="connsiteX9" fmla="*/ 4509529 w 12192000"/>
              <a:gd name="connsiteY9" fmla="*/ 15767 h 4999978"/>
              <a:gd name="connsiteX10" fmla="*/ 4529499 w 12192000"/>
              <a:gd name="connsiteY10" fmla="*/ 21469 h 4999978"/>
              <a:gd name="connsiteX11" fmla="*/ 4553795 w 12192000"/>
              <a:gd name="connsiteY11" fmla="*/ 21323 h 4999978"/>
              <a:gd name="connsiteX12" fmla="*/ 4640118 w 12192000"/>
              <a:gd name="connsiteY12" fmla="*/ 21481 h 4999978"/>
              <a:gd name="connsiteX13" fmla="*/ 4654127 w 12192000"/>
              <a:gd name="connsiteY13" fmla="*/ 17734 h 4999978"/>
              <a:gd name="connsiteX14" fmla="*/ 4700168 w 12192000"/>
              <a:gd name="connsiteY14" fmla="*/ 22735 h 4999978"/>
              <a:gd name="connsiteX15" fmla="*/ 4741127 w 12192000"/>
              <a:gd name="connsiteY15" fmla="*/ 23309 h 4999978"/>
              <a:gd name="connsiteX16" fmla="*/ 4767598 w 12192000"/>
              <a:gd name="connsiteY16" fmla="*/ 20054 h 4999978"/>
              <a:gd name="connsiteX17" fmla="*/ 4774592 w 12192000"/>
              <a:gd name="connsiteY17" fmla="*/ 22231 h 4999978"/>
              <a:gd name="connsiteX18" fmla="*/ 4801328 w 12192000"/>
              <a:gd name="connsiteY18" fmla="*/ 23236 h 4999978"/>
              <a:gd name="connsiteX19" fmla="*/ 4814870 w 12192000"/>
              <a:gd name="connsiteY19" fmla="*/ 19579 h 4999978"/>
              <a:gd name="connsiteX20" fmla="*/ 4828440 w 12192000"/>
              <a:gd name="connsiteY20" fmla="*/ 27197 h 4999978"/>
              <a:gd name="connsiteX21" fmla="*/ 4831826 w 12192000"/>
              <a:gd name="connsiteY21" fmla="*/ 32900 h 4999978"/>
              <a:gd name="connsiteX22" fmla="*/ 4850785 w 12192000"/>
              <a:gd name="connsiteY22" fmla="*/ 29972 h 4999978"/>
              <a:gd name="connsiteX23" fmla="*/ 4866468 w 12192000"/>
              <a:gd name="connsiteY23" fmla="*/ 35321 h 4999978"/>
              <a:gd name="connsiteX24" fmla="*/ 4879983 w 12192000"/>
              <a:gd name="connsiteY24" fmla="*/ 31397 h 4999978"/>
              <a:gd name="connsiteX25" fmla="*/ 4885635 w 12192000"/>
              <a:gd name="connsiteY25" fmla="*/ 32124 h 4999978"/>
              <a:gd name="connsiteX26" fmla="*/ 4899698 w 12192000"/>
              <a:gd name="connsiteY26" fmla="*/ 34658 h 4999978"/>
              <a:gd name="connsiteX27" fmla="*/ 4923986 w 12192000"/>
              <a:gd name="connsiteY27" fmla="*/ 40414 h 4999978"/>
              <a:gd name="connsiteX28" fmla="*/ 4931544 w 12192000"/>
              <a:gd name="connsiteY28" fmla="*/ 41140 h 4999978"/>
              <a:gd name="connsiteX29" fmla="*/ 4948135 w 12192000"/>
              <a:gd name="connsiteY29" fmla="*/ 50311 h 4999978"/>
              <a:gd name="connsiteX30" fmla="*/ 4980068 w 12192000"/>
              <a:gd name="connsiteY30" fmla="*/ 57834 h 4999978"/>
              <a:gd name="connsiteX31" fmla="*/ 5036541 w 12192000"/>
              <a:gd name="connsiteY31" fmla="*/ 85075 h 4999978"/>
              <a:gd name="connsiteX32" fmla="*/ 5069678 w 12192000"/>
              <a:gd name="connsiteY32" fmla="*/ 97961 h 4999978"/>
              <a:gd name="connsiteX33" fmla="*/ 5092160 w 12192000"/>
              <a:gd name="connsiteY33" fmla="*/ 109985 h 4999978"/>
              <a:gd name="connsiteX34" fmla="*/ 5158166 w 12192000"/>
              <a:gd name="connsiteY34" fmla="*/ 126350 h 4999978"/>
              <a:gd name="connsiteX35" fmla="*/ 5271252 w 12192000"/>
              <a:gd name="connsiteY35" fmla="*/ 147520 h 4999978"/>
              <a:gd name="connsiteX36" fmla="*/ 5294438 w 12192000"/>
              <a:gd name="connsiteY36" fmla="*/ 153338 h 4999978"/>
              <a:gd name="connsiteX37" fmla="*/ 5310840 w 12192000"/>
              <a:gd name="connsiteY37" fmla="*/ 163551 h 4999978"/>
              <a:gd name="connsiteX38" fmla="*/ 5311570 w 12192000"/>
              <a:gd name="connsiteY38" fmla="*/ 170463 h 4999978"/>
              <a:gd name="connsiteX39" fmla="*/ 5323756 w 12192000"/>
              <a:gd name="connsiteY39" fmla="*/ 174500 h 4999978"/>
              <a:gd name="connsiteX40" fmla="*/ 5326259 w 12192000"/>
              <a:gd name="connsiteY40" fmla="*/ 176662 h 4999978"/>
              <a:gd name="connsiteX41" fmla="*/ 5383267 w 12192000"/>
              <a:gd name="connsiteY41" fmla="*/ 199617 h 4999978"/>
              <a:gd name="connsiteX42" fmla="*/ 5492371 w 12192000"/>
              <a:gd name="connsiteY42" fmla="*/ 230923 h 4999978"/>
              <a:gd name="connsiteX43" fmla="*/ 5640913 w 12192000"/>
              <a:gd name="connsiteY43" fmla="*/ 239810 h 4999978"/>
              <a:gd name="connsiteX44" fmla="*/ 5877770 w 12192000"/>
              <a:gd name="connsiteY44" fmla="*/ 283747 h 4999978"/>
              <a:gd name="connsiteX45" fmla="*/ 5989615 w 12192000"/>
              <a:gd name="connsiteY45" fmla="*/ 306445 h 4999978"/>
              <a:gd name="connsiteX46" fmla="*/ 5996857 w 12192000"/>
              <a:gd name="connsiteY46" fmla="*/ 310331 h 4999978"/>
              <a:gd name="connsiteX47" fmla="*/ 6037387 w 12192000"/>
              <a:gd name="connsiteY47" fmla="*/ 299308 h 4999978"/>
              <a:gd name="connsiteX48" fmla="*/ 6113074 w 12192000"/>
              <a:gd name="connsiteY48" fmla="*/ 312627 h 4999978"/>
              <a:gd name="connsiteX49" fmla="*/ 6280929 w 12192000"/>
              <a:gd name="connsiteY49" fmla="*/ 337226 h 4999978"/>
              <a:gd name="connsiteX50" fmla="*/ 6298665 w 12192000"/>
              <a:gd name="connsiteY50" fmla="*/ 329713 h 4999978"/>
              <a:gd name="connsiteX51" fmla="*/ 6317326 w 12192000"/>
              <a:gd name="connsiteY51" fmla="*/ 326576 h 4999978"/>
              <a:gd name="connsiteX52" fmla="*/ 6319212 w 12192000"/>
              <a:gd name="connsiteY52" fmla="*/ 327786 h 4999978"/>
              <a:gd name="connsiteX53" fmla="*/ 6339724 w 12192000"/>
              <a:gd name="connsiteY53" fmla="*/ 328880 h 4999978"/>
              <a:gd name="connsiteX54" fmla="*/ 6345010 w 12192000"/>
              <a:gd name="connsiteY54" fmla="*/ 325930 h 4999978"/>
              <a:gd name="connsiteX55" fmla="*/ 6359332 w 12192000"/>
              <a:gd name="connsiteY55" fmla="*/ 325681 h 4999978"/>
              <a:gd name="connsiteX56" fmla="*/ 6388220 w 12192000"/>
              <a:gd name="connsiteY56" fmla="*/ 322496 h 4999978"/>
              <a:gd name="connsiteX57" fmla="*/ 6392994 w 12192000"/>
              <a:gd name="connsiteY57" fmla="*/ 324426 h 4999978"/>
              <a:gd name="connsiteX58" fmla="*/ 6435581 w 12192000"/>
              <a:gd name="connsiteY58" fmla="*/ 323557 h 4999978"/>
              <a:gd name="connsiteX59" fmla="*/ 6435870 w 12192000"/>
              <a:gd name="connsiteY59" fmla="*/ 324745 h 4999978"/>
              <a:gd name="connsiteX60" fmla="*/ 6446571 w 12192000"/>
              <a:gd name="connsiteY60" fmla="*/ 329739 h 4999978"/>
              <a:gd name="connsiteX61" fmla="*/ 6467701 w 12192000"/>
              <a:gd name="connsiteY61" fmla="*/ 336547 h 4999978"/>
              <a:gd name="connsiteX62" fmla="*/ 6512727 w 12192000"/>
              <a:gd name="connsiteY62" fmla="*/ 367087 h 4999978"/>
              <a:gd name="connsiteX63" fmla="*/ 6557094 w 12192000"/>
              <a:gd name="connsiteY63" fmla="*/ 366314 h 4999978"/>
              <a:gd name="connsiteX64" fmla="*/ 6565879 w 12192000"/>
              <a:gd name="connsiteY64" fmla="*/ 366812 h 4999978"/>
              <a:gd name="connsiteX65" fmla="*/ 6565997 w 12192000"/>
              <a:gd name="connsiteY65" fmla="*/ 367092 h 4999978"/>
              <a:gd name="connsiteX66" fmla="*/ 6575147 w 12192000"/>
              <a:gd name="connsiteY66" fmla="*/ 368156 h 4999978"/>
              <a:gd name="connsiteX67" fmla="*/ 6581899 w 12192000"/>
              <a:gd name="connsiteY67" fmla="*/ 367720 h 4999978"/>
              <a:gd name="connsiteX68" fmla="*/ 6598943 w 12192000"/>
              <a:gd name="connsiteY68" fmla="*/ 368688 h 4999978"/>
              <a:gd name="connsiteX69" fmla="*/ 6604421 w 12192000"/>
              <a:gd name="connsiteY69" fmla="*/ 370815 h 4999978"/>
              <a:gd name="connsiteX70" fmla="*/ 6606035 w 12192000"/>
              <a:gd name="connsiteY70" fmla="*/ 374247 h 4999978"/>
              <a:gd name="connsiteX71" fmla="*/ 6607669 w 12192000"/>
              <a:gd name="connsiteY71" fmla="*/ 373968 h 4999978"/>
              <a:gd name="connsiteX72" fmla="*/ 6637532 w 12192000"/>
              <a:gd name="connsiteY72" fmla="*/ 384907 h 4999978"/>
              <a:gd name="connsiteX73" fmla="*/ 6706880 w 12192000"/>
              <a:gd name="connsiteY73" fmla="*/ 399163 h 4999978"/>
              <a:gd name="connsiteX74" fmla="*/ 6747500 w 12192000"/>
              <a:gd name="connsiteY74" fmla="*/ 403168 h 4999978"/>
              <a:gd name="connsiteX75" fmla="*/ 6857783 w 12192000"/>
              <a:gd name="connsiteY75" fmla="*/ 418687 h 4999978"/>
              <a:gd name="connsiteX76" fmla="*/ 6967720 w 12192000"/>
              <a:gd name="connsiteY76" fmla="*/ 437721 h 4999978"/>
              <a:gd name="connsiteX77" fmla="*/ 7018394 w 12192000"/>
              <a:gd name="connsiteY77" fmla="*/ 466613 h 4999978"/>
              <a:gd name="connsiteX78" fmla="*/ 7024679 w 12192000"/>
              <a:gd name="connsiteY78" fmla="*/ 467750 h 4999978"/>
              <a:gd name="connsiteX79" fmla="*/ 7041715 w 12192000"/>
              <a:gd name="connsiteY79" fmla="*/ 465902 h 4999978"/>
              <a:gd name="connsiteX80" fmla="*/ 7048103 w 12192000"/>
              <a:gd name="connsiteY80" fmla="*/ 464392 h 4999978"/>
              <a:gd name="connsiteX81" fmla="*/ 7057490 w 12192000"/>
              <a:gd name="connsiteY81" fmla="*/ 463917 h 4999978"/>
              <a:gd name="connsiteX82" fmla="*/ 7057730 w 12192000"/>
              <a:gd name="connsiteY82" fmla="*/ 464165 h 4999978"/>
              <a:gd name="connsiteX83" fmla="*/ 7066511 w 12192000"/>
              <a:gd name="connsiteY83" fmla="*/ 463214 h 4999978"/>
              <a:gd name="connsiteX84" fmla="*/ 7109401 w 12192000"/>
              <a:gd name="connsiteY84" fmla="*/ 455268 h 4999978"/>
              <a:gd name="connsiteX85" fmla="*/ 7166830 w 12192000"/>
              <a:gd name="connsiteY85" fmla="*/ 477037 h 4999978"/>
              <a:gd name="connsiteX86" fmla="*/ 7190442 w 12192000"/>
              <a:gd name="connsiteY86" fmla="*/ 480090 h 4999978"/>
              <a:gd name="connsiteX87" fmla="*/ 7203083 w 12192000"/>
              <a:gd name="connsiteY87" fmla="*/ 483106 h 4999978"/>
              <a:gd name="connsiteX88" fmla="*/ 7203894 w 12192000"/>
              <a:gd name="connsiteY88" fmla="*/ 484190 h 4999978"/>
              <a:gd name="connsiteX89" fmla="*/ 7245004 w 12192000"/>
              <a:gd name="connsiteY89" fmla="*/ 476444 h 4999978"/>
              <a:gd name="connsiteX90" fmla="*/ 7250514 w 12192000"/>
              <a:gd name="connsiteY90" fmla="*/ 477506 h 4999978"/>
              <a:gd name="connsiteX91" fmla="*/ 7277246 w 12192000"/>
              <a:gd name="connsiteY91" fmla="*/ 469782 h 4999978"/>
              <a:gd name="connsiteX92" fmla="*/ 7291092 w 12192000"/>
              <a:gd name="connsiteY92" fmla="*/ 467217 h 4999978"/>
              <a:gd name="connsiteX93" fmla="*/ 7294933 w 12192000"/>
              <a:gd name="connsiteY93" fmla="*/ 463549 h 4999978"/>
              <a:gd name="connsiteX94" fmla="*/ 7315408 w 12192000"/>
              <a:gd name="connsiteY94" fmla="*/ 461260 h 4999978"/>
              <a:gd name="connsiteX95" fmla="*/ 7317786 w 12192000"/>
              <a:gd name="connsiteY95" fmla="*/ 462106 h 4999978"/>
              <a:gd name="connsiteX96" fmla="*/ 7334572 w 12192000"/>
              <a:gd name="connsiteY96" fmla="*/ 456088 h 4999978"/>
              <a:gd name="connsiteX97" fmla="*/ 7348520 w 12192000"/>
              <a:gd name="connsiteY97" fmla="*/ 446050 h 4999978"/>
              <a:gd name="connsiteX98" fmla="*/ 7522997 w 12192000"/>
              <a:gd name="connsiteY98" fmla="*/ 442209 h 4999978"/>
              <a:gd name="connsiteX99" fmla="*/ 7686985 w 12192000"/>
              <a:gd name="connsiteY99" fmla="*/ 419805 h 4999978"/>
              <a:gd name="connsiteX100" fmla="*/ 7854068 w 12192000"/>
              <a:gd name="connsiteY100" fmla="*/ 409774 h 4999978"/>
              <a:gd name="connsiteX101" fmla="*/ 8034165 w 12192000"/>
              <a:gd name="connsiteY101" fmla="*/ 391699 h 4999978"/>
              <a:gd name="connsiteX102" fmla="*/ 8094381 w 12192000"/>
              <a:gd name="connsiteY102" fmla="*/ 395718 h 4999978"/>
              <a:gd name="connsiteX103" fmla="*/ 8146898 w 12192000"/>
              <a:gd name="connsiteY103" fmla="*/ 378558 h 4999978"/>
              <a:gd name="connsiteX104" fmla="*/ 8168993 w 12192000"/>
              <a:gd name="connsiteY104" fmla="*/ 384830 h 4999978"/>
              <a:gd name="connsiteX105" fmla="*/ 8172809 w 12192000"/>
              <a:gd name="connsiteY105" fmla="*/ 386137 h 4999978"/>
              <a:gd name="connsiteX106" fmla="*/ 8187962 w 12192000"/>
              <a:gd name="connsiteY106" fmla="*/ 386433 h 4999978"/>
              <a:gd name="connsiteX107" fmla="*/ 8192382 w 12192000"/>
              <a:gd name="connsiteY107" fmla="*/ 392692 h 4999978"/>
              <a:gd name="connsiteX108" fmla="*/ 8375192 w 12192000"/>
              <a:gd name="connsiteY108" fmla="*/ 383879 h 4999978"/>
              <a:gd name="connsiteX109" fmla="*/ 8454377 w 12192000"/>
              <a:gd name="connsiteY109" fmla="*/ 380331 h 4999978"/>
              <a:gd name="connsiteX110" fmla="*/ 8484740 w 12192000"/>
              <a:gd name="connsiteY110" fmla="*/ 385159 h 4999978"/>
              <a:gd name="connsiteX111" fmla="*/ 8601673 w 12192000"/>
              <a:gd name="connsiteY111" fmla="*/ 397101 h 4999978"/>
              <a:gd name="connsiteX112" fmla="*/ 8701676 w 12192000"/>
              <a:gd name="connsiteY112" fmla="*/ 401351 h 4999978"/>
              <a:gd name="connsiteX113" fmla="*/ 8773288 w 12192000"/>
              <a:gd name="connsiteY113" fmla="*/ 378077 h 4999978"/>
              <a:gd name="connsiteX114" fmla="*/ 8779909 w 12192000"/>
              <a:gd name="connsiteY114" fmla="*/ 382446 h 4999978"/>
              <a:gd name="connsiteX115" fmla="*/ 8829932 w 12192000"/>
              <a:gd name="connsiteY115" fmla="*/ 379243 h 4999978"/>
              <a:gd name="connsiteX116" fmla="*/ 9003386 w 12192000"/>
              <a:gd name="connsiteY116" fmla="*/ 336242 h 4999978"/>
              <a:gd name="connsiteX117" fmla="*/ 9101185 w 12192000"/>
              <a:gd name="connsiteY117" fmla="*/ 330862 h 4999978"/>
              <a:gd name="connsiteX118" fmla="*/ 9136185 w 12192000"/>
              <a:gd name="connsiteY118" fmla="*/ 334078 h 4999978"/>
              <a:gd name="connsiteX119" fmla="*/ 9194801 w 12192000"/>
              <a:gd name="connsiteY119" fmla="*/ 339149 h 4999978"/>
              <a:gd name="connsiteX120" fmla="*/ 9239316 w 12192000"/>
              <a:gd name="connsiteY120" fmla="*/ 355558 h 4999978"/>
              <a:gd name="connsiteX121" fmla="*/ 9288052 w 12192000"/>
              <a:gd name="connsiteY121" fmla="*/ 354796 h 4999978"/>
              <a:gd name="connsiteX122" fmla="*/ 9298465 w 12192000"/>
              <a:gd name="connsiteY122" fmla="*/ 338296 h 4999978"/>
              <a:gd name="connsiteX123" fmla="*/ 9350892 w 12192000"/>
              <a:gd name="connsiteY123" fmla="*/ 342778 h 4999978"/>
              <a:gd name="connsiteX124" fmla="*/ 9430522 w 12192000"/>
              <a:gd name="connsiteY124" fmla="*/ 351368 h 4999978"/>
              <a:gd name="connsiteX125" fmla="*/ 9476215 w 12192000"/>
              <a:gd name="connsiteY125" fmla="*/ 352107 h 4999978"/>
              <a:gd name="connsiteX126" fmla="*/ 9601276 w 12192000"/>
              <a:gd name="connsiteY126" fmla="*/ 358704 h 4999978"/>
              <a:gd name="connsiteX127" fmla="*/ 9726733 w 12192000"/>
              <a:gd name="connsiteY127" fmla="*/ 368801 h 4999978"/>
              <a:gd name="connsiteX128" fmla="*/ 9802144 w 12192000"/>
              <a:gd name="connsiteY128" fmla="*/ 394479 h 4999978"/>
              <a:gd name="connsiteX129" fmla="*/ 9905153 w 12192000"/>
              <a:gd name="connsiteY129" fmla="*/ 400650 h 4999978"/>
              <a:gd name="connsiteX130" fmla="*/ 9922553 w 12192000"/>
              <a:gd name="connsiteY130" fmla="*/ 404569 h 4999978"/>
              <a:gd name="connsiteX131" fmla="*/ 10044658 w 12192000"/>
              <a:gd name="connsiteY131" fmla="*/ 418077 h 4999978"/>
              <a:gd name="connsiteX132" fmla="*/ 10184585 w 12192000"/>
              <a:gd name="connsiteY132" fmla="*/ 407138 h 4999978"/>
              <a:gd name="connsiteX133" fmla="*/ 10366435 w 12192000"/>
              <a:gd name="connsiteY133" fmla="*/ 462428 h 4999978"/>
              <a:gd name="connsiteX134" fmla="*/ 10688220 w 12192000"/>
              <a:gd name="connsiteY134" fmla="*/ 542258 h 4999978"/>
              <a:gd name="connsiteX135" fmla="*/ 11026690 w 12192000"/>
              <a:gd name="connsiteY135" fmla="*/ 550681 h 4999978"/>
              <a:gd name="connsiteX136" fmla="*/ 11113779 w 12192000"/>
              <a:gd name="connsiteY136" fmla="*/ 533868 h 4999978"/>
              <a:gd name="connsiteX137" fmla="*/ 11369556 w 12192000"/>
              <a:gd name="connsiteY137" fmla="*/ 491719 h 4999978"/>
              <a:gd name="connsiteX138" fmla="*/ 11623342 w 12192000"/>
              <a:gd name="connsiteY138" fmla="*/ 388428 h 4999978"/>
              <a:gd name="connsiteX139" fmla="*/ 11786511 w 12192000"/>
              <a:gd name="connsiteY139" fmla="*/ 358390 h 4999978"/>
              <a:gd name="connsiteX140" fmla="*/ 11862577 w 12192000"/>
              <a:gd name="connsiteY140" fmla="*/ 330549 h 4999978"/>
              <a:gd name="connsiteX141" fmla="*/ 11916612 w 12192000"/>
              <a:gd name="connsiteY141" fmla="*/ 323810 h 4999978"/>
              <a:gd name="connsiteX142" fmla="*/ 11948830 w 12192000"/>
              <a:gd name="connsiteY142" fmla="*/ 318062 h 4999978"/>
              <a:gd name="connsiteX143" fmla="*/ 12001583 w 12192000"/>
              <a:gd name="connsiteY143" fmla="*/ 279643 h 4999978"/>
              <a:gd name="connsiteX144" fmla="*/ 12174977 w 12192000"/>
              <a:gd name="connsiteY144" fmla="*/ 264652 h 4999978"/>
              <a:gd name="connsiteX145" fmla="*/ 12192000 w 12192000"/>
              <a:gd name="connsiteY145" fmla="*/ 256549 h 4999978"/>
              <a:gd name="connsiteX146" fmla="*/ 12192000 w 12192000"/>
              <a:gd name="connsiteY146" fmla="*/ 4999978 h 4999978"/>
              <a:gd name="connsiteX147" fmla="*/ 0 w 12192000"/>
              <a:gd name="connsiteY147" fmla="*/ 4999978 h 4999978"/>
              <a:gd name="connsiteX148" fmla="*/ 0 w 12192000"/>
              <a:gd name="connsiteY148" fmla="*/ 617449 h 4999978"/>
              <a:gd name="connsiteX149" fmla="*/ 11075 w 12192000"/>
              <a:gd name="connsiteY149" fmla="*/ 615178 h 4999978"/>
              <a:gd name="connsiteX150" fmla="*/ 44061 w 12192000"/>
              <a:gd name="connsiteY150" fmla="*/ 608596 h 4999978"/>
              <a:gd name="connsiteX151" fmla="*/ 136694 w 12192000"/>
              <a:gd name="connsiteY151" fmla="*/ 556415 h 4999978"/>
              <a:gd name="connsiteX152" fmla="*/ 170342 w 12192000"/>
              <a:gd name="connsiteY152" fmla="*/ 551077 h 4999978"/>
              <a:gd name="connsiteX153" fmla="*/ 168955 w 12192000"/>
              <a:gd name="connsiteY153" fmla="*/ 542164 h 4999978"/>
              <a:gd name="connsiteX154" fmla="*/ 181474 w 12192000"/>
              <a:gd name="connsiteY154" fmla="*/ 541281 h 4999978"/>
              <a:gd name="connsiteX155" fmla="*/ 209440 w 12192000"/>
              <a:gd name="connsiteY155" fmla="*/ 540561 h 4999978"/>
              <a:gd name="connsiteX156" fmla="*/ 293152 w 12192000"/>
              <a:gd name="connsiteY156" fmla="*/ 536576 h 4999978"/>
              <a:gd name="connsiteX157" fmla="*/ 315693 w 12192000"/>
              <a:gd name="connsiteY157" fmla="*/ 519030 h 4999978"/>
              <a:gd name="connsiteX158" fmla="*/ 337305 w 12192000"/>
              <a:gd name="connsiteY158" fmla="*/ 518372 h 4999978"/>
              <a:gd name="connsiteX159" fmla="*/ 462252 w 12192000"/>
              <a:gd name="connsiteY159" fmla="*/ 493151 h 4999978"/>
              <a:gd name="connsiteX160" fmla="*/ 479457 w 12192000"/>
              <a:gd name="connsiteY160" fmla="*/ 491123 h 4999978"/>
              <a:gd name="connsiteX161" fmla="*/ 488653 w 12192000"/>
              <a:gd name="connsiteY161" fmla="*/ 483257 h 4999978"/>
              <a:gd name="connsiteX162" fmla="*/ 522053 w 12192000"/>
              <a:gd name="connsiteY162" fmla="*/ 481125 h 4999978"/>
              <a:gd name="connsiteX163" fmla="*/ 523520 w 12192000"/>
              <a:gd name="connsiteY163" fmla="*/ 476713 h 4999978"/>
              <a:gd name="connsiteX164" fmla="*/ 632714 w 12192000"/>
              <a:gd name="connsiteY164" fmla="*/ 437101 h 4999978"/>
              <a:gd name="connsiteX165" fmla="*/ 651426 w 12192000"/>
              <a:gd name="connsiteY165" fmla="*/ 430544 h 4999978"/>
              <a:gd name="connsiteX166" fmla="*/ 667724 w 12192000"/>
              <a:gd name="connsiteY166" fmla="*/ 432138 h 4999978"/>
              <a:gd name="connsiteX167" fmla="*/ 757679 w 12192000"/>
              <a:gd name="connsiteY167" fmla="*/ 425145 h 4999978"/>
              <a:gd name="connsiteX168" fmla="*/ 779159 w 12192000"/>
              <a:gd name="connsiteY168" fmla="*/ 428059 h 4999978"/>
              <a:gd name="connsiteX169" fmla="*/ 788293 w 12192000"/>
              <a:gd name="connsiteY169" fmla="*/ 434863 h 4999978"/>
              <a:gd name="connsiteX170" fmla="*/ 822923 w 12192000"/>
              <a:gd name="connsiteY170" fmla="*/ 421074 h 4999978"/>
              <a:gd name="connsiteX171" fmla="*/ 876559 w 12192000"/>
              <a:gd name="connsiteY171" fmla="*/ 411088 h 4999978"/>
              <a:gd name="connsiteX172" fmla="*/ 902011 w 12192000"/>
              <a:gd name="connsiteY172" fmla="*/ 404118 h 4999978"/>
              <a:gd name="connsiteX173" fmla="*/ 922715 w 12192000"/>
              <a:gd name="connsiteY173" fmla="*/ 407699 h 4999978"/>
              <a:gd name="connsiteX174" fmla="*/ 1040139 w 12192000"/>
              <a:gd name="connsiteY174" fmla="*/ 406590 h 4999978"/>
              <a:gd name="connsiteX175" fmla="*/ 1067251 w 12192000"/>
              <a:gd name="connsiteY175" fmla="*/ 412384 h 4999978"/>
              <a:gd name="connsiteX176" fmla="*/ 1080272 w 12192000"/>
              <a:gd name="connsiteY176" fmla="*/ 424669 h 4999978"/>
              <a:gd name="connsiteX177" fmla="*/ 1090219 w 12192000"/>
              <a:gd name="connsiteY177" fmla="*/ 420026 h 4999978"/>
              <a:gd name="connsiteX178" fmla="*/ 1161226 w 12192000"/>
              <a:gd name="connsiteY178" fmla="*/ 418304 h 4999978"/>
              <a:gd name="connsiteX179" fmla="*/ 1207525 w 12192000"/>
              <a:gd name="connsiteY179" fmla="*/ 416039 h 4999978"/>
              <a:gd name="connsiteX180" fmla="*/ 1295331 w 12192000"/>
              <a:gd name="connsiteY180" fmla="*/ 402182 h 4999978"/>
              <a:gd name="connsiteX181" fmla="*/ 1347118 w 12192000"/>
              <a:gd name="connsiteY181" fmla="*/ 399704 h 4999978"/>
              <a:gd name="connsiteX182" fmla="*/ 1378108 w 12192000"/>
              <a:gd name="connsiteY182" fmla="*/ 398410 h 4999978"/>
              <a:gd name="connsiteX183" fmla="*/ 1459192 w 12192000"/>
              <a:gd name="connsiteY183" fmla="*/ 380919 h 4999978"/>
              <a:gd name="connsiteX184" fmla="*/ 1590120 w 12192000"/>
              <a:gd name="connsiteY184" fmla="*/ 317608 h 4999978"/>
              <a:gd name="connsiteX185" fmla="*/ 1631417 w 12192000"/>
              <a:gd name="connsiteY185" fmla="*/ 308227 h 4999978"/>
              <a:gd name="connsiteX186" fmla="*/ 1638727 w 12192000"/>
              <a:gd name="connsiteY186" fmla="*/ 311610 h 4999978"/>
              <a:gd name="connsiteX187" fmla="*/ 1844438 w 12192000"/>
              <a:gd name="connsiteY187" fmla="*/ 271304 h 4999978"/>
              <a:gd name="connsiteX188" fmla="*/ 1881324 w 12192000"/>
              <a:gd name="connsiteY188" fmla="*/ 268497 h 4999978"/>
              <a:gd name="connsiteX189" fmla="*/ 1908999 w 12192000"/>
              <a:gd name="connsiteY189" fmla="*/ 269338 h 4999978"/>
              <a:gd name="connsiteX190" fmla="*/ 1974956 w 12192000"/>
              <a:gd name="connsiteY190" fmla="*/ 255958 h 4999978"/>
              <a:gd name="connsiteX191" fmla="*/ 2082409 w 12192000"/>
              <a:gd name="connsiteY191" fmla="*/ 227290 h 4999978"/>
              <a:gd name="connsiteX192" fmla="*/ 2105639 w 12192000"/>
              <a:gd name="connsiteY192" fmla="*/ 222648 h 4999978"/>
              <a:gd name="connsiteX193" fmla="*/ 2126992 w 12192000"/>
              <a:gd name="connsiteY193" fmla="*/ 224468 h 4999978"/>
              <a:gd name="connsiteX194" fmla="*/ 2133154 w 12192000"/>
              <a:gd name="connsiteY194" fmla="*/ 229952 h 4999978"/>
              <a:gd name="connsiteX195" fmla="*/ 2146154 w 12192000"/>
              <a:gd name="connsiteY195" fmla="*/ 228332 h 4999978"/>
              <a:gd name="connsiteX196" fmla="*/ 2149901 w 12192000"/>
              <a:gd name="connsiteY196" fmla="*/ 229116 h 4999978"/>
              <a:gd name="connsiteX197" fmla="*/ 2171100 w 12192000"/>
              <a:gd name="connsiteY197" fmla="*/ 232389 h 4999978"/>
              <a:gd name="connsiteX198" fmla="*/ 2209148 w 12192000"/>
              <a:gd name="connsiteY198" fmla="*/ 209225 h 4999978"/>
              <a:gd name="connsiteX199" fmla="*/ 2261889 w 12192000"/>
              <a:gd name="connsiteY199" fmla="*/ 205532 h 4999978"/>
              <a:gd name="connsiteX200" fmla="*/ 2452315 w 12192000"/>
              <a:gd name="connsiteY200" fmla="*/ 152899 h 4999978"/>
              <a:gd name="connsiteX201" fmla="*/ 2495330 w 12192000"/>
              <a:gd name="connsiteY201" fmla="*/ 142101 h 4999978"/>
              <a:gd name="connsiteX202" fmla="*/ 2665623 w 12192000"/>
              <a:gd name="connsiteY202" fmla="*/ 96394 h 4999978"/>
              <a:gd name="connsiteX203" fmla="*/ 2763332 w 12192000"/>
              <a:gd name="connsiteY203" fmla="*/ 74831 h 4999978"/>
              <a:gd name="connsiteX204" fmla="*/ 2843870 w 12192000"/>
              <a:gd name="connsiteY204" fmla="*/ 47507 h 4999978"/>
              <a:gd name="connsiteX205" fmla="*/ 2862745 w 12192000"/>
              <a:gd name="connsiteY205" fmla="*/ 43242 h 4999978"/>
              <a:gd name="connsiteX206" fmla="*/ 2864596 w 12192000"/>
              <a:gd name="connsiteY206" fmla="*/ 39218 h 4999978"/>
              <a:gd name="connsiteX207" fmla="*/ 2875381 w 12192000"/>
              <a:gd name="connsiteY207" fmla="*/ 35003 h 4999978"/>
              <a:gd name="connsiteX208" fmla="*/ 2895139 w 12192000"/>
              <a:gd name="connsiteY208" fmla="*/ 24186 h 4999978"/>
              <a:gd name="connsiteX209" fmla="*/ 2932205 w 12192000"/>
              <a:gd name="connsiteY209" fmla="*/ 11873 h 4999978"/>
              <a:gd name="connsiteX210" fmla="*/ 2933310 w 12192000"/>
              <a:gd name="connsiteY210" fmla="*/ 12816 h 4999978"/>
              <a:gd name="connsiteX211" fmla="*/ 2945218 w 12192000"/>
              <a:gd name="connsiteY211" fmla="*/ 14141 h 4999978"/>
              <a:gd name="connsiteX212" fmla="*/ 2966465 w 12192000"/>
              <a:gd name="connsiteY212" fmla="*/ 14117 h 4999978"/>
              <a:gd name="connsiteX213" fmla="*/ 3016048 w 12192000"/>
              <a:gd name="connsiteY213" fmla="*/ 12381 h 4999978"/>
              <a:gd name="connsiteX214" fmla="*/ 3057077 w 12192000"/>
              <a:gd name="connsiteY214" fmla="*/ 14845 h 4999978"/>
              <a:gd name="connsiteX215" fmla="*/ 3148105 w 12192000"/>
              <a:gd name="connsiteY215" fmla="*/ 30648 h 4999978"/>
              <a:gd name="connsiteX216" fmla="*/ 3251671 w 12192000"/>
              <a:gd name="connsiteY216" fmla="*/ 31575 h 4999978"/>
              <a:gd name="connsiteX217" fmla="*/ 3351400 w 12192000"/>
              <a:gd name="connsiteY217" fmla="*/ 32687 h 4999978"/>
              <a:gd name="connsiteX218" fmla="*/ 3387481 w 12192000"/>
              <a:gd name="connsiteY218" fmla="*/ 31443 h 4999978"/>
              <a:gd name="connsiteX219" fmla="*/ 3451923 w 12192000"/>
              <a:gd name="connsiteY219" fmla="*/ 36482 h 4999978"/>
              <a:gd name="connsiteX220" fmla="*/ 3481520 w 12192000"/>
              <a:gd name="connsiteY220" fmla="*/ 43287 h 4999978"/>
              <a:gd name="connsiteX221" fmla="*/ 3482804 w 12192000"/>
              <a:gd name="connsiteY221" fmla="*/ 42812 h 4999978"/>
              <a:gd name="connsiteX222" fmla="*/ 3485495 w 12192000"/>
              <a:gd name="connsiteY222" fmla="*/ 45921 h 4999978"/>
              <a:gd name="connsiteX223" fmla="*/ 3490972 w 12192000"/>
              <a:gd name="connsiteY223" fmla="*/ 47286 h 4999978"/>
              <a:gd name="connsiteX224" fmla="*/ 3505835 w 12192000"/>
              <a:gd name="connsiteY224" fmla="*/ 46077 h 4999978"/>
              <a:gd name="connsiteX225" fmla="*/ 3511410 w 12192000"/>
              <a:gd name="connsiteY225" fmla="*/ 44808 h 4999978"/>
              <a:gd name="connsiteX226" fmla="*/ 3519598 w 12192000"/>
              <a:gd name="connsiteY226" fmla="*/ 44683 h 4999978"/>
              <a:gd name="connsiteX227" fmla="*/ 3519807 w 12192000"/>
              <a:gd name="connsiteY227" fmla="*/ 44938 h 4999978"/>
              <a:gd name="connsiteX228" fmla="*/ 3527466 w 12192000"/>
              <a:gd name="connsiteY228" fmla="*/ 44316 h 4999978"/>
              <a:gd name="connsiteX229" fmla="*/ 3564889 w 12192000"/>
              <a:gd name="connsiteY229" fmla="*/ 57394 h 4999978"/>
              <a:gd name="connsiteX230" fmla="*/ 3614922 w 12192000"/>
              <a:gd name="connsiteY230" fmla="*/ 61804 h 4999978"/>
              <a:gd name="connsiteX231" fmla="*/ 3635506 w 12192000"/>
              <a:gd name="connsiteY231" fmla="*/ 65718 h 4999978"/>
              <a:gd name="connsiteX232" fmla="*/ 3646525 w 12192000"/>
              <a:gd name="connsiteY232" fmla="*/ 69193 h 4999978"/>
              <a:gd name="connsiteX233" fmla="*/ 3647224 w 12192000"/>
              <a:gd name="connsiteY233" fmla="*/ 70303 h 4999978"/>
              <a:gd name="connsiteX234" fmla="*/ 3683100 w 12192000"/>
              <a:gd name="connsiteY234" fmla="*/ 64109 h 4999978"/>
              <a:gd name="connsiteX235" fmla="*/ 3687901 w 12192000"/>
              <a:gd name="connsiteY235" fmla="*/ 65372 h 4999978"/>
              <a:gd name="connsiteX236" fmla="*/ 3711234 w 12192000"/>
              <a:gd name="connsiteY236" fmla="*/ 58665 h 4999978"/>
              <a:gd name="connsiteX237" fmla="*/ 3723318 w 12192000"/>
              <a:gd name="connsiteY237" fmla="*/ 56625 h 4999978"/>
              <a:gd name="connsiteX238" fmla="*/ 3726677 w 12192000"/>
              <a:gd name="connsiteY238" fmla="*/ 53112 h 4999978"/>
              <a:gd name="connsiteX239" fmla="*/ 3744535 w 12192000"/>
              <a:gd name="connsiteY239" fmla="*/ 51590 h 4999978"/>
              <a:gd name="connsiteX240" fmla="*/ 3746608 w 12192000"/>
              <a:gd name="connsiteY240" fmla="*/ 52522 h 4999978"/>
              <a:gd name="connsiteX241" fmla="*/ 3761262 w 12192000"/>
              <a:gd name="connsiteY241" fmla="*/ 47147 h 4999978"/>
              <a:gd name="connsiteX242" fmla="*/ 3803931 w 12192000"/>
              <a:gd name="connsiteY242" fmla="*/ 49309 h 4999978"/>
              <a:gd name="connsiteX243" fmla="*/ 3925626 w 12192000"/>
              <a:gd name="connsiteY243" fmla="*/ 40301 h 4999978"/>
              <a:gd name="connsiteX244" fmla="*/ 4033324 w 12192000"/>
              <a:gd name="connsiteY244" fmla="*/ 26451 h 4999978"/>
              <a:gd name="connsiteX0" fmla="*/ 4033324 w 12192000"/>
              <a:gd name="connsiteY0" fmla="*/ 26451 h 4999978"/>
              <a:gd name="connsiteX1" fmla="*/ 4138795 w 12192000"/>
              <a:gd name="connsiteY1" fmla="*/ 28995 h 4999978"/>
              <a:gd name="connsiteX2" fmla="*/ 4197186 w 12192000"/>
              <a:gd name="connsiteY2" fmla="*/ 16311 h 4999978"/>
              <a:gd name="connsiteX3" fmla="*/ 4371550 w 12192000"/>
              <a:gd name="connsiteY3" fmla="*/ 8916 h 4999978"/>
              <a:gd name="connsiteX4" fmla="*/ 4424056 w 12192000"/>
              <a:gd name="connsiteY4" fmla="*/ 15151 h 4999978"/>
              <a:gd name="connsiteX5" fmla="*/ 4469897 w 12192000"/>
              <a:gd name="connsiteY5" fmla="*/ 0 h 4999978"/>
              <a:gd name="connsiteX6" fmla="*/ 4489151 w 12192000"/>
              <a:gd name="connsiteY6" fmla="*/ 7067 h 4999978"/>
              <a:gd name="connsiteX7" fmla="*/ 4492479 w 12192000"/>
              <a:gd name="connsiteY7" fmla="*/ 8512 h 4999978"/>
              <a:gd name="connsiteX8" fmla="*/ 4505693 w 12192000"/>
              <a:gd name="connsiteY8" fmla="*/ 9366 h 4999978"/>
              <a:gd name="connsiteX9" fmla="*/ 4509529 w 12192000"/>
              <a:gd name="connsiteY9" fmla="*/ 15767 h 4999978"/>
              <a:gd name="connsiteX10" fmla="*/ 4529499 w 12192000"/>
              <a:gd name="connsiteY10" fmla="*/ 21469 h 4999978"/>
              <a:gd name="connsiteX11" fmla="*/ 4553795 w 12192000"/>
              <a:gd name="connsiteY11" fmla="*/ 21323 h 4999978"/>
              <a:gd name="connsiteX12" fmla="*/ 4640118 w 12192000"/>
              <a:gd name="connsiteY12" fmla="*/ 21481 h 4999978"/>
              <a:gd name="connsiteX13" fmla="*/ 4654127 w 12192000"/>
              <a:gd name="connsiteY13" fmla="*/ 17734 h 4999978"/>
              <a:gd name="connsiteX14" fmla="*/ 4700168 w 12192000"/>
              <a:gd name="connsiteY14" fmla="*/ 22735 h 4999978"/>
              <a:gd name="connsiteX15" fmla="*/ 4741127 w 12192000"/>
              <a:gd name="connsiteY15" fmla="*/ 23309 h 4999978"/>
              <a:gd name="connsiteX16" fmla="*/ 4767598 w 12192000"/>
              <a:gd name="connsiteY16" fmla="*/ 20054 h 4999978"/>
              <a:gd name="connsiteX17" fmla="*/ 4774592 w 12192000"/>
              <a:gd name="connsiteY17" fmla="*/ 22231 h 4999978"/>
              <a:gd name="connsiteX18" fmla="*/ 4801328 w 12192000"/>
              <a:gd name="connsiteY18" fmla="*/ 23236 h 4999978"/>
              <a:gd name="connsiteX19" fmla="*/ 4814870 w 12192000"/>
              <a:gd name="connsiteY19" fmla="*/ 19579 h 4999978"/>
              <a:gd name="connsiteX20" fmla="*/ 4828440 w 12192000"/>
              <a:gd name="connsiteY20" fmla="*/ 27197 h 4999978"/>
              <a:gd name="connsiteX21" fmla="*/ 4831826 w 12192000"/>
              <a:gd name="connsiteY21" fmla="*/ 32900 h 4999978"/>
              <a:gd name="connsiteX22" fmla="*/ 4850785 w 12192000"/>
              <a:gd name="connsiteY22" fmla="*/ 29972 h 4999978"/>
              <a:gd name="connsiteX23" fmla="*/ 4866468 w 12192000"/>
              <a:gd name="connsiteY23" fmla="*/ 35321 h 4999978"/>
              <a:gd name="connsiteX24" fmla="*/ 4879983 w 12192000"/>
              <a:gd name="connsiteY24" fmla="*/ 31397 h 4999978"/>
              <a:gd name="connsiteX25" fmla="*/ 4885635 w 12192000"/>
              <a:gd name="connsiteY25" fmla="*/ 32124 h 4999978"/>
              <a:gd name="connsiteX26" fmla="*/ 4899698 w 12192000"/>
              <a:gd name="connsiteY26" fmla="*/ 34658 h 4999978"/>
              <a:gd name="connsiteX27" fmla="*/ 4923986 w 12192000"/>
              <a:gd name="connsiteY27" fmla="*/ 40414 h 4999978"/>
              <a:gd name="connsiteX28" fmla="*/ 4931544 w 12192000"/>
              <a:gd name="connsiteY28" fmla="*/ 41140 h 4999978"/>
              <a:gd name="connsiteX29" fmla="*/ 4948135 w 12192000"/>
              <a:gd name="connsiteY29" fmla="*/ 50311 h 4999978"/>
              <a:gd name="connsiteX30" fmla="*/ 4980068 w 12192000"/>
              <a:gd name="connsiteY30" fmla="*/ 57834 h 4999978"/>
              <a:gd name="connsiteX31" fmla="*/ 5036541 w 12192000"/>
              <a:gd name="connsiteY31" fmla="*/ 85075 h 4999978"/>
              <a:gd name="connsiteX32" fmla="*/ 5069678 w 12192000"/>
              <a:gd name="connsiteY32" fmla="*/ 97961 h 4999978"/>
              <a:gd name="connsiteX33" fmla="*/ 5092160 w 12192000"/>
              <a:gd name="connsiteY33" fmla="*/ 109985 h 4999978"/>
              <a:gd name="connsiteX34" fmla="*/ 5158166 w 12192000"/>
              <a:gd name="connsiteY34" fmla="*/ 126350 h 4999978"/>
              <a:gd name="connsiteX35" fmla="*/ 5271252 w 12192000"/>
              <a:gd name="connsiteY35" fmla="*/ 147520 h 4999978"/>
              <a:gd name="connsiteX36" fmla="*/ 5294438 w 12192000"/>
              <a:gd name="connsiteY36" fmla="*/ 153338 h 4999978"/>
              <a:gd name="connsiteX37" fmla="*/ 5310840 w 12192000"/>
              <a:gd name="connsiteY37" fmla="*/ 163551 h 4999978"/>
              <a:gd name="connsiteX38" fmla="*/ 5311570 w 12192000"/>
              <a:gd name="connsiteY38" fmla="*/ 170463 h 4999978"/>
              <a:gd name="connsiteX39" fmla="*/ 5323756 w 12192000"/>
              <a:gd name="connsiteY39" fmla="*/ 174500 h 4999978"/>
              <a:gd name="connsiteX40" fmla="*/ 5326259 w 12192000"/>
              <a:gd name="connsiteY40" fmla="*/ 176662 h 4999978"/>
              <a:gd name="connsiteX41" fmla="*/ 5383267 w 12192000"/>
              <a:gd name="connsiteY41" fmla="*/ 199617 h 4999978"/>
              <a:gd name="connsiteX42" fmla="*/ 5492371 w 12192000"/>
              <a:gd name="connsiteY42" fmla="*/ 230923 h 4999978"/>
              <a:gd name="connsiteX43" fmla="*/ 5640913 w 12192000"/>
              <a:gd name="connsiteY43" fmla="*/ 239810 h 4999978"/>
              <a:gd name="connsiteX44" fmla="*/ 5877770 w 12192000"/>
              <a:gd name="connsiteY44" fmla="*/ 283747 h 4999978"/>
              <a:gd name="connsiteX45" fmla="*/ 5989615 w 12192000"/>
              <a:gd name="connsiteY45" fmla="*/ 306445 h 4999978"/>
              <a:gd name="connsiteX46" fmla="*/ 5996857 w 12192000"/>
              <a:gd name="connsiteY46" fmla="*/ 310331 h 4999978"/>
              <a:gd name="connsiteX47" fmla="*/ 6037387 w 12192000"/>
              <a:gd name="connsiteY47" fmla="*/ 299308 h 4999978"/>
              <a:gd name="connsiteX48" fmla="*/ 6113074 w 12192000"/>
              <a:gd name="connsiteY48" fmla="*/ 312627 h 4999978"/>
              <a:gd name="connsiteX49" fmla="*/ 6280929 w 12192000"/>
              <a:gd name="connsiteY49" fmla="*/ 337226 h 4999978"/>
              <a:gd name="connsiteX50" fmla="*/ 6298665 w 12192000"/>
              <a:gd name="connsiteY50" fmla="*/ 329713 h 4999978"/>
              <a:gd name="connsiteX51" fmla="*/ 6317326 w 12192000"/>
              <a:gd name="connsiteY51" fmla="*/ 326576 h 4999978"/>
              <a:gd name="connsiteX52" fmla="*/ 6319212 w 12192000"/>
              <a:gd name="connsiteY52" fmla="*/ 327786 h 4999978"/>
              <a:gd name="connsiteX53" fmla="*/ 6339724 w 12192000"/>
              <a:gd name="connsiteY53" fmla="*/ 328880 h 4999978"/>
              <a:gd name="connsiteX54" fmla="*/ 6345010 w 12192000"/>
              <a:gd name="connsiteY54" fmla="*/ 325930 h 4999978"/>
              <a:gd name="connsiteX55" fmla="*/ 6359332 w 12192000"/>
              <a:gd name="connsiteY55" fmla="*/ 325681 h 4999978"/>
              <a:gd name="connsiteX56" fmla="*/ 6388220 w 12192000"/>
              <a:gd name="connsiteY56" fmla="*/ 322496 h 4999978"/>
              <a:gd name="connsiteX57" fmla="*/ 6392994 w 12192000"/>
              <a:gd name="connsiteY57" fmla="*/ 324426 h 4999978"/>
              <a:gd name="connsiteX58" fmla="*/ 6435581 w 12192000"/>
              <a:gd name="connsiteY58" fmla="*/ 323557 h 4999978"/>
              <a:gd name="connsiteX59" fmla="*/ 6435870 w 12192000"/>
              <a:gd name="connsiteY59" fmla="*/ 324745 h 4999978"/>
              <a:gd name="connsiteX60" fmla="*/ 6446571 w 12192000"/>
              <a:gd name="connsiteY60" fmla="*/ 329739 h 4999978"/>
              <a:gd name="connsiteX61" fmla="*/ 6467701 w 12192000"/>
              <a:gd name="connsiteY61" fmla="*/ 336547 h 4999978"/>
              <a:gd name="connsiteX62" fmla="*/ 6512727 w 12192000"/>
              <a:gd name="connsiteY62" fmla="*/ 367087 h 4999978"/>
              <a:gd name="connsiteX63" fmla="*/ 6557094 w 12192000"/>
              <a:gd name="connsiteY63" fmla="*/ 366314 h 4999978"/>
              <a:gd name="connsiteX64" fmla="*/ 6565879 w 12192000"/>
              <a:gd name="connsiteY64" fmla="*/ 366812 h 4999978"/>
              <a:gd name="connsiteX65" fmla="*/ 6565997 w 12192000"/>
              <a:gd name="connsiteY65" fmla="*/ 367092 h 4999978"/>
              <a:gd name="connsiteX66" fmla="*/ 6575147 w 12192000"/>
              <a:gd name="connsiteY66" fmla="*/ 368156 h 4999978"/>
              <a:gd name="connsiteX67" fmla="*/ 6581899 w 12192000"/>
              <a:gd name="connsiteY67" fmla="*/ 367720 h 4999978"/>
              <a:gd name="connsiteX68" fmla="*/ 6598943 w 12192000"/>
              <a:gd name="connsiteY68" fmla="*/ 368688 h 4999978"/>
              <a:gd name="connsiteX69" fmla="*/ 6604421 w 12192000"/>
              <a:gd name="connsiteY69" fmla="*/ 370815 h 4999978"/>
              <a:gd name="connsiteX70" fmla="*/ 6606035 w 12192000"/>
              <a:gd name="connsiteY70" fmla="*/ 374247 h 4999978"/>
              <a:gd name="connsiteX71" fmla="*/ 6607669 w 12192000"/>
              <a:gd name="connsiteY71" fmla="*/ 373968 h 4999978"/>
              <a:gd name="connsiteX72" fmla="*/ 6637532 w 12192000"/>
              <a:gd name="connsiteY72" fmla="*/ 384907 h 4999978"/>
              <a:gd name="connsiteX73" fmla="*/ 6706880 w 12192000"/>
              <a:gd name="connsiteY73" fmla="*/ 399163 h 4999978"/>
              <a:gd name="connsiteX74" fmla="*/ 6747500 w 12192000"/>
              <a:gd name="connsiteY74" fmla="*/ 403168 h 4999978"/>
              <a:gd name="connsiteX75" fmla="*/ 6857783 w 12192000"/>
              <a:gd name="connsiteY75" fmla="*/ 418687 h 4999978"/>
              <a:gd name="connsiteX76" fmla="*/ 6967720 w 12192000"/>
              <a:gd name="connsiteY76" fmla="*/ 437721 h 4999978"/>
              <a:gd name="connsiteX77" fmla="*/ 7018394 w 12192000"/>
              <a:gd name="connsiteY77" fmla="*/ 466613 h 4999978"/>
              <a:gd name="connsiteX78" fmla="*/ 7024679 w 12192000"/>
              <a:gd name="connsiteY78" fmla="*/ 467750 h 4999978"/>
              <a:gd name="connsiteX79" fmla="*/ 7041715 w 12192000"/>
              <a:gd name="connsiteY79" fmla="*/ 465902 h 4999978"/>
              <a:gd name="connsiteX80" fmla="*/ 7048103 w 12192000"/>
              <a:gd name="connsiteY80" fmla="*/ 464392 h 4999978"/>
              <a:gd name="connsiteX81" fmla="*/ 7057490 w 12192000"/>
              <a:gd name="connsiteY81" fmla="*/ 463917 h 4999978"/>
              <a:gd name="connsiteX82" fmla="*/ 7057730 w 12192000"/>
              <a:gd name="connsiteY82" fmla="*/ 464165 h 4999978"/>
              <a:gd name="connsiteX83" fmla="*/ 7066511 w 12192000"/>
              <a:gd name="connsiteY83" fmla="*/ 463214 h 4999978"/>
              <a:gd name="connsiteX84" fmla="*/ 7109401 w 12192000"/>
              <a:gd name="connsiteY84" fmla="*/ 455268 h 4999978"/>
              <a:gd name="connsiteX85" fmla="*/ 7166830 w 12192000"/>
              <a:gd name="connsiteY85" fmla="*/ 477037 h 4999978"/>
              <a:gd name="connsiteX86" fmla="*/ 7190442 w 12192000"/>
              <a:gd name="connsiteY86" fmla="*/ 480090 h 4999978"/>
              <a:gd name="connsiteX87" fmla="*/ 7203083 w 12192000"/>
              <a:gd name="connsiteY87" fmla="*/ 483106 h 4999978"/>
              <a:gd name="connsiteX88" fmla="*/ 7203894 w 12192000"/>
              <a:gd name="connsiteY88" fmla="*/ 484190 h 4999978"/>
              <a:gd name="connsiteX89" fmla="*/ 7245004 w 12192000"/>
              <a:gd name="connsiteY89" fmla="*/ 476444 h 4999978"/>
              <a:gd name="connsiteX90" fmla="*/ 7250514 w 12192000"/>
              <a:gd name="connsiteY90" fmla="*/ 477506 h 4999978"/>
              <a:gd name="connsiteX91" fmla="*/ 7277246 w 12192000"/>
              <a:gd name="connsiteY91" fmla="*/ 469782 h 4999978"/>
              <a:gd name="connsiteX92" fmla="*/ 7291092 w 12192000"/>
              <a:gd name="connsiteY92" fmla="*/ 467217 h 4999978"/>
              <a:gd name="connsiteX93" fmla="*/ 7294933 w 12192000"/>
              <a:gd name="connsiteY93" fmla="*/ 463549 h 4999978"/>
              <a:gd name="connsiteX94" fmla="*/ 7315408 w 12192000"/>
              <a:gd name="connsiteY94" fmla="*/ 461260 h 4999978"/>
              <a:gd name="connsiteX95" fmla="*/ 7317786 w 12192000"/>
              <a:gd name="connsiteY95" fmla="*/ 462106 h 4999978"/>
              <a:gd name="connsiteX96" fmla="*/ 7334572 w 12192000"/>
              <a:gd name="connsiteY96" fmla="*/ 456088 h 4999978"/>
              <a:gd name="connsiteX97" fmla="*/ 7375190 w 12192000"/>
              <a:gd name="connsiteY97" fmla="*/ 449931 h 4999978"/>
              <a:gd name="connsiteX98" fmla="*/ 7522997 w 12192000"/>
              <a:gd name="connsiteY98" fmla="*/ 442209 h 4999978"/>
              <a:gd name="connsiteX99" fmla="*/ 7686985 w 12192000"/>
              <a:gd name="connsiteY99" fmla="*/ 419805 h 4999978"/>
              <a:gd name="connsiteX100" fmla="*/ 7854068 w 12192000"/>
              <a:gd name="connsiteY100" fmla="*/ 409774 h 4999978"/>
              <a:gd name="connsiteX101" fmla="*/ 8034165 w 12192000"/>
              <a:gd name="connsiteY101" fmla="*/ 391699 h 4999978"/>
              <a:gd name="connsiteX102" fmla="*/ 8094381 w 12192000"/>
              <a:gd name="connsiteY102" fmla="*/ 395718 h 4999978"/>
              <a:gd name="connsiteX103" fmla="*/ 8146898 w 12192000"/>
              <a:gd name="connsiteY103" fmla="*/ 378558 h 4999978"/>
              <a:gd name="connsiteX104" fmla="*/ 8168993 w 12192000"/>
              <a:gd name="connsiteY104" fmla="*/ 384830 h 4999978"/>
              <a:gd name="connsiteX105" fmla="*/ 8172809 w 12192000"/>
              <a:gd name="connsiteY105" fmla="*/ 386137 h 4999978"/>
              <a:gd name="connsiteX106" fmla="*/ 8187962 w 12192000"/>
              <a:gd name="connsiteY106" fmla="*/ 386433 h 4999978"/>
              <a:gd name="connsiteX107" fmla="*/ 8192382 w 12192000"/>
              <a:gd name="connsiteY107" fmla="*/ 392692 h 4999978"/>
              <a:gd name="connsiteX108" fmla="*/ 8375192 w 12192000"/>
              <a:gd name="connsiteY108" fmla="*/ 383879 h 4999978"/>
              <a:gd name="connsiteX109" fmla="*/ 8454377 w 12192000"/>
              <a:gd name="connsiteY109" fmla="*/ 380331 h 4999978"/>
              <a:gd name="connsiteX110" fmla="*/ 8484740 w 12192000"/>
              <a:gd name="connsiteY110" fmla="*/ 385159 h 4999978"/>
              <a:gd name="connsiteX111" fmla="*/ 8601673 w 12192000"/>
              <a:gd name="connsiteY111" fmla="*/ 397101 h 4999978"/>
              <a:gd name="connsiteX112" fmla="*/ 8701676 w 12192000"/>
              <a:gd name="connsiteY112" fmla="*/ 401351 h 4999978"/>
              <a:gd name="connsiteX113" fmla="*/ 8773288 w 12192000"/>
              <a:gd name="connsiteY113" fmla="*/ 378077 h 4999978"/>
              <a:gd name="connsiteX114" fmla="*/ 8779909 w 12192000"/>
              <a:gd name="connsiteY114" fmla="*/ 382446 h 4999978"/>
              <a:gd name="connsiteX115" fmla="*/ 8829932 w 12192000"/>
              <a:gd name="connsiteY115" fmla="*/ 379243 h 4999978"/>
              <a:gd name="connsiteX116" fmla="*/ 9003386 w 12192000"/>
              <a:gd name="connsiteY116" fmla="*/ 336242 h 4999978"/>
              <a:gd name="connsiteX117" fmla="*/ 9101185 w 12192000"/>
              <a:gd name="connsiteY117" fmla="*/ 330862 h 4999978"/>
              <a:gd name="connsiteX118" fmla="*/ 9136185 w 12192000"/>
              <a:gd name="connsiteY118" fmla="*/ 334078 h 4999978"/>
              <a:gd name="connsiteX119" fmla="*/ 9194801 w 12192000"/>
              <a:gd name="connsiteY119" fmla="*/ 339149 h 4999978"/>
              <a:gd name="connsiteX120" fmla="*/ 9239316 w 12192000"/>
              <a:gd name="connsiteY120" fmla="*/ 355558 h 4999978"/>
              <a:gd name="connsiteX121" fmla="*/ 9288052 w 12192000"/>
              <a:gd name="connsiteY121" fmla="*/ 354796 h 4999978"/>
              <a:gd name="connsiteX122" fmla="*/ 9298465 w 12192000"/>
              <a:gd name="connsiteY122" fmla="*/ 338296 h 4999978"/>
              <a:gd name="connsiteX123" fmla="*/ 9350892 w 12192000"/>
              <a:gd name="connsiteY123" fmla="*/ 342778 h 4999978"/>
              <a:gd name="connsiteX124" fmla="*/ 9430522 w 12192000"/>
              <a:gd name="connsiteY124" fmla="*/ 351368 h 4999978"/>
              <a:gd name="connsiteX125" fmla="*/ 9476215 w 12192000"/>
              <a:gd name="connsiteY125" fmla="*/ 352107 h 4999978"/>
              <a:gd name="connsiteX126" fmla="*/ 9601276 w 12192000"/>
              <a:gd name="connsiteY126" fmla="*/ 358704 h 4999978"/>
              <a:gd name="connsiteX127" fmla="*/ 9726733 w 12192000"/>
              <a:gd name="connsiteY127" fmla="*/ 368801 h 4999978"/>
              <a:gd name="connsiteX128" fmla="*/ 9802144 w 12192000"/>
              <a:gd name="connsiteY128" fmla="*/ 394479 h 4999978"/>
              <a:gd name="connsiteX129" fmla="*/ 9905153 w 12192000"/>
              <a:gd name="connsiteY129" fmla="*/ 400650 h 4999978"/>
              <a:gd name="connsiteX130" fmla="*/ 9922553 w 12192000"/>
              <a:gd name="connsiteY130" fmla="*/ 404569 h 4999978"/>
              <a:gd name="connsiteX131" fmla="*/ 10044658 w 12192000"/>
              <a:gd name="connsiteY131" fmla="*/ 418077 h 4999978"/>
              <a:gd name="connsiteX132" fmla="*/ 10184585 w 12192000"/>
              <a:gd name="connsiteY132" fmla="*/ 407138 h 4999978"/>
              <a:gd name="connsiteX133" fmla="*/ 10366435 w 12192000"/>
              <a:gd name="connsiteY133" fmla="*/ 462428 h 4999978"/>
              <a:gd name="connsiteX134" fmla="*/ 10688220 w 12192000"/>
              <a:gd name="connsiteY134" fmla="*/ 542258 h 4999978"/>
              <a:gd name="connsiteX135" fmla="*/ 11026690 w 12192000"/>
              <a:gd name="connsiteY135" fmla="*/ 550681 h 4999978"/>
              <a:gd name="connsiteX136" fmla="*/ 11113779 w 12192000"/>
              <a:gd name="connsiteY136" fmla="*/ 533868 h 4999978"/>
              <a:gd name="connsiteX137" fmla="*/ 11369556 w 12192000"/>
              <a:gd name="connsiteY137" fmla="*/ 491719 h 4999978"/>
              <a:gd name="connsiteX138" fmla="*/ 11623342 w 12192000"/>
              <a:gd name="connsiteY138" fmla="*/ 388428 h 4999978"/>
              <a:gd name="connsiteX139" fmla="*/ 11786511 w 12192000"/>
              <a:gd name="connsiteY139" fmla="*/ 358390 h 4999978"/>
              <a:gd name="connsiteX140" fmla="*/ 11862577 w 12192000"/>
              <a:gd name="connsiteY140" fmla="*/ 330549 h 4999978"/>
              <a:gd name="connsiteX141" fmla="*/ 11916612 w 12192000"/>
              <a:gd name="connsiteY141" fmla="*/ 323810 h 4999978"/>
              <a:gd name="connsiteX142" fmla="*/ 11948830 w 12192000"/>
              <a:gd name="connsiteY142" fmla="*/ 318062 h 4999978"/>
              <a:gd name="connsiteX143" fmla="*/ 12001583 w 12192000"/>
              <a:gd name="connsiteY143" fmla="*/ 279643 h 4999978"/>
              <a:gd name="connsiteX144" fmla="*/ 12174977 w 12192000"/>
              <a:gd name="connsiteY144" fmla="*/ 264652 h 4999978"/>
              <a:gd name="connsiteX145" fmla="*/ 12192000 w 12192000"/>
              <a:gd name="connsiteY145" fmla="*/ 256549 h 4999978"/>
              <a:gd name="connsiteX146" fmla="*/ 12192000 w 12192000"/>
              <a:gd name="connsiteY146" fmla="*/ 4999978 h 4999978"/>
              <a:gd name="connsiteX147" fmla="*/ 0 w 12192000"/>
              <a:gd name="connsiteY147" fmla="*/ 4999978 h 4999978"/>
              <a:gd name="connsiteX148" fmla="*/ 0 w 12192000"/>
              <a:gd name="connsiteY148" fmla="*/ 617449 h 4999978"/>
              <a:gd name="connsiteX149" fmla="*/ 11075 w 12192000"/>
              <a:gd name="connsiteY149" fmla="*/ 615178 h 4999978"/>
              <a:gd name="connsiteX150" fmla="*/ 44061 w 12192000"/>
              <a:gd name="connsiteY150" fmla="*/ 608596 h 4999978"/>
              <a:gd name="connsiteX151" fmla="*/ 136694 w 12192000"/>
              <a:gd name="connsiteY151" fmla="*/ 556415 h 4999978"/>
              <a:gd name="connsiteX152" fmla="*/ 170342 w 12192000"/>
              <a:gd name="connsiteY152" fmla="*/ 551077 h 4999978"/>
              <a:gd name="connsiteX153" fmla="*/ 168955 w 12192000"/>
              <a:gd name="connsiteY153" fmla="*/ 542164 h 4999978"/>
              <a:gd name="connsiteX154" fmla="*/ 181474 w 12192000"/>
              <a:gd name="connsiteY154" fmla="*/ 541281 h 4999978"/>
              <a:gd name="connsiteX155" fmla="*/ 209440 w 12192000"/>
              <a:gd name="connsiteY155" fmla="*/ 540561 h 4999978"/>
              <a:gd name="connsiteX156" fmla="*/ 293152 w 12192000"/>
              <a:gd name="connsiteY156" fmla="*/ 536576 h 4999978"/>
              <a:gd name="connsiteX157" fmla="*/ 315693 w 12192000"/>
              <a:gd name="connsiteY157" fmla="*/ 519030 h 4999978"/>
              <a:gd name="connsiteX158" fmla="*/ 337305 w 12192000"/>
              <a:gd name="connsiteY158" fmla="*/ 518372 h 4999978"/>
              <a:gd name="connsiteX159" fmla="*/ 462252 w 12192000"/>
              <a:gd name="connsiteY159" fmla="*/ 493151 h 4999978"/>
              <a:gd name="connsiteX160" fmla="*/ 479457 w 12192000"/>
              <a:gd name="connsiteY160" fmla="*/ 491123 h 4999978"/>
              <a:gd name="connsiteX161" fmla="*/ 488653 w 12192000"/>
              <a:gd name="connsiteY161" fmla="*/ 483257 h 4999978"/>
              <a:gd name="connsiteX162" fmla="*/ 522053 w 12192000"/>
              <a:gd name="connsiteY162" fmla="*/ 481125 h 4999978"/>
              <a:gd name="connsiteX163" fmla="*/ 523520 w 12192000"/>
              <a:gd name="connsiteY163" fmla="*/ 476713 h 4999978"/>
              <a:gd name="connsiteX164" fmla="*/ 632714 w 12192000"/>
              <a:gd name="connsiteY164" fmla="*/ 437101 h 4999978"/>
              <a:gd name="connsiteX165" fmla="*/ 651426 w 12192000"/>
              <a:gd name="connsiteY165" fmla="*/ 430544 h 4999978"/>
              <a:gd name="connsiteX166" fmla="*/ 667724 w 12192000"/>
              <a:gd name="connsiteY166" fmla="*/ 432138 h 4999978"/>
              <a:gd name="connsiteX167" fmla="*/ 757679 w 12192000"/>
              <a:gd name="connsiteY167" fmla="*/ 425145 h 4999978"/>
              <a:gd name="connsiteX168" fmla="*/ 779159 w 12192000"/>
              <a:gd name="connsiteY168" fmla="*/ 428059 h 4999978"/>
              <a:gd name="connsiteX169" fmla="*/ 788293 w 12192000"/>
              <a:gd name="connsiteY169" fmla="*/ 434863 h 4999978"/>
              <a:gd name="connsiteX170" fmla="*/ 822923 w 12192000"/>
              <a:gd name="connsiteY170" fmla="*/ 421074 h 4999978"/>
              <a:gd name="connsiteX171" fmla="*/ 876559 w 12192000"/>
              <a:gd name="connsiteY171" fmla="*/ 411088 h 4999978"/>
              <a:gd name="connsiteX172" fmla="*/ 902011 w 12192000"/>
              <a:gd name="connsiteY172" fmla="*/ 404118 h 4999978"/>
              <a:gd name="connsiteX173" fmla="*/ 922715 w 12192000"/>
              <a:gd name="connsiteY173" fmla="*/ 407699 h 4999978"/>
              <a:gd name="connsiteX174" fmla="*/ 1040139 w 12192000"/>
              <a:gd name="connsiteY174" fmla="*/ 406590 h 4999978"/>
              <a:gd name="connsiteX175" fmla="*/ 1067251 w 12192000"/>
              <a:gd name="connsiteY175" fmla="*/ 412384 h 4999978"/>
              <a:gd name="connsiteX176" fmla="*/ 1080272 w 12192000"/>
              <a:gd name="connsiteY176" fmla="*/ 424669 h 4999978"/>
              <a:gd name="connsiteX177" fmla="*/ 1090219 w 12192000"/>
              <a:gd name="connsiteY177" fmla="*/ 420026 h 4999978"/>
              <a:gd name="connsiteX178" fmla="*/ 1161226 w 12192000"/>
              <a:gd name="connsiteY178" fmla="*/ 418304 h 4999978"/>
              <a:gd name="connsiteX179" fmla="*/ 1207525 w 12192000"/>
              <a:gd name="connsiteY179" fmla="*/ 416039 h 4999978"/>
              <a:gd name="connsiteX180" fmla="*/ 1295331 w 12192000"/>
              <a:gd name="connsiteY180" fmla="*/ 402182 h 4999978"/>
              <a:gd name="connsiteX181" fmla="*/ 1347118 w 12192000"/>
              <a:gd name="connsiteY181" fmla="*/ 399704 h 4999978"/>
              <a:gd name="connsiteX182" fmla="*/ 1378108 w 12192000"/>
              <a:gd name="connsiteY182" fmla="*/ 398410 h 4999978"/>
              <a:gd name="connsiteX183" fmla="*/ 1459192 w 12192000"/>
              <a:gd name="connsiteY183" fmla="*/ 380919 h 4999978"/>
              <a:gd name="connsiteX184" fmla="*/ 1590120 w 12192000"/>
              <a:gd name="connsiteY184" fmla="*/ 317608 h 4999978"/>
              <a:gd name="connsiteX185" fmla="*/ 1631417 w 12192000"/>
              <a:gd name="connsiteY185" fmla="*/ 308227 h 4999978"/>
              <a:gd name="connsiteX186" fmla="*/ 1638727 w 12192000"/>
              <a:gd name="connsiteY186" fmla="*/ 311610 h 4999978"/>
              <a:gd name="connsiteX187" fmla="*/ 1844438 w 12192000"/>
              <a:gd name="connsiteY187" fmla="*/ 271304 h 4999978"/>
              <a:gd name="connsiteX188" fmla="*/ 1881324 w 12192000"/>
              <a:gd name="connsiteY188" fmla="*/ 268497 h 4999978"/>
              <a:gd name="connsiteX189" fmla="*/ 1908999 w 12192000"/>
              <a:gd name="connsiteY189" fmla="*/ 269338 h 4999978"/>
              <a:gd name="connsiteX190" fmla="*/ 1974956 w 12192000"/>
              <a:gd name="connsiteY190" fmla="*/ 255958 h 4999978"/>
              <a:gd name="connsiteX191" fmla="*/ 2082409 w 12192000"/>
              <a:gd name="connsiteY191" fmla="*/ 227290 h 4999978"/>
              <a:gd name="connsiteX192" fmla="*/ 2105639 w 12192000"/>
              <a:gd name="connsiteY192" fmla="*/ 222648 h 4999978"/>
              <a:gd name="connsiteX193" fmla="*/ 2126992 w 12192000"/>
              <a:gd name="connsiteY193" fmla="*/ 224468 h 4999978"/>
              <a:gd name="connsiteX194" fmla="*/ 2133154 w 12192000"/>
              <a:gd name="connsiteY194" fmla="*/ 229952 h 4999978"/>
              <a:gd name="connsiteX195" fmla="*/ 2146154 w 12192000"/>
              <a:gd name="connsiteY195" fmla="*/ 228332 h 4999978"/>
              <a:gd name="connsiteX196" fmla="*/ 2149901 w 12192000"/>
              <a:gd name="connsiteY196" fmla="*/ 229116 h 4999978"/>
              <a:gd name="connsiteX197" fmla="*/ 2171100 w 12192000"/>
              <a:gd name="connsiteY197" fmla="*/ 232389 h 4999978"/>
              <a:gd name="connsiteX198" fmla="*/ 2209148 w 12192000"/>
              <a:gd name="connsiteY198" fmla="*/ 209225 h 4999978"/>
              <a:gd name="connsiteX199" fmla="*/ 2261889 w 12192000"/>
              <a:gd name="connsiteY199" fmla="*/ 205532 h 4999978"/>
              <a:gd name="connsiteX200" fmla="*/ 2452315 w 12192000"/>
              <a:gd name="connsiteY200" fmla="*/ 152899 h 4999978"/>
              <a:gd name="connsiteX201" fmla="*/ 2495330 w 12192000"/>
              <a:gd name="connsiteY201" fmla="*/ 142101 h 4999978"/>
              <a:gd name="connsiteX202" fmla="*/ 2665623 w 12192000"/>
              <a:gd name="connsiteY202" fmla="*/ 96394 h 4999978"/>
              <a:gd name="connsiteX203" fmla="*/ 2763332 w 12192000"/>
              <a:gd name="connsiteY203" fmla="*/ 74831 h 4999978"/>
              <a:gd name="connsiteX204" fmla="*/ 2843870 w 12192000"/>
              <a:gd name="connsiteY204" fmla="*/ 47507 h 4999978"/>
              <a:gd name="connsiteX205" fmla="*/ 2862745 w 12192000"/>
              <a:gd name="connsiteY205" fmla="*/ 43242 h 4999978"/>
              <a:gd name="connsiteX206" fmla="*/ 2864596 w 12192000"/>
              <a:gd name="connsiteY206" fmla="*/ 39218 h 4999978"/>
              <a:gd name="connsiteX207" fmla="*/ 2875381 w 12192000"/>
              <a:gd name="connsiteY207" fmla="*/ 35003 h 4999978"/>
              <a:gd name="connsiteX208" fmla="*/ 2895139 w 12192000"/>
              <a:gd name="connsiteY208" fmla="*/ 24186 h 4999978"/>
              <a:gd name="connsiteX209" fmla="*/ 2932205 w 12192000"/>
              <a:gd name="connsiteY209" fmla="*/ 11873 h 4999978"/>
              <a:gd name="connsiteX210" fmla="*/ 2933310 w 12192000"/>
              <a:gd name="connsiteY210" fmla="*/ 12816 h 4999978"/>
              <a:gd name="connsiteX211" fmla="*/ 2945218 w 12192000"/>
              <a:gd name="connsiteY211" fmla="*/ 14141 h 4999978"/>
              <a:gd name="connsiteX212" fmla="*/ 2966465 w 12192000"/>
              <a:gd name="connsiteY212" fmla="*/ 14117 h 4999978"/>
              <a:gd name="connsiteX213" fmla="*/ 3016048 w 12192000"/>
              <a:gd name="connsiteY213" fmla="*/ 12381 h 4999978"/>
              <a:gd name="connsiteX214" fmla="*/ 3057077 w 12192000"/>
              <a:gd name="connsiteY214" fmla="*/ 14845 h 4999978"/>
              <a:gd name="connsiteX215" fmla="*/ 3148105 w 12192000"/>
              <a:gd name="connsiteY215" fmla="*/ 30648 h 4999978"/>
              <a:gd name="connsiteX216" fmla="*/ 3251671 w 12192000"/>
              <a:gd name="connsiteY216" fmla="*/ 31575 h 4999978"/>
              <a:gd name="connsiteX217" fmla="*/ 3351400 w 12192000"/>
              <a:gd name="connsiteY217" fmla="*/ 32687 h 4999978"/>
              <a:gd name="connsiteX218" fmla="*/ 3387481 w 12192000"/>
              <a:gd name="connsiteY218" fmla="*/ 31443 h 4999978"/>
              <a:gd name="connsiteX219" fmla="*/ 3451923 w 12192000"/>
              <a:gd name="connsiteY219" fmla="*/ 36482 h 4999978"/>
              <a:gd name="connsiteX220" fmla="*/ 3481520 w 12192000"/>
              <a:gd name="connsiteY220" fmla="*/ 43287 h 4999978"/>
              <a:gd name="connsiteX221" fmla="*/ 3482804 w 12192000"/>
              <a:gd name="connsiteY221" fmla="*/ 42812 h 4999978"/>
              <a:gd name="connsiteX222" fmla="*/ 3485495 w 12192000"/>
              <a:gd name="connsiteY222" fmla="*/ 45921 h 4999978"/>
              <a:gd name="connsiteX223" fmla="*/ 3490972 w 12192000"/>
              <a:gd name="connsiteY223" fmla="*/ 47286 h 4999978"/>
              <a:gd name="connsiteX224" fmla="*/ 3505835 w 12192000"/>
              <a:gd name="connsiteY224" fmla="*/ 46077 h 4999978"/>
              <a:gd name="connsiteX225" fmla="*/ 3511410 w 12192000"/>
              <a:gd name="connsiteY225" fmla="*/ 44808 h 4999978"/>
              <a:gd name="connsiteX226" fmla="*/ 3519598 w 12192000"/>
              <a:gd name="connsiteY226" fmla="*/ 44683 h 4999978"/>
              <a:gd name="connsiteX227" fmla="*/ 3519807 w 12192000"/>
              <a:gd name="connsiteY227" fmla="*/ 44938 h 4999978"/>
              <a:gd name="connsiteX228" fmla="*/ 3527466 w 12192000"/>
              <a:gd name="connsiteY228" fmla="*/ 44316 h 4999978"/>
              <a:gd name="connsiteX229" fmla="*/ 3564889 w 12192000"/>
              <a:gd name="connsiteY229" fmla="*/ 57394 h 4999978"/>
              <a:gd name="connsiteX230" fmla="*/ 3614922 w 12192000"/>
              <a:gd name="connsiteY230" fmla="*/ 61804 h 4999978"/>
              <a:gd name="connsiteX231" fmla="*/ 3635506 w 12192000"/>
              <a:gd name="connsiteY231" fmla="*/ 65718 h 4999978"/>
              <a:gd name="connsiteX232" fmla="*/ 3646525 w 12192000"/>
              <a:gd name="connsiteY232" fmla="*/ 69193 h 4999978"/>
              <a:gd name="connsiteX233" fmla="*/ 3647224 w 12192000"/>
              <a:gd name="connsiteY233" fmla="*/ 70303 h 4999978"/>
              <a:gd name="connsiteX234" fmla="*/ 3683100 w 12192000"/>
              <a:gd name="connsiteY234" fmla="*/ 64109 h 4999978"/>
              <a:gd name="connsiteX235" fmla="*/ 3687901 w 12192000"/>
              <a:gd name="connsiteY235" fmla="*/ 65372 h 4999978"/>
              <a:gd name="connsiteX236" fmla="*/ 3711234 w 12192000"/>
              <a:gd name="connsiteY236" fmla="*/ 58665 h 4999978"/>
              <a:gd name="connsiteX237" fmla="*/ 3723318 w 12192000"/>
              <a:gd name="connsiteY237" fmla="*/ 56625 h 4999978"/>
              <a:gd name="connsiteX238" fmla="*/ 3726677 w 12192000"/>
              <a:gd name="connsiteY238" fmla="*/ 53112 h 4999978"/>
              <a:gd name="connsiteX239" fmla="*/ 3744535 w 12192000"/>
              <a:gd name="connsiteY239" fmla="*/ 51590 h 4999978"/>
              <a:gd name="connsiteX240" fmla="*/ 3746608 w 12192000"/>
              <a:gd name="connsiteY240" fmla="*/ 52522 h 4999978"/>
              <a:gd name="connsiteX241" fmla="*/ 3761262 w 12192000"/>
              <a:gd name="connsiteY241" fmla="*/ 47147 h 4999978"/>
              <a:gd name="connsiteX242" fmla="*/ 3803931 w 12192000"/>
              <a:gd name="connsiteY242" fmla="*/ 49309 h 4999978"/>
              <a:gd name="connsiteX243" fmla="*/ 3925626 w 12192000"/>
              <a:gd name="connsiteY243" fmla="*/ 40301 h 4999978"/>
              <a:gd name="connsiteX244" fmla="*/ 4033324 w 12192000"/>
              <a:gd name="connsiteY244" fmla="*/ 26451 h 4999978"/>
              <a:gd name="connsiteX0" fmla="*/ 4033324 w 12192000"/>
              <a:gd name="connsiteY0" fmla="*/ 26451 h 4999978"/>
              <a:gd name="connsiteX1" fmla="*/ 4138795 w 12192000"/>
              <a:gd name="connsiteY1" fmla="*/ 28995 h 4999978"/>
              <a:gd name="connsiteX2" fmla="*/ 4197186 w 12192000"/>
              <a:gd name="connsiteY2" fmla="*/ 16311 h 4999978"/>
              <a:gd name="connsiteX3" fmla="*/ 4371550 w 12192000"/>
              <a:gd name="connsiteY3" fmla="*/ 8916 h 4999978"/>
              <a:gd name="connsiteX4" fmla="*/ 4424056 w 12192000"/>
              <a:gd name="connsiteY4" fmla="*/ 15151 h 4999978"/>
              <a:gd name="connsiteX5" fmla="*/ 4469897 w 12192000"/>
              <a:gd name="connsiteY5" fmla="*/ 0 h 4999978"/>
              <a:gd name="connsiteX6" fmla="*/ 4489151 w 12192000"/>
              <a:gd name="connsiteY6" fmla="*/ 7067 h 4999978"/>
              <a:gd name="connsiteX7" fmla="*/ 4492479 w 12192000"/>
              <a:gd name="connsiteY7" fmla="*/ 8512 h 4999978"/>
              <a:gd name="connsiteX8" fmla="*/ 4505693 w 12192000"/>
              <a:gd name="connsiteY8" fmla="*/ 9366 h 4999978"/>
              <a:gd name="connsiteX9" fmla="*/ 4509529 w 12192000"/>
              <a:gd name="connsiteY9" fmla="*/ 15767 h 4999978"/>
              <a:gd name="connsiteX10" fmla="*/ 4529499 w 12192000"/>
              <a:gd name="connsiteY10" fmla="*/ 21469 h 4999978"/>
              <a:gd name="connsiteX11" fmla="*/ 4553795 w 12192000"/>
              <a:gd name="connsiteY11" fmla="*/ 21323 h 4999978"/>
              <a:gd name="connsiteX12" fmla="*/ 4640118 w 12192000"/>
              <a:gd name="connsiteY12" fmla="*/ 21481 h 4999978"/>
              <a:gd name="connsiteX13" fmla="*/ 4654127 w 12192000"/>
              <a:gd name="connsiteY13" fmla="*/ 17734 h 4999978"/>
              <a:gd name="connsiteX14" fmla="*/ 4700168 w 12192000"/>
              <a:gd name="connsiteY14" fmla="*/ 22735 h 4999978"/>
              <a:gd name="connsiteX15" fmla="*/ 4741127 w 12192000"/>
              <a:gd name="connsiteY15" fmla="*/ 23309 h 4999978"/>
              <a:gd name="connsiteX16" fmla="*/ 4767598 w 12192000"/>
              <a:gd name="connsiteY16" fmla="*/ 20054 h 4999978"/>
              <a:gd name="connsiteX17" fmla="*/ 4774592 w 12192000"/>
              <a:gd name="connsiteY17" fmla="*/ 22231 h 4999978"/>
              <a:gd name="connsiteX18" fmla="*/ 4801328 w 12192000"/>
              <a:gd name="connsiteY18" fmla="*/ 23236 h 4999978"/>
              <a:gd name="connsiteX19" fmla="*/ 4814870 w 12192000"/>
              <a:gd name="connsiteY19" fmla="*/ 19579 h 4999978"/>
              <a:gd name="connsiteX20" fmla="*/ 4828440 w 12192000"/>
              <a:gd name="connsiteY20" fmla="*/ 27197 h 4999978"/>
              <a:gd name="connsiteX21" fmla="*/ 4831826 w 12192000"/>
              <a:gd name="connsiteY21" fmla="*/ 32900 h 4999978"/>
              <a:gd name="connsiteX22" fmla="*/ 4850785 w 12192000"/>
              <a:gd name="connsiteY22" fmla="*/ 29972 h 4999978"/>
              <a:gd name="connsiteX23" fmla="*/ 4866468 w 12192000"/>
              <a:gd name="connsiteY23" fmla="*/ 35321 h 4999978"/>
              <a:gd name="connsiteX24" fmla="*/ 4879983 w 12192000"/>
              <a:gd name="connsiteY24" fmla="*/ 31397 h 4999978"/>
              <a:gd name="connsiteX25" fmla="*/ 4885635 w 12192000"/>
              <a:gd name="connsiteY25" fmla="*/ 32124 h 4999978"/>
              <a:gd name="connsiteX26" fmla="*/ 4899698 w 12192000"/>
              <a:gd name="connsiteY26" fmla="*/ 34658 h 4999978"/>
              <a:gd name="connsiteX27" fmla="*/ 4923986 w 12192000"/>
              <a:gd name="connsiteY27" fmla="*/ 40414 h 4999978"/>
              <a:gd name="connsiteX28" fmla="*/ 4931544 w 12192000"/>
              <a:gd name="connsiteY28" fmla="*/ 41140 h 4999978"/>
              <a:gd name="connsiteX29" fmla="*/ 4948135 w 12192000"/>
              <a:gd name="connsiteY29" fmla="*/ 50311 h 4999978"/>
              <a:gd name="connsiteX30" fmla="*/ 4980068 w 12192000"/>
              <a:gd name="connsiteY30" fmla="*/ 57834 h 4999978"/>
              <a:gd name="connsiteX31" fmla="*/ 5036541 w 12192000"/>
              <a:gd name="connsiteY31" fmla="*/ 85075 h 4999978"/>
              <a:gd name="connsiteX32" fmla="*/ 5069678 w 12192000"/>
              <a:gd name="connsiteY32" fmla="*/ 97961 h 4999978"/>
              <a:gd name="connsiteX33" fmla="*/ 5092160 w 12192000"/>
              <a:gd name="connsiteY33" fmla="*/ 109985 h 4999978"/>
              <a:gd name="connsiteX34" fmla="*/ 5158166 w 12192000"/>
              <a:gd name="connsiteY34" fmla="*/ 126350 h 4999978"/>
              <a:gd name="connsiteX35" fmla="*/ 5271252 w 12192000"/>
              <a:gd name="connsiteY35" fmla="*/ 147520 h 4999978"/>
              <a:gd name="connsiteX36" fmla="*/ 5294438 w 12192000"/>
              <a:gd name="connsiteY36" fmla="*/ 153338 h 4999978"/>
              <a:gd name="connsiteX37" fmla="*/ 5310840 w 12192000"/>
              <a:gd name="connsiteY37" fmla="*/ 163551 h 4999978"/>
              <a:gd name="connsiteX38" fmla="*/ 5311570 w 12192000"/>
              <a:gd name="connsiteY38" fmla="*/ 170463 h 4999978"/>
              <a:gd name="connsiteX39" fmla="*/ 5323756 w 12192000"/>
              <a:gd name="connsiteY39" fmla="*/ 174500 h 4999978"/>
              <a:gd name="connsiteX40" fmla="*/ 5326259 w 12192000"/>
              <a:gd name="connsiteY40" fmla="*/ 176662 h 4999978"/>
              <a:gd name="connsiteX41" fmla="*/ 5383267 w 12192000"/>
              <a:gd name="connsiteY41" fmla="*/ 199617 h 4999978"/>
              <a:gd name="connsiteX42" fmla="*/ 5492371 w 12192000"/>
              <a:gd name="connsiteY42" fmla="*/ 230923 h 4999978"/>
              <a:gd name="connsiteX43" fmla="*/ 5640913 w 12192000"/>
              <a:gd name="connsiteY43" fmla="*/ 239810 h 4999978"/>
              <a:gd name="connsiteX44" fmla="*/ 5877770 w 12192000"/>
              <a:gd name="connsiteY44" fmla="*/ 283747 h 4999978"/>
              <a:gd name="connsiteX45" fmla="*/ 5989615 w 12192000"/>
              <a:gd name="connsiteY45" fmla="*/ 306445 h 4999978"/>
              <a:gd name="connsiteX46" fmla="*/ 5996857 w 12192000"/>
              <a:gd name="connsiteY46" fmla="*/ 310331 h 4999978"/>
              <a:gd name="connsiteX47" fmla="*/ 6037387 w 12192000"/>
              <a:gd name="connsiteY47" fmla="*/ 299308 h 4999978"/>
              <a:gd name="connsiteX48" fmla="*/ 6113074 w 12192000"/>
              <a:gd name="connsiteY48" fmla="*/ 312627 h 4999978"/>
              <a:gd name="connsiteX49" fmla="*/ 6280929 w 12192000"/>
              <a:gd name="connsiteY49" fmla="*/ 337226 h 4999978"/>
              <a:gd name="connsiteX50" fmla="*/ 6298665 w 12192000"/>
              <a:gd name="connsiteY50" fmla="*/ 329713 h 4999978"/>
              <a:gd name="connsiteX51" fmla="*/ 6317326 w 12192000"/>
              <a:gd name="connsiteY51" fmla="*/ 326576 h 4999978"/>
              <a:gd name="connsiteX52" fmla="*/ 6319212 w 12192000"/>
              <a:gd name="connsiteY52" fmla="*/ 327786 h 4999978"/>
              <a:gd name="connsiteX53" fmla="*/ 6339724 w 12192000"/>
              <a:gd name="connsiteY53" fmla="*/ 328880 h 4999978"/>
              <a:gd name="connsiteX54" fmla="*/ 6345010 w 12192000"/>
              <a:gd name="connsiteY54" fmla="*/ 325930 h 4999978"/>
              <a:gd name="connsiteX55" fmla="*/ 6359332 w 12192000"/>
              <a:gd name="connsiteY55" fmla="*/ 325681 h 4999978"/>
              <a:gd name="connsiteX56" fmla="*/ 6388220 w 12192000"/>
              <a:gd name="connsiteY56" fmla="*/ 322496 h 4999978"/>
              <a:gd name="connsiteX57" fmla="*/ 6392994 w 12192000"/>
              <a:gd name="connsiteY57" fmla="*/ 324426 h 4999978"/>
              <a:gd name="connsiteX58" fmla="*/ 6435581 w 12192000"/>
              <a:gd name="connsiteY58" fmla="*/ 323557 h 4999978"/>
              <a:gd name="connsiteX59" fmla="*/ 6435870 w 12192000"/>
              <a:gd name="connsiteY59" fmla="*/ 324745 h 4999978"/>
              <a:gd name="connsiteX60" fmla="*/ 6446571 w 12192000"/>
              <a:gd name="connsiteY60" fmla="*/ 329739 h 4999978"/>
              <a:gd name="connsiteX61" fmla="*/ 6467701 w 12192000"/>
              <a:gd name="connsiteY61" fmla="*/ 336547 h 4999978"/>
              <a:gd name="connsiteX62" fmla="*/ 6512727 w 12192000"/>
              <a:gd name="connsiteY62" fmla="*/ 367087 h 4999978"/>
              <a:gd name="connsiteX63" fmla="*/ 6557094 w 12192000"/>
              <a:gd name="connsiteY63" fmla="*/ 366314 h 4999978"/>
              <a:gd name="connsiteX64" fmla="*/ 6565879 w 12192000"/>
              <a:gd name="connsiteY64" fmla="*/ 366812 h 4999978"/>
              <a:gd name="connsiteX65" fmla="*/ 6565997 w 12192000"/>
              <a:gd name="connsiteY65" fmla="*/ 367092 h 4999978"/>
              <a:gd name="connsiteX66" fmla="*/ 6575147 w 12192000"/>
              <a:gd name="connsiteY66" fmla="*/ 368156 h 4999978"/>
              <a:gd name="connsiteX67" fmla="*/ 6581899 w 12192000"/>
              <a:gd name="connsiteY67" fmla="*/ 367720 h 4999978"/>
              <a:gd name="connsiteX68" fmla="*/ 6598943 w 12192000"/>
              <a:gd name="connsiteY68" fmla="*/ 368688 h 4999978"/>
              <a:gd name="connsiteX69" fmla="*/ 6604421 w 12192000"/>
              <a:gd name="connsiteY69" fmla="*/ 370815 h 4999978"/>
              <a:gd name="connsiteX70" fmla="*/ 6606035 w 12192000"/>
              <a:gd name="connsiteY70" fmla="*/ 374247 h 4999978"/>
              <a:gd name="connsiteX71" fmla="*/ 6607669 w 12192000"/>
              <a:gd name="connsiteY71" fmla="*/ 373968 h 4999978"/>
              <a:gd name="connsiteX72" fmla="*/ 6637532 w 12192000"/>
              <a:gd name="connsiteY72" fmla="*/ 384907 h 4999978"/>
              <a:gd name="connsiteX73" fmla="*/ 6706880 w 12192000"/>
              <a:gd name="connsiteY73" fmla="*/ 399163 h 4999978"/>
              <a:gd name="connsiteX74" fmla="*/ 6747500 w 12192000"/>
              <a:gd name="connsiteY74" fmla="*/ 403168 h 4999978"/>
              <a:gd name="connsiteX75" fmla="*/ 6857783 w 12192000"/>
              <a:gd name="connsiteY75" fmla="*/ 418687 h 4999978"/>
              <a:gd name="connsiteX76" fmla="*/ 7018394 w 12192000"/>
              <a:gd name="connsiteY76" fmla="*/ 466613 h 4999978"/>
              <a:gd name="connsiteX77" fmla="*/ 7024679 w 12192000"/>
              <a:gd name="connsiteY77" fmla="*/ 467750 h 4999978"/>
              <a:gd name="connsiteX78" fmla="*/ 7041715 w 12192000"/>
              <a:gd name="connsiteY78" fmla="*/ 465902 h 4999978"/>
              <a:gd name="connsiteX79" fmla="*/ 7048103 w 12192000"/>
              <a:gd name="connsiteY79" fmla="*/ 464392 h 4999978"/>
              <a:gd name="connsiteX80" fmla="*/ 7057490 w 12192000"/>
              <a:gd name="connsiteY80" fmla="*/ 463917 h 4999978"/>
              <a:gd name="connsiteX81" fmla="*/ 7057730 w 12192000"/>
              <a:gd name="connsiteY81" fmla="*/ 464165 h 4999978"/>
              <a:gd name="connsiteX82" fmla="*/ 7066511 w 12192000"/>
              <a:gd name="connsiteY82" fmla="*/ 463214 h 4999978"/>
              <a:gd name="connsiteX83" fmla="*/ 7109401 w 12192000"/>
              <a:gd name="connsiteY83" fmla="*/ 455268 h 4999978"/>
              <a:gd name="connsiteX84" fmla="*/ 7166830 w 12192000"/>
              <a:gd name="connsiteY84" fmla="*/ 477037 h 4999978"/>
              <a:gd name="connsiteX85" fmla="*/ 7190442 w 12192000"/>
              <a:gd name="connsiteY85" fmla="*/ 480090 h 4999978"/>
              <a:gd name="connsiteX86" fmla="*/ 7203083 w 12192000"/>
              <a:gd name="connsiteY86" fmla="*/ 483106 h 4999978"/>
              <a:gd name="connsiteX87" fmla="*/ 7203894 w 12192000"/>
              <a:gd name="connsiteY87" fmla="*/ 484190 h 4999978"/>
              <a:gd name="connsiteX88" fmla="*/ 7245004 w 12192000"/>
              <a:gd name="connsiteY88" fmla="*/ 476444 h 4999978"/>
              <a:gd name="connsiteX89" fmla="*/ 7250514 w 12192000"/>
              <a:gd name="connsiteY89" fmla="*/ 477506 h 4999978"/>
              <a:gd name="connsiteX90" fmla="*/ 7277246 w 12192000"/>
              <a:gd name="connsiteY90" fmla="*/ 469782 h 4999978"/>
              <a:gd name="connsiteX91" fmla="*/ 7291092 w 12192000"/>
              <a:gd name="connsiteY91" fmla="*/ 467217 h 4999978"/>
              <a:gd name="connsiteX92" fmla="*/ 7294933 w 12192000"/>
              <a:gd name="connsiteY92" fmla="*/ 463549 h 4999978"/>
              <a:gd name="connsiteX93" fmla="*/ 7315408 w 12192000"/>
              <a:gd name="connsiteY93" fmla="*/ 461260 h 4999978"/>
              <a:gd name="connsiteX94" fmla="*/ 7317786 w 12192000"/>
              <a:gd name="connsiteY94" fmla="*/ 462106 h 4999978"/>
              <a:gd name="connsiteX95" fmla="*/ 7334572 w 12192000"/>
              <a:gd name="connsiteY95" fmla="*/ 456088 h 4999978"/>
              <a:gd name="connsiteX96" fmla="*/ 7375190 w 12192000"/>
              <a:gd name="connsiteY96" fmla="*/ 449931 h 4999978"/>
              <a:gd name="connsiteX97" fmla="*/ 7522997 w 12192000"/>
              <a:gd name="connsiteY97" fmla="*/ 442209 h 4999978"/>
              <a:gd name="connsiteX98" fmla="*/ 7686985 w 12192000"/>
              <a:gd name="connsiteY98" fmla="*/ 419805 h 4999978"/>
              <a:gd name="connsiteX99" fmla="*/ 7854068 w 12192000"/>
              <a:gd name="connsiteY99" fmla="*/ 409774 h 4999978"/>
              <a:gd name="connsiteX100" fmla="*/ 8034165 w 12192000"/>
              <a:gd name="connsiteY100" fmla="*/ 391699 h 4999978"/>
              <a:gd name="connsiteX101" fmla="*/ 8094381 w 12192000"/>
              <a:gd name="connsiteY101" fmla="*/ 395718 h 4999978"/>
              <a:gd name="connsiteX102" fmla="*/ 8146898 w 12192000"/>
              <a:gd name="connsiteY102" fmla="*/ 378558 h 4999978"/>
              <a:gd name="connsiteX103" fmla="*/ 8168993 w 12192000"/>
              <a:gd name="connsiteY103" fmla="*/ 384830 h 4999978"/>
              <a:gd name="connsiteX104" fmla="*/ 8172809 w 12192000"/>
              <a:gd name="connsiteY104" fmla="*/ 386137 h 4999978"/>
              <a:gd name="connsiteX105" fmla="*/ 8187962 w 12192000"/>
              <a:gd name="connsiteY105" fmla="*/ 386433 h 4999978"/>
              <a:gd name="connsiteX106" fmla="*/ 8192382 w 12192000"/>
              <a:gd name="connsiteY106" fmla="*/ 392692 h 4999978"/>
              <a:gd name="connsiteX107" fmla="*/ 8375192 w 12192000"/>
              <a:gd name="connsiteY107" fmla="*/ 383879 h 4999978"/>
              <a:gd name="connsiteX108" fmla="*/ 8454377 w 12192000"/>
              <a:gd name="connsiteY108" fmla="*/ 380331 h 4999978"/>
              <a:gd name="connsiteX109" fmla="*/ 8484740 w 12192000"/>
              <a:gd name="connsiteY109" fmla="*/ 385159 h 4999978"/>
              <a:gd name="connsiteX110" fmla="*/ 8601673 w 12192000"/>
              <a:gd name="connsiteY110" fmla="*/ 397101 h 4999978"/>
              <a:gd name="connsiteX111" fmla="*/ 8701676 w 12192000"/>
              <a:gd name="connsiteY111" fmla="*/ 401351 h 4999978"/>
              <a:gd name="connsiteX112" fmla="*/ 8773288 w 12192000"/>
              <a:gd name="connsiteY112" fmla="*/ 378077 h 4999978"/>
              <a:gd name="connsiteX113" fmla="*/ 8779909 w 12192000"/>
              <a:gd name="connsiteY113" fmla="*/ 382446 h 4999978"/>
              <a:gd name="connsiteX114" fmla="*/ 8829932 w 12192000"/>
              <a:gd name="connsiteY114" fmla="*/ 379243 h 4999978"/>
              <a:gd name="connsiteX115" fmla="*/ 9003386 w 12192000"/>
              <a:gd name="connsiteY115" fmla="*/ 336242 h 4999978"/>
              <a:gd name="connsiteX116" fmla="*/ 9101185 w 12192000"/>
              <a:gd name="connsiteY116" fmla="*/ 330862 h 4999978"/>
              <a:gd name="connsiteX117" fmla="*/ 9136185 w 12192000"/>
              <a:gd name="connsiteY117" fmla="*/ 334078 h 4999978"/>
              <a:gd name="connsiteX118" fmla="*/ 9194801 w 12192000"/>
              <a:gd name="connsiteY118" fmla="*/ 339149 h 4999978"/>
              <a:gd name="connsiteX119" fmla="*/ 9239316 w 12192000"/>
              <a:gd name="connsiteY119" fmla="*/ 355558 h 4999978"/>
              <a:gd name="connsiteX120" fmla="*/ 9288052 w 12192000"/>
              <a:gd name="connsiteY120" fmla="*/ 354796 h 4999978"/>
              <a:gd name="connsiteX121" fmla="*/ 9298465 w 12192000"/>
              <a:gd name="connsiteY121" fmla="*/ 338296 h 4999978"/>
              <a:gd name="connsiteX122" fmla="*/ 9350892 w 12192000"/>
              <a:gd name="connsiteY122" fmla="*/ 342778 h 4999978"/>
              <a:gd name="connsiteX123" fmla="*/ 9430522 w 12192000"/>
              <a:gd name="connsiteY123" fmla="*/ 351368 h 4999978"/>
              <a:gd name="connsiteX124" fmla="*/ 9476215 w 12192000"/>
              <a:gd name="connsiteY124" fmla="*/ 352107 h 4999978"/>
              <a:gd name="connsiteX125" fmla="*/ 9601276 w 12192000"/>
              <a:gd name="connsiteY125" fmla="*/ 358704 h 4999978"/>
              <a:gd name="connsiteX126" fmla="*/ 9726733 w 12192000"/>
              <a:gd name="connsiteY126" fmla="*/ 368801 h 4999978"/>
              <a:gd name="connsiteX127" fmla="*/ 9802144 w 12192000"/>
              <a:gd name="connsiteY127" fmla="*/ 394479 h 4999978"/>
              <a:gd name="connsiteX128" fmla="*/ 9905153 w 12192000"/>
              <a:gd name="connsiteY128" fmla="*/ 400650 h 4999978"/>
              <a:gd name="connsiteX129" fmla="*/ 9922553 w 12192000"/>
              <a:gd name="connsiteY129" fmla="*/ 404569 h 4999978"/>
              <a:gd name="connsiteX130" fmla="*/ 10044658 w 12192000"/>
              <a:gd name="connsiteY130" fmla="*/ 418077 h 4999978"/>
              <a:gd name="connsiteX131" fmla="*/ 10184585 w 12192000"/>
              <a:gd name="connsiteY131" fmla="*/ 407138 h 4999978"/>
              <a:gd name="connsiteX132" fmla="*/ 10366435 w 12192000"/>
              <a:gd name="connsiteY132" fmla="*/ 462428 h 4999978"/>
              <a:gd name="connsiteX133" fmla="*/ 10688220 w 12192000"/>
              <a:gd name="connsiteY133" fmla="*/ 542258 h 4999978"/>
              <a:gd name="connsiteX134" fmla="*/ 11026690 w 12192000"/>
              <a:gd name="connsiteY134" fmla="*/ 550681 h 4999978"/>
              <a:gd name="connsiteX135" fmla="*/ 11113779 w 12192000"/>
              <a:gd name="connsiteY135" fmla="*/ 533868 h 4999978"/>
              <a:gd name="connsiteX136" fmla="*/ 11369556 w 12192000"/>
              <a:gd name="connsiteY136" fmla="*/ 491719 h 4999978"/>
              <a:gd name="connsiteX137" fmla="*/ 11623342 w 12192000"/>
              <a:gd name="connsiteY137" fmla="*/ 388428 h 4999978"/>
              <a:gd name="connsiteX138" fmla="*/ 11786511 w 12192000"/>
              <a:gd name="connsiteY138" fmla="*/ 358390 h 4999978"/>
              <a:gd name="connsiteX139" fmla="*/ 11862577 w 12192000"/>
              <a:gd name="connsiteY139" fmla="*/ 330549 h 4999978"/>
              <a:gd name="connsiteX140" fmla="*/ 11916612 w 12192000"/>
              <a:gd name="connsiteY140" fmla="*/ 323810 h 4999978"/>
              <a:gd name="connsiteX141" fmla="*/ 11948830 w 12192000"/>
              <a:gd name="connsiteY141" fmla="*/ 318062 h 4999978"/>
              <a:gd name="connsiteX142" fmla="*/ 12001583 w 12192000"/>
              <a:gd name="connsiteY142" fmla="*/ 279643 h 4999978"/>
              <a:gd name="connsiteX143" fmla="*/ 12174977 w 12192000"/>
              <a:gd name="connsiteY143" fmla="*/ 264652 h 4999978"/>
              <a:gd name="connsiteX144" fmla="*/ 12192000 w 12192000"/>
              <a:gd name="connsiteY144" fmla="*/ 256549 h 4999978"/>
              <a:gd name="connsiteX145" fmla="*/ 12192000 w 12192000"/>
              <a:gd name="connsiteY145" fmla="*/ 4999978 h 4999978"/>
              <a:gd name="connsiteX146" fmla="*/ 0 w 12192000"/>
              <a:gd name="connsiteY146" fmla="*/ 4999978 h 4999978"/>
              <a:gd name="connsiteX147" fmla="*/ 0 w 12192000"/>
              <a:gd name="connsiteY147" fmla="*/ 617449 h 4999978"/>
              <a:gd name="connsiteX148" fmla="*/ 11075 w 12192000"/>
              <a:gd name="connsiteY148" fmla="*/ 615178 h 4999978"/>
              <a:gd name="connsiteX149" fmla="*/ 44061 w 12192000"/>
              <a:gd name="connsiteY149" fmla="*/ 608596 h 4999978"/>
              <a:gd name="connsiteX150" fmla="*/ 136694 w 12192000"/>
              <a:gd name="connsiteY150" fmla="*/ 556415 h 4999978"/>
              <a:gd name="connsiteX151" fmla="*/ 170342 w 12192000"/>
              <a:gd name="connsiteY151" fmla="*/ 551077 h 4999978"/>
              <a:gd name="connsiteX152" fmla="*/ 168955 w 12192000"/>
              <a:gd name="connsiteY152" fmla="*/ 542164 h 4999978"/>
              <a:gd name="connsiteX153" fmla="*/ 181474 w 12192000"/>
              <a:gd name="connsiteY153" fmla="*/ 541281 h 4999978"/>
              <a:gd name="connsiteX154" fmla="*/ 209440 w 12192000"/>
              <a:gd name="connsiteY154" fmla="*/ 540561 h 4999978"/>
              <a:gd name="connsiteX155" fmla="*/ 293152 w 12192000"/>
              <a:gd name="connsiteY155" fmla="*/ 536576 h 4999978"/>
              <a:gd name="connsiteX156" fmla="*/ 315693 w 12192000"/>
              <a:gd name="connsiteY156" fmla="*/ 519030 h 4999978"/>
              <a:gd name="connsiteX157" fmla="*/ 337305 w 12192000"/>
              <a:gd name="connsiteY157" fmla="*/ 518372 h 4999978"/>
              <a:gd name="connsiteX158" fmla="*/ 462252 w 12192000"/>
              <a:gd name="connsiteY158" fmla="*/ 493151 h 4999978"/>
              <a:gd name="connsiteX159" fmla="*/ 479457 w 12192000"/>
              <a:gd name="connsiteY159" fmla="*/ 491123 h 4999978"/>
              <a:gd name="connsiteX160" fmla="*/ 488653 w 12192000"/>
              <a:gd name="connsiteY160" fmla="*/ 483257 h 4999978"/>
              <a:gd name="connsiteX161" fmla="*/ 522053 w 12192000"/>
              <a:gd name="connsiteY161" fmla="*/ 481125 h 4999978"/>
              <a:gd name="connsiteX162" fmla="*/ 523520 w 12192000"/>
              <a:gd name="connsiteY162" fmla="*/ 476713 h 4999978"/>
              <a:gd name="connsiteX163" fmla="*/ 632714 w 12192000"/>
              <a:gd name="connsiteY163" fmla="*/ 437101 h 4999978"/>
              <a:gd name="connsiteX164" fmla="*/ 651426 w 12192000"/>
              <a:gd name="connsiteY164" fmla="*/ 430544 h 4999978"/>
              <a:gd name="connsiteX165" fmla="*/ 667724 w 12192000"/>
              <a:gd name="connsiteY165" fmla="*/ 432138 h 4999978"/>
              <a:gd name="connsiteX166" fmla="*/ 757679 w 12192000"/>
              <a:gd name="connsiteY166" fmla="*/ 425145 h 4999978"/>
              <a:gd name="connsiteX167" fmla="*/ 779159 w 12192000"/>
              <a:gd name="connsiteY167" fmla="*/ 428059 h 4999978"/>
              <a:gd name="connsiteX168" fmla="*/ 788293 w 12192000"/>
              <a:gd name="connsiteY168" fmla="*/ 434863 h 4999978"/>
              <a:gd name="connsiteX169" fmla="*/ 822923 w 12192000"/>
              <a:gd name="connsiteY169" fmla="*/ 421074 h 4999978"/>
              <a:gd name="connsiteX170" fmla="*/ 876559 w 12192000"/>
              <a:gd name="connsiteY170" fmla="*/ 411088 h 4999978"/>
              <a:gd name="connsiteX171" fmla="*/ 902011 w 12192000"/>
              <a:gd name="connsiteY171" fmla="*/ 404118 h 4999978"/>
              <a:gd name="connsiteX172" fmla="*/ 922715 w 12192000"/>
              <a:gd name="connsiteY172" fmla="*/ 407699 h 4999978"/>
              <a:gd name="connsiteX173" fmla="*/ 1040139 w 12192000"/>
              <a:gd name="connsiteY173" fmla="*/ 406590 h 4999978"/>
              <a:gd name="connsiteX174" fmla="*/ 1067251 w 12192000"/>
              <a:gd name="connsiteY174" fmla="*/ 412384 h 4999978"/>
              <a:gd name="connsiteX175" fmla="*/ 1080272 w 12192000"/>
              <a:gd name="connsiteY175" fmla="*/ 424669 h 4999978"/>
              <a:gd name="connsiteX176" fmla="*/ 1090219 w 12192000"/>
              <a:gd name="connsiteY176" fmla="*/ 420026 h 4999978"/>
              <a:gd name="connsiteX177" fmla="*/ 1161226 w 12192000"/>
              <a:gd name="connsiteY177" fmla="*/ 418304 h 4999978"/>
              <a:gd name="connsiteX178" fmla="*/ 1207525 w 12192000"/>
              <a:gd name="connsiteY178" fmla="*/ 416039 h 4999978"/>
              <a:gd name="connsiteX179" fmla="*/ 1295331 w 12192000"/>
              <a:gd name="connsiteY179" fmla="*/ 402182 h 4999978"/>
              <a:gd name="connsiteX180" fmla="*/ 1347118 w 12192000"/>
              <a:gd name="connsiteY180" fmla="*/ 399704 h 4999978"/>
              <a:gd name="connsiteX181" fmla="*/ 1378108 w 12192000"/>
              <a:gd name="connsiteY181" fmla="*/ 398410 h 4999978"/>
              <a:gd name="connsiteX182" fmla="*/ 1459192 w 12192000"/>
              <a:gd name="connsiteY182" fmla="*/ 380919 h 4999978"/>
              <a:gd name="connsiteX183" fmla="*/ 1590120 w 12192000"/>
              <a:gd name="connsiteY183" fmla="*/ 317608 h 4999978"/>
              <a:gd name="connsiteX184" fmla="*/ 1631417 w 12192000"/>
              <a:gd name="connsiteY184" fmla="*/ 308227 h 4999978"/>
              <a:gd name="connsiteX185" fmla="*/ 1638727 w 12192000"/>
              <a:gd name="connsiteY185" fmla="*/ 311610 h 4999978"/>
              <a:gd name="connsiteX186" fmla="*/ 1844438 w 12192000"/>
              <a:gd name="connsiteY186" fmla="*/ 271304 h 4999978"/>
              <a:gd name="connsiteX187" fmla="*/ 1881324 w 12192000"/>
              <a:gd name="connsiteY187" fmla="*/ 268497 h 4999978"/>
              <a:gd name="connsiteX188" fmla="*/ 1908999 w 12192000"/>
              <a:gd name="connsiteY188" fmla="*/ 269338 h 4999978"/>
              <a:gd name="connsiteX189" fmla="*/ 1974956 w 12192000"/>
              <a:gd name="connsiteY189" fmla="*/ 255958 h 4999978"/>
              <a:gd name="connsiteX190" fmla="*/ 2082409 w 12192000"/>
              <a:gd name="connsiteY190" fmla="*/ 227290 h 4999978"/>
              <a:gd name="connsiteX191" fmla="*/ 2105639 w 12192000"/>
              <a:gd name="connsiteY191" fmla="*/ 222648 h 4999978"/>
              <a:gd name="connsiteX192" fmla="*/ 2126992 w 12192000"/>
              <a:gd name="connsiteY192" fmla="*/ 224468 h 4999978"/>
              <a:gd name="connsiteX193" fmla="*/ 2133154 w 12192000"/>
              <a:gd name="connsiteY193" fmla="*/ 229952 h 4999978"/>
              <a:gd name="connsiteX194" fmla="*/ 2146154 w 12192000"/>
              <a:gd name="connsiteY194" fmla="*/ 228332 h 4999978"/>
              <a:gd name="connsiteX195" fmla="*/ 2149901 w 12192000"/>
              <a:gd name="connsiteY195" fmla="*/ 229116 h 4999978"/>
              <a:gd name="connsiteX196" fmla="*/ 2171100 w 12192000"/>
              <a:gd name="connsiteY196" fmla="*/ 232389 h 4999978"/>
              <a:gd name="connsiteX197" fmla="*/ 2209148 w 12192000"/>
              <a:gd name="connsiteY197" fmla="*/ 209225 h 4999978"/>
              <a:gd name="connsiteX198" fmla="*/ 2261889 w 12192000"/>
              <a:gd name="connsiteY198" fmla="*/ 205532 h 4999978"/>
              <a:gd name="connsiteX199" fmla="*/ 2452315 w 12192000"/>
              <a:gd name="connsiteY199" fmla="*/ 152899 h 4999978"/>
              <a:gd name="connsiteX200" fmla="*/ 2495330 w 12192000"/>
              <a:gd name="connsiteY200" fmla="*/ 142101 h 4999978"/>
              <a:gd name="connsiteX201" fmla="*/ 2665623 w 12192000"/>
              <a:gd name="connsiteY201" fmla="*/ 96394 h 4999978"/>
              <a:gd name="connsiteX202" fmla="*/ 2763332 w 12192000"/>
              <a:gd name="connsiteY202" fmla="*/ 74831 h 4999978"/>
              <a:gd name="connsiteX203" fmla="*/ 2843870 w 12192000"/>
              <a:gd name="connsiteY203" fmla="*/ 47507 h 4999978"/>
              <a:gd name="connsiteX204" fmla="*/ 2862745 w 12192000"/>
              <a:gd name="connsiteY204" fmla="*/ 43242 h 4999978"/>
              <a:gd name="connsiteX205" fmla="*/ 2864596 w 12192000"/>
              <a:gd name="connsiteY205" fmla="*/ 39218 h 4999978"/>
              <a:gd name="connsiteX206" fmla="*/ 2875381 w 12192000"/>
              <a:gd name="connsiteY206" fmla="*/ 35003 h 4999978"/>
              <a:gd name="connsiteX207" fmla="*/ 2895139 w 12192000"/>
              <a:gd name="connsiteY207" fmla="*/ 24186 h 4999978"/>
              <a:gd name="connsiteX208" fmla="*/ 2932205 w 12192000"/>
              <a:gd name="connsiteY208" fmla="*/ 11873 h 4999978"/>
              <a:gd name="connsiteX209" fmla="*/ 2933310 w 12192000"/>
              <a:gd name="connsiteY209" fmla="*/ 12816 h 4999978"/>
              <a:gd name="connsiteX210" fmla="*/ 2945218 w 12192000"/>
              <a:gd name="connsiteY210" fmla="*/ 14141 h 4999978"/>
              <a:gd name="connsiteX211" fmla="*/ 2966465 w 12192000"/>
              <a:gd name="connsiteY211" fmla="*/ 14117 h 4999978"/>
              <a:gd name="connsiteX212" fmla="*/ 3016048 w 12192000"/>
              <a:gd name="connsiteY212" fmla="*/ 12381 h 4999978"/>
              <a:gd name="connsiteX213" fmla="*/ 3057077 w 12192000"/>
              <a:gd name="connsiteY213" fmla="*/ 14845 h 4999978"/>
              <a:gd name="connsiteX214" fmla="*/ 3148105 w 12192000"/>
              <a:gd name="connsiteY214" fmla="*/ 30648 h 4999978"/>
              <a:gd name="connsiteX215" fmla="*/ 3251671 w 12192000"/>
              <a:gd name="connsiteY215" fmla="*/ 31575 h 4999978"/>
              <a:gd name="connsiteX216" fmla="*/ 3351400 w 12192000"/>
              <a:gd name="connsiteY216" fmla="*/ 32687 h 4999978"/>
              <a:gd name="connsiteX217" fmla="*/ 3387481 w 12192000"/>
              <a:gd name="connsiteY217" fmla="*/ 31443 h 4999978"/>
              <a:gd name="connsiteX218" fmla="*/ 3451923 w 12192000"/>
              <a:gd name="connsiteY218" fmla="*/ 36482 h 4999978"/>
              <a:gd name="connsiteX219" fmla="*/ 3481520 w 12192000"/>
              <a:gd name="connsiteY219" fmla="*/ 43287 h 4999978"/>
              <a:gd name="connsiteX220" fmla="*/ 3482804 w 12192000"/>
              <a:gd name="connsiteY220" fmla="*/ 42812 h 4999978"/>
              <a:gd name="connsiteX221" fmla="*/ 3485495 w 12192000"/>
              <a:gd name="connsiteY221" fmla="*/ 45921 h 4999978"/>
              <a:gd name="connsiteX222" fmla="*/ 3490972 w 12192000"/>
              <a:gd name="connsiteY222" fmla="*/ 47286 h 4999978"/>
              <a:gd name="connsiteX223" fmla="*/ 3505835 w 12192000"/>
              <a:gd name="connsiteY223" fmla="*/ 46077 h 4999978"/>
              <a:gd name="connsiteX224" fmla="*/ 3511410 w 12192000"/>
              <a:gd name="connsiteY224" fmla="*/ 44808 h 4999978"/>
              <a:gd name="connsiteX225" fmla="*/ 3519598 w 12192000"/>
              <a:gd name="connsiteY225" fmla="*/ 44683 h 4999978"/>
              <a:gd name="connsiteX226" fmla="*/ 3519807 w 12192000"/>
              <a:gd name="connsiteY226" fmla="*/ 44938 h 4999978"/>
              <a:gd name="connsiteX227" fmla="*/ 3527466 w 12192000"/>
              <a:gd name="connsiteY227" fmla="*/ 44316 h 4999978"/>
              <a:gd name="connsiteX228" fmla="*/ 3564889 w 12192000"/>
              <a:gd name="connsiteY228" fmla="*/ 57394 h 4999978"/>
              <a:gd name="connsiteX229" fmla="*/ 3614922 w 12192000"/>
              <a:gd name="connsiteY229" fmla="*/ 61804 h 4999978"/>
              <a:gd name="connsiteX230" fmla="*/ 3635506 w 12192000"/>
              <a:gd name="connsiteY230" fmla="*/ 65718 h 4999978"/>
              <a:gd name="connsiteX231" fmla="*/ 3646525 w 12192000"/>
              <a:gd name="connsiteY231" fmla="*/ 69193 h 4999978"/>
              <a:gd name="connsiteX232" fmla="*/ 3647224 w 12192000"/>
              <a:gd name="connsiteY232" fmla="*/ 70303 h 4999978"/>
              <a:gd name="connsiteX233" fmla="*/ 3683100 w 12192000"/>
              <a:gd name="connsiteY233" fmla="*/ 64109 h 4999978"/>
              <a:gd name="connsiteX234" fmla="*/ 3687901 w 12192000"/>
              <a:gd name="connsiteY234" fmla="*/ 65372 h 4999978"/>
              <a:gd name="connsiteX235" fmla="*/ 3711234 w 12192000"/>
              <a:gd name="connsiteY235" fmla="*/ 58665 h 4999978"/>
              <a:gd name="connsiteX236" fmla="*/ 3723318 w 12192000"/>
              <a:gd name="connsiteY236" fmla="*/ 56625 h 4999978"/>
              <a:gd name="connsiteX237" fmla="*/ 3726677 w 12192000"/>
              <a:gd name="connsiteY237" fmla="*/ 53112 h 4999978"/>
              <a:gd name="connsiteX238" fmla="*/ 3744535 w 12192000"/>
              <a:gd name="connsiteY238" fmla="*/ 51590 h 4999978"/>
              <a:gd name="connsiteX239" fmla="*/ 3746608 w 12192000"/>
              <a:gd name="connsiteY239" fmla="*/ 52522 h 4999978"/>
              <a:gd name="connsiteX240" fmla="*/ 3761262 w 12192000"/>
              <a:gd name="connsiteY240" fmla="*/ 47147 h 4999978"/>
              <a:gd name="connsiteX241" fmla="*/ 3803931 w 12192000"/>
              <a:gd name="connsiteY241" fmla="*/ 49309 h 4999978"/>
              <a:gd name="connsiteX242" fmla="*/ 3925626 w 12192000"/>
              <a:gd name="connsiteY242" fmla="*/ 40301 h 4999978"/>
              <a:gd name="connsiteX243" fmla="*/ 4033324 w 12192000"/>
              <a:gd name="connsiteY243" fmla="*/ 26451 h 4999978"/>
              <a:gd name="connsiteX0" fmla="*/ 4033324 w 12192000"/>
              <a:gd name="connsiteY0" fmla="*/ 26451 h 4999978"/>
              <a:gd name="connsiteX1" fmla="*/ 4138795 w 12192000"/>
              <a:gd name="connsiteY1" fmla="*/ 28995 h 4999978"/>
              <a:gd name="connsiteX2" fmla="*/ 4197186 w 12192000"/>
              <a:gd name="connsiteY2" fmla="*/ 16311 h 4999978"/>
              <a:gd name="connsiteX3" fmla="*/ 4371550 w 12192000"/>
              <a:gd name="connsiteY3" fmla="*/ 8916 h 4999978"/>
              <a:gd name="connsiteX4" fmla="*/ 4424056 w 12192000"/>
              <a:gd name="connsiteY4" fmla="*/ 15151 h 4999978"/>
              <a:gd name="connsiteX5" fmla="*/ 4469897 w 12192000"/>
              <a:gd name="connsiteY5" fmla="*/ 0 h 4999978"/>
              <a:gd name="connsiteX6" fmla="*/ 4489151 w 12192000"/>
              <a:gd name="connsiteY6" fmla="*/ 7067 h 4999978"/>
              <a:gd name="connsiteX7" fmla="*/ 4492479 w 12192000"/>
              <a:gd name="connsiteY7" fmla="*/ 8512 h 4999978"/>
              <a:gd name="connsiteX8" fmla="*/ 4505693 w 12192000"/>
              <a:gd name="connsiteY8" fmla="*/ 9366 h 4999978"/>
              <a:gd name="connsiteX9" fmla="*/ 4509529 w 12192000"/>
              <a:gd name="connsiteY9" fmla="*/ 15767 h 4999978"/>
              <a:gd name="connsiteX10" fmla="*/ 4529499 w 12192000"/>
              <a:gd name="connsiteY10" fmla="*/ 21469 h 4999978"/>
              <a:gd name="connsiteX11" fmla="*/ 4553795 w 12192000"/>
              <a:gd name="connsiteY11" fmla="*/ 21323 h 4999978"/>
              <a:gd name="connsiteX12" fmla="*/ 4640118 w 12192000"/>
              <a:gd name="connsiteY12" fmla="*/ 21481 h 4999978"/>
              <a:gd name="connsiteX13" fmla="*/ 4654127 w 12192000"/>
              <a:gd name="connsiteY13" fmla="*/ 17734 h 4999978"/>
              <a:gd name="connsiteX14" fmla="*/ 4700168 w 12192000"/>
              <a:gd name="connsiteY14" fmla="*/ 22735 h 4999978"/>
              <a:gd name="connsiteX15" fmla="*/ 4741127 w 12192000"/>
              <a:gd name="connsiteY15" fmla="*/ 23309 h 4999978"/>
              <a:gd name="connsiteX16" fmla="*/ 4767598 w 12192000"/>
              <a:gd name="connsiteY16" fmla="*/ 20054 h 4999978"/>
              <a:gd name="connsiteX17" fmla="*/ 4774592 w 12192000"/>
              <a:gd name="connsiteY17" fmla="*/ 22231 h 4999978"/>
              <a:gd name="connsiteX18" fmla="*/ 4801328 w 12192000"/>
              <a:gd name="connsiteY18" fmla="*/ 23236 h 4999978"/>
              <a:gd name="connsiteX19" fmla="*/ 4814870 w 12192000"/>
              <a:gd name="connsiteY19" fmla="*/ 19579 h 4999978"/>
              <a:gd name="connsiteX20" fmla="*/ 4828440 w 12192000"/>
              <a:gd name="connsiteY20" fmla="*/ 27197 h 4999978"/>
              <a:gd name="connsiteX21" fmla="*/ 4831826 w 12192000"/>
              <a:gd name="connsiteY21" fmla="*/ 32900 h 4999978"/>
              <a:gd name="connsiteX22" fmla="*/ 4850785 w 12192000"/>
              <a:gd name="connsiteY22" fmla="*/ 29972 h 4999978"/>
              <a:gd name="connsiteX23" fmla="*/ 4866468 w 12192000"/>
              <a:gd name="connsiteY23" fmla="*/ 35321 h 4999978"/>
              <a:gd name="connsiteX24" fmla="*/ 4879983 w 12192000"/>
              <a:gd name="connsiteY24" fmla="*/ 31397 h 4999978"/>
              <a:gd name="connsiteX25" fmla="*/ 4885635 w 12192000"/>
              <a:gd name="connsiteY25" fmla="*/ 32124 h 4999978"/>
              <a:gd name="connsiteX26" fmla="*/ 4899698 w 12192000"/>
              <a:gd name="connsiteY26" fmla="*/ 34658 h 4999978"/>
              <a:gd name="connsiteX27" fmla="*/ 4923986 w 12192000"/>
              <a:gd name="connsiteY27" fmla="*/ 40414 h 4999978"/>
              <a:gd name="connsiteX28" fmla="*/ 4931544 w 12192000"/>
              <a:gd name="connsiteY28" fmla="*/ 41140 h 4999978"/>
              <a:gd name="connsiteX29" fmla="*/ 4948135 w 12192000"/>
              <a:gd name="connsiteY29" fmla="*/ 50311 h 4999978"/>
              <a:gd name="connsiteX30" fmla="*/ 4980068 w 12192000"/>
              <a:gd name="connsiteY30" fmla="*/ 57834 h 4999978"/>
              <a:gd name="connsiteX31" fmla="*/ 5036541 w 12192000"/>
              <a:gd name="connsiteY31" fmla="*/ 85075 h 4999978"/>
              <a:gd name="connsiteX32" fmla="*/ 5069678 w 12192000"/>
              <a:gd name="connsiteY32" fmla="*/ 97961 h 4999978"/>
              <a:gd name="connsiteX33" fmla="*/ 5092160 w 12192000"/>
              <a:gd name="connsiteY33" fmla="*/ 109985 h 4999978"/>
              <a:gd name="connsiteX34" fmla="*/ 5158166 w 12192000"/>
              <a:gd name="connsiteY34" fmla="*/ 126350 h 4999978"/>
              <a:gd name="connsiteX35" fmla="*/ 5271252 w 12192000"/>
              <a:gd name="connsiteY35" fmla="*/ 147520 h 4999978"/>
              <a:gd name="connsiteX36" fmla="*/ 5294438 w 12192000"/>
              <a:gd name="connsiteY36" fmla="*/ 153338 h 4999978"/>
              <a:gd name="connsiteX37" fmla="*/ 5310840 w 12192000"/>
              <a:gd name="connsiteY37" fmla="*/ 163551 h 4999978"/>
              <a:gd name="connsiteX38" fmla="*/ 5311570 w 12192000"/>
              <a:gd name="connsiteY38" fmla="*/ 170463 h 4999978"/>
              <a:gd name="connsiteX39" fmla="*/ 5323756 w 12192000"/>
              <a:gd name="connsiteY39" fmla="*/ 174500 h 4999978"/>
              <a:gd name="connsiteX40" fmla="*/ 5326259 w 12192000"/>
              <a:gd name="connsiteY40" fmla="*/ 176662 h 4999978"/>
              <a:gd name="connsiteX41" fmla="*/ 5383267 w 12192000"/>
              <a:gd name="connsiteY41" fmla="*/ 199617 h 4999978"/>
              <a:gd name="connsiteX42" fmla="*/ 5492371 w 12192000"/>
              <a:gd name="connsiteY42" fmla="*/ 230923 h 4999978"/>
              <a:gd name="connsiteX43" fmla="*/ 5640913 w 12192000"/>
              <a:gd name="connsiteY43" fmla="*/ 239810 h 4999978"/>
              <a:gd name="connsiteX44" fmla="*/ 5877770 w 12192000"/>
              <a:gd name="connsiteY44" fmla="*/ 283747 h 4999978"/>
              <a:gd name="connsiteX45" fmla="*/ 5989615 w 12192000"/>
              <a:gd name="connsiteY45" fmla="*/ 306445 h 4999978"/>
              <a:gd name="connsiteX46" fmla="*/ 5996857 w 12192000"/>
              <a:gd name="connsiteY46" fmla="*/ 310331 h 4999978"/>
              <a:gd name="connsiteX47" fmla="*/ 6037387 w 12192000"/>
              <a:gd name="connsiteY47" fmla="*/ 299308 h 4999978"/>
              <a:gd name="connsiteX48" fmla="*/ 6113074 w 12192000"/>
              <a:gd name="connsiteY48" fmla="*/ 312627 h 4999978"/>
              <a:gd name="connsiteX49" fmla="*/ 6280929 w 12192000"/>
              <a:gd name="connsiteY49" fmla="*/ 337226 h 4999978"/>
              <a:gd name="connsiteX50" fmla="*/ 6298665 w 12192000"/>
              <a:gd name="connsiteY50" fmla="*/ 329713 h 4999978"/>
              <a:gd name="connsiteX51" fmla="*/ 6317326 w 12192000"/>
              <a:gd name="connsiteY51" fmla="*/ 326576 h 4999978"/>
              <a:gd name="connsiteX52" fmla="*/ 6319212 w 12192000"/>
              <a:gd name="connsiteY52" fmla="*/ 327786 h 4999978"/>
              <a:gd name="connsiteX53" fmla="*/ 6339724 w 12192000"/>
              <a:gd name="connsiteY53" fmla="*/ 328880 h 4999978"/>
              <a:gd name="connsiteX54" fmla="*/ 6345010 w 12192000"/>
              <a:gd name="connsiteY54" fmla="*/ 325930 h 4999978"/>
              <a:gd name="connsiteX55" fmla="*/ 6359332 w 12192000"/>
              <a:gd name="connsiteY55" fmla="*/ 325681 h 4999978"/>
              <a:gd name="connsiteX56" fmla="*/ 6388220 w 12192000"/>
              <a:gd name="connsiteY56" fmla="*/ 322496 h 4999978"/>
              <a:gd name="connsiteX57" fmla="*/ 6392994 w 12192000"/>
              <a:gd name="connsiteY57" fmla="*/ 324426 h 4999978"/>
              <a:gd name="connsiteX58" fmla="*/ 6435581 w 12192000"/>
              <a:gd name="connsiteY58" fmla="*/ 323557 h 4999978"/>
              <a:gd name="connsiteX59" fmla="*/ 6435870 w 12192000"/>
              <a:gd name="connsiteY59" fmla="*/ 324745 h 4999978"/>
              <a:gd name="connsiteX60" fmla="*/ 6446571 w 12192000"/>
              <a:gd name="connsiteY60" fmla="*/ 329739 h 4999978"/>
              <a:gd name="connsiteX61" fmla="*/ 6467701 w 12192000"/>
              <a:gd name="connsiteY61" fmla="*/ 336547 h 4999978"/>
              <a:gd name="connsiteX62" fmla="*/ 6512727 w 12192000"/>
              <a:gd name="connsiteY62" fmla="*/ 367087 h 4999978"/>
              <a:gd name="connsiteX63" fmla="*/ 6557094 w 12192000"/>
              <a:gd name="connsiteY63" fmla="*/ 366314 h 4999978"/>
              <a:gd name="connsiteX64" fmla="*/ 6565879 w 12192000"/>
              <a:gd name="connsiteY64" fmla="*/ 366812 h 4999978"/>
              <a:gd name="connsiteX65" fmla="*/ 6565997 w 12192000"/>
              <a:gd name="connsiteY65" fmla="*/ 367092 h 4999978"/>
              <a:gd name="connsiteX66" fmla="*/ 6575147 w 12192000"/>
              <a:gd name="connsiteY66" fmla="*/ 368156 h 4999978"/>
              <a:gd name="connsiteX67" fmla="*/ 6581899 w 12192000"/>
              <a:gd name="connsiteY67" fmla="*/ 367720 h 4999978"/>
              <a:gd name="connsiteX68" fmla="*/ 6598943 w 12192000"/>
              <a:gd name="connsiteY68" fmla="*/ 368688 h 4999978"/>
              <a:gd name="connsiteX69" fmla="*/ 6604421 w 12192000"/>
              <a:gd name="connsiteY69" fmla="*/ 370815 h 4999978"/>
              <a:gd name="connsiteX70" fmla="*/ 6606035 w 12192000"/>
              <a:gd name="connsiteY70" fmla="*/ 374247 h 4999978"/>
              <a:gd name="connsiteX71" fmla="*/ 6607669 w 12192000"/>
              <a:gd name="connsiteY71" fmla="*/ 373968 h 4999978"/>
              <a:gd name="connsiteX72" fmla="*/ 6637532 w 12192000"/>
              <a:gd name="connsiteY72" fmla="*/ 384907 h 4999978"/>
              <a:gd name="connsiteX73" fmla="*/ 6706880 w 12192000"/>
              <a:gd name="connsiteY73" fmla="*/ 399163 h 4999978"/>
              <a:gd name="connsiteX74" fmla="*/ 6747500 w 12192000"/>
              <a:gd name="connsiteY74" fmla="*/ 403168 h 4999978"/>
              <a:gd name="connsiteX75" fmla="*/ 6857783 w 12192000"/>
              <a:gd name="connsiteY75" fmla="*/ 418687 h 4999978"/>
              <a:gd name="connsiteX76" fmla="*/ 7018394 w 12192000"/>
              <a:gd name="connsiteY76" fmla="*/ 466613 h 4999978"/>
              <a:gd name="connsiteX77" fmla="*/ 7024679 w 12192000"/>
              <a:gd name="connsiteY77" fmla="*/ 572534 h 4999978"/>
              <a:gd name="connsiteX78" fmla="*/ 7041715 w 12192000"/>
              <a:gd name="connsiteY78" fmla="*/ 465902 h 4999978"/>
              <a:gd name="connsiteX79" fmla="*/ 7048103 w 12192000"/>
              <a:gd name="connsiteY79" fmla="*/ 464392 h 4999978"/>
              <a:gd name="connsiteX80" fmla="*/ 7057490 w 12192000"/>
              <a:gd name="connsiteY80" fmla="*/ 463917 h 4999978"/>
              <a:gd name="connsiteX81" fmla="*/ 7057730 w 12192000"/>
              <a:gd name="connsiteY81" fmla="*/ 464165 h 4999978"/>
              <a:gd name="connsiteX82" fmla="*/ 7066511 w 12192000"/>
              <a:gd name="connsiteY82" fmla="*/ 463214 h 4999978"/>
              <a:gd name="connsiteX83" fmla="*/ 7109401 w 12192000"/>
              <a:gd name="connsiteY83" fmla="*/ 455268 h 4999978"/>
              <a:gd name="connsiteX84" fmla="*/ 7166830 w 12192000"/>
              <a:gd name="connsiteY84" fmla="*/ 477037 h 4999978"/>
              <a:gd name="connsiteX85" fmla="*/ 7190442 w 12192000"/>
              <a:gd name="connsiteY85" fmla="*/ 480090 h 4999978"/>
              <a:gd name="connsiteX86" fmla="*/ 7203083 w 12192000"/>
              <a:gd name="connsiteY86" fmla="*/ 483106 h 4999978"/>
              <a:gd name="connsiteX87" fmla="*/ 7203894 w 12192000"/>
              <a:gd name="connsiteY87" fmla="*/ 484190 h 4999978"/>
              <a:gd name="connsiteX88" fmla="*/ 7245004 w 12192000"/>
              <a:gd name="connsiteY88" fmla="*/ 476444 h 4999978"/>
              <a:gd name="connsiteX89" fmla="*/ 7250514 w 12192000"/>
              <a:gd name="connsiteY89" fmla="*/ 477506 h 4999978"/>
              <a:gd name="connsiteX90" fmla="*/ 7277246 w 12192000"/>
              <a:gd name="connsiteY90" fmla="*/ 469782 h 4999978"/>
              <a:gd name="connsiteX91" fmla="*/ 7291092 w 12192000"/>
              <a:gd name="connsiteY91" fmla="*/ 467217 h 4999978"/>
              <a:gd name="connsiteX92" fmla="*/ 7294933 w 12192000"/>
              <a:gd name="connsiteY92" fmla="*/ 463549 h 4999978"/>
              <a:gd name="connsiteX93" fmla="*/ 7315408 w 12192000"/>
              <a:gd name="connsiteY93" fmla="*/ 461260 h 4999978"/>
              <a:gd name="connsiteX94" fmla="*/ 7317786 w 12192000"/>
              <a:gd name="connsiteY94" fmla="*/ 462106 h 4999978"/>
              <a:gd name="connsiteX95" fmla="*/ 7334572 w 12192000"/>
              <a:gd name="connsiteY95" fmla="*/ 456088 h 4999978"/>
              <a:gd name="connsiteX96" fmla="*/ 7375190 w 12192000"/>
              <a:gd name="connsiteY96" fmla="*/ 449931 h 4999978"/>
              <a:gd name="connsiteX97" fmla="*/ 7522997 w 12192000"/>
              <a:gd name="connsiteY97" fmla="*/ 442209 h 4999978"/>
              <a:gd name="connsiteX98" fmla="*/ 7686985 w 12192000"/>
              <a:gd name="connsiteY98" fmla="*/ 419805 h 4999978"/>
              <a:gd name="connsiteX99" fmla="*/ 7854068 w 12192000"/>
              <a:gd name="connsiteY99" fmla="*/ 409774 h 4999978"/>
              <a:gd name="connsiteX100" fmla="*/ 8034165 w 12192000"/>
              <a:gd name="connsiteY100" fmla="*/ 391699 h 4999978"/>
              <a:gd name="connsiteX101" fmla="*/ 8094381 w 12192000"/>
              <a:gd name="connsiteY101" fmla="*/ 395718 h 4999978"/>
              <a:gd name="connsiteX102" fmla="*/ 8146898 w 12192000"/>
              <a:gd name="connsiteY102" fmla="*/ 378558 h 4999978"/>
              <a:gd name="connsiteX103" fmla="*/ 8168993 w 12192000"/>
              <a:gd name="connsiteY103" fmla="*/ 384830 h 4999978"/>
              <a:gd name="connsiteX104" fmla="*/ 8172809 w 12192000"/>
              <a:gd name="connsiteY104" fmla="*/ 386137 h 4999978"/>
              <a:gd name="connsiteX105" fmla="*/ 8187962 w 12192000"/>
              <a:gd name="connsiteY105" fmla="*/ 386433 h 4999978"/>
              <a:gd name="connsiteX106" fmla="*/ 8192382 w 12192000"/>
              <a:gd name="connsiteY106" fmla="*/ 392692 h 4999978"/>
              <a:gd name="connsiteX107" fmla="*/ 8375192 w 12192000"/>
              <a:gd name="connsiteY107" fmla="*/ 383879 h 4999978"/>
              <a:gd name="connsiteX108" fmla="*/ 8454377 w 12192000"/>
              <a:gd name="connsiteY108" fmla="*/ 380331 h 4999978"/>
              <a:gd name="connsiteX109" fmla="*/ 8484740 w 12192000"/>
              <a:gd name="connsiteY109" fmla="*/ 385159 h 4999978"/>
              <a:gd name="connsiteX110" fmla="*/ 8601673 w 12192000"/>
              <a:gd name="connsiteY110" fmla="*/ 397101 h 4999978"/>
              <a:gd name="connsiteX111" fmla="*/ 8701676 w 12192000"/>
              <a:gd name="connsiteY111" fmla="*/ 401351 h 4999978"/>
              <a:gd name="connsiteX112" fmla="*/ 8773288 w 12192000"/>
              <a:gd name="connsiteY112" fmla="*/ 378077 h 4999978"/>
              <a:gd name="connsiteX113" fmla="*/ 8779909 w 12192000"/>
              <a:gd name="connsiteY113" fmla="*/ 382446 h 4999978"/>
              <a:gd name="connsiteX114" fmla="*/ 8829932 w 12192000"/>
              <a:gd name="connsiteY114" fmla="*/ 379243 h 4999978"/>
              <a:gd name="connsiteX115" fmla="*/ 9003386 w 12192000"/>
              <a:gd name="connsiteY115" fmla="*/ 336242 h 4999978"/>
              <a:gd name="connsiteX116" fmla="*/ 9101185 w 12192000"/>
              <a:gd name="connsiteY116" fmla="*/ 330862 h 4999978"/>
              <a:gd name="connsiteX117" fmla="*/ 9136185 w 12192000"/>
              <a:gd name="connsiteY117" fmla="*/ 334078 h 4999978"/>
              <a:gd name="connsiteX118" fmla="*/ 9194801 w 12192000"/>
              <a:gd name="connsiteY118" fmla="*/ 339149 h 4999978"/>
              <a:gd name="connsiteX119" fmla="*/ 9239316 w 12192000"/>
              <a:gd name="connsiteY119" fmla="*/ 355558 h 4999978"/>
              <a:gd name="connsiteX120" fmla="*/ 9288052 w 12192000"/>
              <a:gd name="connsiteY120" fmla="*/ 354796 h 4999978"/>
              <a:gd name="connsiteX121" fmla="*/ 9298465 w 12192000"/>
              <a:gd name="connsiteY121" fmla="*/ 338296 h 4999978"/>
              <a:gd name="connsiteX122" fmla="*/ 9350892 w 12192000"/>
              <a:gd name="connsiteY122" fmla="*/ 342778 h 4999978"/>
              <a:gd name="connsiteX123" fmla="*/ 9430522 w 12192000"/>
              <a:gd name="connsiteY123" fmla="*/ 351368 h 4999978"/>
              <a:gd name="connsiteX124" fmla="*/ 9476215 w 12192000"/>
              <a:gd name="connsiteY124" fmla="*/ 352107 h 4999978"/>
              <a:gd name="connsiteX125" fmla="*/ 9601276 w 12192000"/>
              <a:gd name="connsiteY125" fmla="*/ 358704 h 4999978"/>
              <a:gd name="connsiteX126" fmla="*/ 9726733 w 12192000"/>
              <a:gd name="connsiteY126" fmla="*/ 368801 h 4999978"/>
              <a:gd name="connsiteX127" fmla="*/ 9802144 w 12192000"/>
              <a:gd name="connsiteY127" fmla="*/ 394479 h 4999978"/>
              <a:gd name="connsiteX128" fmla="*/ 9905153 w 12192000"/>
              <a:gd name="connsiteY128" fmla="*/ 400650 h 4999978"/>
              <a:gd name="connsiteX129" fmla="*/ 9922553 w 12192000"/>
              <a:gd name="connsiteY129" fmla="*/ 404569 h 4999978"/>
              <a:gd name="connsiteX130" fmla="*/ 10044658 w 12192000"/>
              <a:gd name="connsiteY130" fmla="*/ 418077 h 4999978"/>
              <a:gd name="connsiteX131" fmla="*/ 10184585 w 12192000"/>
              <a:gd name="connsiteY131" fmla="*/ 407138 h 4999978"/>
              <a:gd name="connsiteX132" fmla="*/ 10366435 w 12192000"/>
              <a:gd name="connsiteY132" fmla="*/ 462428 h 4999978"/>
              <a:gd name="connsiteX133" fmla="*/ 10688220 w 12192000"/>
              <a:gd name="connsiteY133" fmla="*/ 542258 h 4999978"/>
              <a:gd name="connsiteX134" fmla="*/ 11026690 w 12192000"/>
              <a:gd name="connsiteY134" fmla="*/ 550681 h 4999978"/>
              <a:gd name="connsiteX135" fmla="*/ 11113779 w 12192000"/>
              <a:gd name="connsiteY135" fmla="*/ 533868 h 4999978"/>
              <a:gd name="connsiteX136" fmla="*/ 11369556 w 12192000"/>
              <a:gd name="connsiteY136" fmla="*/ 491719 h 4999978"/>
              <a:gd name="connsiteX137" fmla="*/ 11623342 w 12192000"/>
              <a:gd name="connsiteY137" fmla="*/ 388428 h 4999978"/>
              <a:gd name="connsiteX138" fmla="*/ 11786511 w 12192000"/>
              <a:gd name="connsiteY138" fmla="*/ 358390 h 4999978"/>
              <a:gd name="connsiteX139" fmla="*/ 11862577 w 12192000"/>
              <a:gd name="connsiteY139" fmla="*/ 330549 h 4999978"/>
              <a:gd name="connsiteX140" fmla="*/ 11916612 w 12192000"/>
              <a:gd name="connsiteY140" fmla="*/ 323810 h 4999978"/>
              <a:gd name="connsiteX141" fmla="*/ 11948830 w 12192000"/>
              <a:gd name="connsiteY141" fmla="*/ 318062 h 4999978"/>
              <a:gd name="connsiteX142" fmla="*/ 12001583 w 12192000"/>
              <a:gd name="connsiteY142" fmla="*/ 279643 h 4999978"/>
              <a:gd name="connsiteX143" fmla="*/ 12174977 w 12192000"/>
              <a:gd name="connsiteY143" fmla="*/ 264652 h 4999978"/>
              <a:gd name="connsiteX144" fmla="*/ 12192000 w 12192000"/>
              <a:gd name="connsiteY144" fmla="*/ 256549 h 4999978"/>
              <a:gd name="connsiteX145" fmla="*/ 12192000 w 12192000"/>
              <a:gd name="connsiteY145" fmla="*/ 4999978 h 4999978"/>
              <a:gd name="connsiteX146" fmla="*/ 0 w 12192000"/>
              <a:gd name="connsiteY146" fmla="*/ 4999978 h 4999978"/>
              <a:gd name="connsiteX147" fmla="*/ 0 w 12192000"/>
              <a:gd name="connsiteY147" fmla="*/ 617449 h 4999978"/>
              <a:gd name="connsiteX148" fmla="*/ 11075 w 12192000"/>
              <a:gd name="connsiteY148" fmla="*/ 615178 h 4999978"/>
              <a:gd name="connsiteX149" fmla="*/ 44061 w 12192000"/>
              <a:gd name="connsiteY149" fmla="*/ 608596 h 4999978"/>
              <a:gd name="connsiteX150" fmla="*/ 136694 w 12192000"/>
              <a:gd name="connsiteY150" fmla="*/ 556415 h 4999978"/>
              <a:gd name="connsiteX151" fmla="*/ 170342 w 12192000"/>
              <a:gd name="connsiteY151" fmla="*/ 551077 h 4999978"/>
              <a:gd name="connsiteX152" fmla="*/ 168955 w 12192000"/>
              <a:gd name="connsiteY152" fmla="*/ 542164 h 4999978"/>
              <a:gd name="connsiteX153" fmla="*/ 181474 w 12192000"/>
              <a:gd name="connsiteY153" fmla="*/ 541281 h 4999978"/>
              <a:gd name="connsiteX154" fmla="*/ 209440 w 12192000"/>
              <a:gd name="connsiteY154" fmla="*/ 540561 h 4999978"/>
              <a:gd name="connsiteX155" fmla="*/ 293152 w 12192000"/>
              <a:gd name="connsiteY155" fmla="*/ 536576 h 4999978"/>
              <a:gd name="connsiteX156" fmla="*/ 315693 w 12192000"/>
              <a:gd name="connsiteY156" fmla="*/ 519030 h 4999978"/>
              <a:gd name="connsiteX157" fmla="*/ 337305 w 12192000"/>
              <a:gd name="connsiteY157" fmla="*/ 518372 h 4999978"/>
              <a:gd name="connsiteX158" fmla="*/ 462252 w 12192000"/>
              <a:gd name="connsiteY158" fmla="*/ 493151 h 4999978"/>
              <a:gd name="connsiteX159" fmla="*/ 479457 w 12192000"/>
              <a:gd name="connsiteY159" fmla="*/ 491123 h 4999978"/>
              <a:gd name="connsiteX160" fmla="*/ 488653 w 12192000"/>
              <a:gd name="connsiteY160" fmla="*/ 483257 h 4999978"/>
              <a:gd name="connsiteX161" fmla="*/ 522053 w 12192000"/>
              <a:gd name="connsiteY161" fmla="*/ 481125 h 4999978"/>
              <a:gd name="connsiteX162" fmla="*/ 523520 w 12192000"/>
              <a:gd name="connsiteY162" fmla="*/ 476713 h 4999978"/>
              <a:gd name="connsiteX163" fmla="*/ 632714 w 12192000"/>
              <a:gd name="connsiteY163" fmla="*/ 437101 h 4999978"/>
              <a:gd name="connsiteX164" fmla="*/ 651426 w 12192000"/>
              <a:gd name="connsiteY164" fmla="*/ 430544 h 4999978"/>
              <a:gd name="connsiteX165" fmla="*/ 667724 w 12192000"/>
              <a:gd name="connsiteY165" fmla="*/ 432138 h 4999978"/>
              <a:gd name="connsiteX166" fmla="*/ 757679 w 12192000"/>
              <a:gd name="connsiteY166" fmla="*/ 425145 h 4999978"/>
              <a:gd name="connsiteX167" fmla="*/ 779159 w 12192000"/>
              <a:gd name="connsiteY167" fmla="*/ 428059 h 4999978"/>
              <a:gd name="connsiteX168" fmla="*/ 788293 w 12192000"/>
              <a:gd name="connsiteY168" fmla="*/ 434863 h 4999978"/>
              <a:gd name="connsiteX169" fmla="*/ 822923 w 12192000"/>
              <a:gd name="connsiteY169" fmla="*/ 421074 h 4999978"/>
              <a:gd name="connsiteX170" fmla="*/ 876559 w 12192000"/>
              <a:gd name="connsiteY170" fmla="*/ 411088 h 4999978"/>
              <a:gd name="connsiteX171" fmla="*/ 902011 w 12192000"/>
              <a:gd name="connsiteY171" fmla="*/ 404118 h 4999978"/>
              <a:gd name="connsiteX172" fmla="*/ 922715 w 12192000"/>
              <a:gd name="connsiteY172" fmla="*/ 407699 h 4999978"/>
              <a:gd name="connsiteX173" fmla="*/ 1040139 w 12192000"/>
              <a:gd name="connsiteY173" fmla="*/ 406590 h 4999978"/>
              <a:gd name="connsiteX174" fmla="*/ 1067251 w 12192000"/>
              <a:gd name="connsiteY174" fmla="*/ 412384 h 4999978"/>
              <a:gd name="connsiteX175" fmla="*/ 1080272 w 12192000"/>
              <a:gd name="connsiteY175" fmla="*/ 424669 h 4999978"/>
              <a:gd name="connsiteX176" fmla="*/ 1090219 w 12192000"/>
              <a:gd name="connsiteY176" fmla="*/ 420026 h 4999978"/>
              <a:gd name="connsiteX177" fmla="*/ 1161226 w 12192000"/>
              <a:gd name="connsiteY177" fmla="*/ 418304 h 4999978"/>
              <a:gd name="connsiteX178" fmla="*/ 1207525 w 12192000"/>
              <a:gd name="connsiteY178" fmla="*/ 416039 h 4999978"/>
              <a:gd name="connsiteX179" fmla="*/ 1295331 w 12192000"/>
              <a:gd name="connsiteY179" fmla="*/ 402182 h 4999978"/>
              <a:gd name="connsiteX180" fmla="*/ 1347118 w 12192000"/>
              <a:gd name="connsiteY180" fmla="*/ 399704 h 4999978"/>
              <a:gd name="connsiteX181" fmla="*/ 1378108 w 12192000"/>
              <a:gd name="connsiteY181" fmla="*/ 398410 h 4999978"/>
              <a:gd name="connsiteX182" fmla="*/ 1459192 w 12192000"/>
              <a:gd name="connsiteY182" fmla="*/ 380919 h 4999978"/>
              <a:gd name="connsiteX183" fmla="*/ 1590120 w 12192000"/>
              <a:gd name="connsiteY183" fmla="*/ 317608 h 4999978"/>
              <a:gd name="connsiteX184" fmla="*/ 1631417 w 12192000"/>
              <a:gd name="connsiteY184" fmla="*/ 308227 h 4999978"/>
              <a:gd name="connsiteX185" fmla="*/ 1638727 w 12192000"/>
              <a:gd name="connsiteY185" fmla="*/ 311610 h 4999978"/>
              <a:gd name="connsiteX186" fmla="*/ 1844438 w 12192000"/>
              <a:gd name="connsiteY186" fmla="*/ 271304 h 4999978"/>
              <a:gd name="connsiteX187" fmla="*/ 1881324 w 12192000"/>
              <a:gd name="connsiteY187" fmla="*/ 268497 h 4999978"/>
              <a:gd name="connsiteX188" fmla="*/ 1908999 w 12192000"/>
              <a:gd name="connsiteY188" fmla="*/ 269338 h 4999978"/>
              <a:gd name="connsiteX189" fmla="*/ 1974956 w 12192000"/>
              <a:gd name="connsiteY189" fmla="*/ 255958 h 4999978"/>
              <a:gd name="connsiteX190" fmla="*/ 2082409 w 12192000"/>
              <a:gd name="connsiteY190" fmla="*/ 227290 h 4999978"/>
              <a:gd name="connsiteX191" fmla="*/ 2105639 w 12192000"/>
              <a:gd name="connsiteY191" fmla="*/ 222648 h 4999978"/>
              <a:gd name="connsiteX192" fmla="*/ 2126992 w 12192000"/>
              <a:gd name="connsiteY192" fmla="*/ 224468 h 4999978"/>
              <a:gd name="connsiteX193" fmla="*/ 2133154 w 12192000"/>
              <a:gd name="connsiteY193" fmla="*/ 229952 h 4999978"/>
              <a:gd name="connsiteX194" fmla="*/ 2146154 w 12192000"/>
              <a:gd name="connsiteY194" fmla="*/ 228332 h 4999978"/>
              <a:gd name="connsiteX195" fmla="*/ 2149901 w 12192000"/>
              <a:gd name="connsiteY195" fmla="*/ 229116 h 4999978"/>
              <a:gd name="connsiteX196" fmla="*/ 2171100 w 12192000"/>
              <a:gd name="connsiteY196" fmla="*/ 232389 h 4999978"/>
              <a:gd name="connsiteX197" fmla="*/ 2209148 w 12192000"/>
              <a:gd name="connsiteY197" fmla="*/ 209225 h 4999978"/>
              <a:gd name="connsiteX198" fmla="*/ 2261889 w 12192000"/>
              <a:gd name="connsiteY198" fmla="*/ 205532 h 4999978"/>
              <a:gd name="connsiteX199" fmla="*/ 2452315 w 12192000"/>
              <a:gd name="connsiteY199" fmla="*/ 152899 h 4999978"/>
              <a:gd name="connsiteX200" fmla="*/ 2495330 w 12192000"/>
              <a:gd name="connsiteY200" fmla="*/ 142101 h 4999978"/>
              <a:gd name="connsiteX201" fmla="*/ 2665623 w 12192000"/>
              <a:gd name="connsiteY201" fmla="*/ 96394 h 4999978"/>
              <a:gd name="connsiteX202" fmla="*/ 2763332 w 12192000"/>
              <a:gd name="connsiteY202" fmla="*/ 74831 h 4999978"/>
              <a:gd name="connsiteX203" fmla="*/ 2843870 w 12192000"/>
              <a:gd name="connsiteY203" fmla="*/ 47507 h 4999978"/>
              <a:gd name="connsiteX204" fmla="*/ 2862745 w 12192000"/>
              <a:gd name="connsiteY204" fmla="*/ 43242 h 4999978"/>
              <a:gd name="connsiteX205" fmla="*/ 2864596 w 12192000"/>
              <a:gd name="connsiteY205" fmla="*/ 39218 h 4999978"/>
              <a:gd name="connsiteX206" fmla="*/ 2875381 w 12192000"/>
              <a:gd name="connsiteY206" fmla="*/ 35003 h 4999978"/>
              <a:gd name="connsiteX207" fmla="*/ 2895139 w 12192000"/>
              <a:gd name="connsiteY207" fmla="*/ 24186 h 4999978"/>
              <a:gd name="connsiteX208" fmla="*/ 2932205 w 12192000"/>
              <a:gd name="connsiteY208" fmla="*/ 11873 h 4999978"/>
              <a:gd name="connsiteX209" fmla="*/ 2933310 w 12192000"/>
              <a:gd name="connsiteY209" fmla="*/ 12816 h 4999978"/>
              <a:gd name="connsiteX210" fmla="*/ 2945218 w 12192000"/>
              <a:gd name="connsiteY210" fmla="*/ 14141 h 4999978"/>
              <a:gd name="connsiteX211" fmla="*/ 2966465 w 12192000"/>
              <a:gd name="connsiteY211" fmla="*/ 14117 h 4999978"/>
              <a:gd name="connsiteX212" fmla="*/ 3016048 w 12192000"/>
              <a:gd name="connsiteY212" fmla="*/ 12381 h 4999978"/>
              <a:gd name="connsiteX213" fmla="*/ 3057077 w 12192000"/>
              <a:gd name="connsiteY213" fmla="*/ 14845 h 4999978"/>
              <a:gd name="connsiteX214" fmla="*/ 3148105 w 12192000"/>
              <a:gd name="connsiteY214" fmla="*/ 30648 h 4999978"/>
              <a:gd name="connsiteX215" fmla="*/ 3251671 w 12192000"/>
              <a:gd name="connsiteY215" fmla="*/ 31575 h 4999978"/>
              <a:gd name="connsiteX216" fmla="*/ 3351400 w 12192000"/>
              <a:gd name="connsiteY216" fmla="*/ 32687 h 4999978"/>
              <a:gd name="connsiteX217" fmla="*/ 3387481 w 12192000"/>
              <a:gd name="connsiteY217" fmla="*/ 31443 h 4999978"/>
              <a:gd name="connsiteX218" fmla="*/ 3451923 w 12192000"/>
              <a:gd name="connsiteY218" fmla="*/ 36482 h 4999978"/>
              <a:gd name="connsiteX219" fmla="*/ 3481520 w 12192000"/>
              <a:gd name="connsiteY219" fmla="*/ 43287 h 4999978"/>
              <a:gd name="connsiteX220" fmla="*/ 3482804 w 12192000"/>
              <a:gd name="connsiteY220" fmla="*/ 42812 h 4999978"/>
              <a:gd name="connsiteX221" fmla="*/ 3485495 w 12192000"/>
              <a:gd name="connsiteY221" fmla="*/ 45921 h 4999978"/>
              <a:gd name="connsiteX222" fmla="*/ 3490972 w 12192000"/>
              <a:gd name="connsiteY222" fmla="*/ 47286 h 4999978"/>
              <a:gd name="connsiteX223" fmla="*/ 3505835 w 12192000"/>
              <a:gd name="connsiteY223" fmla="*/ 46077 h 4999978"/>
              <a:gd name="connsiteX224" fmla="*/ 3511410 w 12192000"/>
              <a:gd name="connsiteY224" fmla="*/ 44808 h 4999978"/>
              <a:gd name="connsiteX225" fmla="*/ 3519598 w 12192000"/>
              <a:gd name="connsiteY225" fmla="*/ 44683 h 4999978"/>
              <a:gd name="connsiteX226" fmla="*/ 3519807 w 12192000"/>
              <a:gd name="connsiteY226" fmla="*/ 44938 h 4999978"/>
              <a:gd name="connsiteX227" fmla="*/ 3527466 w 12192000"/>
              <a:gd name="connsiteY227" fmla="*/ 44316 h 4999978"/>
              <a:gd name="connsiteX228" fmla="*/ 3564889 w 12192000"/>
              <a:gd name="connsiteY228" fmla="*/ 57394 h 4999978"/>
              <a:gd name="connsiteX229" fmla="*/ 3614922 w 12192000"/>
              <a:gd name="connsiteY229" fmla="*/ 61804 h 4999978"/>
              <a:gd name="connsiteX230" fmla="*/ 3635506 w 12192000"/>
              <a:gd name="connsiteY230" fmla="*/ 65718 h 4999978"/>
              <a:gd name="connsiteX231" fmla="*/ 3646525 w 12192000"/>
              <a:gd name="connsiteY231" fmla="*/ 69193 h 4999978"/>
              <a:gd name="connsiteX232" fmla="*/ 3647224 w 12192000"/>
              <a:gd name="connsiteY232" fmla="*/ 70303 h 4999978"/>
              <a:gd name="connsiteX233" fmla="*/ 3683100 w 12192000"/>
              <a:gd name="connsiteY233" fmla="*/ 64109 h 4999978"/>
              <a:gd name="connsiteX234" fmla="*/ 3687901 w 12192000"/>
              <a:gd name="connsiteY234" fmla="*/ 65372 h 4999978"/>
              <a:gd name="connsiteX235" fmla="*/ 3711234 w 12192000"/>
              <a:gd name="connsiteY235" fmla="*/ 58665 h 4999978"/>
              <a:gd name="connsiteX236" fmla="*/ 3723318 w 12192000"/>
              <a:gd name="connsiteY236" fmla="*/ 56625 h 4999978"/>
              <a:gd name="connsiteX237" fmla="*/ 3726677 w 12192000"/>
              <a:gd name="connsiteY237" fmla="*/ 53112 h 4999978"/>
              <a:gd name="connsiteX238" fmla="*/ 3744535 w 12192000"/>
              <a:gd name="connsiteY238" fmla="*/ 51590 h 4999978"/>
              <a:gd name="connsiteX239" fmla="*/ 3746608 w 12192000"/>
              <a:gd name="connsiteY239" fmla="*/ 52522 h 4999978"/>
              <a:gd name="connsiteX240" fmla="*/ 3761262 w 12192000"/>
              <a:gd name="connsiteY240" fmla="*/ 47147 h 4999978"/>
              <a:gd name="connsiteX241" fmla="*/ 3803931 w 12192000"/>
              <a:gd name="connsiteY241" fmla="*/ 49309 h 4999978"/>
              <a:gd name="connsiteX242" fmla="*/ 3925626 w 12192000"/>
              <a:gd name="connsiteY242" fmla="*/ 40301 h 4999978"/>
              <a:gd name="connsiteX243" fmla="*/ 4033324 w 12192000"/>
              <a:gd name="connsiteY243" fmla="*/ 26451 h 4999978"/>
              <a:gd name="connsiteX0" fmla="*/ 4033324 w 12192000"/>
              <a:gd name="connsiteY0" fmla="*/ 26451 h 4999978"/>
              <a:gd name="connsiteX1" fmla="*/ 4138795 w 12192000"/>
              <a:gd name="connsiteY1" fmla="*/ 28995 h 4999978"/>
              <a:gd name="connsiteX2" fmla="*/ 4197186 w 12192000"/>
              <a:gd name="connsiteY2" fmla="*/ 16311 h 4999978"/>
              <a:gd name="connsiteX3" fmla="*/ 4371550 w 12192000"/>
              <a:gd name="connsiteY3" fmla="*/ 8916 h 4999978"/>
              <a:gd name="connsiteX4" fmla="*/ 4424056 w 12192000"/>
              <a:gd name="connsiteY4" fmla="*/ 15151 h 4999978"/>
              <a:gd name="connsiteX5" fmla="*/ 4469897 w 12192000"/>
              <a:gd name="connsiteY5" fmla="*/ 0 h 4999978"/>
              <a:gd name="connsiteX6" fmla="*/ 4489151 w 12192000"/>
              <a:gd name="connsiteY6" fmla="*/ 7067 h 4999978"/>
              <a:gd name="connsiteX7" fmla="*/ 4492479 w 12192000"/>
              <a:gd name="connsiteY7" fmla="*/ 8512 h 4999978"/>
              <a:gd name="connsiteX8" fmla="*/ 4505693 w 12192000"/>
              <a:gd name="connsiteY8" fmla="*/ 9366 h 4999978"/>
              <a:gd name="connsiteX9" fmla="*/ 4509529 w 12192000"/>
              <a:gd name="connsiteY9" fmla="*/ 15767 h 4999978"/>
              <a:gd name="connsiteX10" fmla="*/ 4529499 w 12192000"/>
              <a:gd name="connsiteY10" fmla="*/ 21469 h 4999978"/>
              <a:gd name="connsiteX11" fmla="*/ 4553795 w 12192000"/>
              <a:gd name="connsiteY11" fmla="*/ 21323 h 4999978"/>
              <a:gd name="connsiteX12" fmla="*/ 4640118 w 12192000"/>
              <a:gd name="connsiteY12" fmla="*/ 21481 h 4999978"/>
              <a:gd name="connsiteX13" fmla="*/ 4654127 w 12192000"/>
              <a:gd name="connsiteY13" fmla="*/ 17734 h 4999978"/>
              <a:gd name="connsiteX14" fmla="*/ 4700168 w 12192000"/>
              <a:gd name="connsiteY14" fmla="*/ 22735 h 4999978"/>
              <a:gd name="connsiteX15" fmla="*/ 4741127 w 12192000"/>
              <a:gd name="connsiteY15" fmla="*/ 23309 h 4999978"/>
              <a:gd name="connsiteX16" fmla="*/ 4767598 w 12192000"/>
              <a:gd name="connsiteY16" fmla="*/ 20054 h 4999978"/>
              <a:gd name="connsiteX17" fmla="*/ 4774592 w 12192000"/>
              <a:gd name="connsiteY17" fmla="*/ 22231 h 4999978"/>
              <a:gd name="connsiteX18" fmla="*/ 4801328 w 12192000"/>
              <a:gd name="connsiteY18" fmla="*/ 23236 h 4999978"/>
              <a:gd name="connsiteX19" fmla="*/ 4814870 w 12192000"/>
              <a:gd name="connsiteY19" fmla="*/ 19579 h 4999978"/>
              <a:gd name="connsiteX20" fmla="*/ 4828440 w 12192000"/>
              <a:gd name="connsiteY20" fmla="*/ 27197 h 4999978"/>
              <a:gd name="connsiteX21" fmla="*/ 4831826 w 12192000"/>
              <a:gd name="connsiteY21" fmla="*/ 32900 h 4999978"/>
              <a:gd name="connsiteX22" fmla="*/ 4850785 w 12192000"/>
              <a:gd name="connsiteY22" fmla="*/ 29972 h 4999978"/>
              <a:gd name="connsiteX23" fmla="*/ 4866468 w 12192000"/>
              <a:gd name="connsiteY23" fmla="*/ 35321 h 4999978"/>
              <a:gd name="connsiteX24" fmla="*/ 4879983 w 12192000"/>
              <a:gd name="connsiteY24" fmla="*/ 31397 h 4999978"/>
              <a:gd name="connsiteX25" fmla="*/ 4885635 w 12192000"/>
              <a:gd name="connsiteY25" fmla="*/ 32124 h 4999978"/>
              <a:gd name="connsiteX26" fmla="*/ 4899698 w 12192000"/>
              <a:gd name="connsiteY26" fmla="*/ 34658 h 4999978"/>
              <a:gd name="connsiteX27" fmla="*/ 4923986 w 12192000"/>
              <a:gd name="connsiteY27" fmla="*/ 40414 h 4999978"/>
              <a:gd name="connsiteX28" fmla="*/ 4931544 w 12192000"/>
              <a:gd name="connsiteY28" fmla="*/ 41140 h 4999978"/>
              <a:gd name="connsiteX29" fmla="*/ 4948135 w 12192000"/>
              <a:gd name="connsiteY29" fmla="*/ 50311 h 4999978"/>
              <a:gd name="connsiteX30" fmla="*/ 4980068 w 12192000"/>
              <a:gd name="connsiteY30" fmla="*/ 57834 h 4999978"/>
              <a:gd name="connsiteX31" fmla="*/ 5036541 w 12192000"/>
              <a:gd name="connsiteY31" fmla="*/ 85075 h 4999978"/>
              <a:gd name="connsiteX32" fmla="*/ 5069678 w 12192000"/>
              <a:gd name="connsiteY32" fmla="*/ 97961 h 4999978"/>
              <a:gd name="connsiteX33" fmla="*/ 5092160 w 12192000"/>
              <a:gd name="connsiteY33" fmla="*/ 109985 h 4999978"/>
              <a:gd name="connsiteX34" fmla="*/ 5158166 w 12192000"/>
              <a:gd name="connsiteY34" fmla="*/ 126350 h 4999978"/>
              <a:gd name="connsiteX35" fmla="*/ 5271252 w 12192000"/>
              <a:gd name="connsiteY35" fmla="*/ 147520 h 4999978"/>
              <a:gd name="connsiteX36" fmla="*/ 5294438 w 12192000"/>
              <a:gd name="connsiteY36" fmla="*/ 153338 h 4999978"/>
              <a:gd name="connsiteX37" fmla="*/ 5310840 w 12192000"/>
              <a:gd name="connsiteY37" fmla="*/ 163551 h 4999978"/>
              <a:gd name="connsiteX38" fmla="*/ 5311570 w 12192000"/>
              <a:gd name="connsiteY38" fmla="*/ 170463 h 4999978"/>
              <a:gd name="connsiteX39" fmla="*/ 5323756 w 12192000"/>
              <a:gd name="connsiteY39" fmla="*/ 174500 h 4999978"/>
              <a:gd name="connsiteX40" fmla="*/ 5326259 w 12192000"/>
              <a:gd name="connsiteY40" fmla="*/ 176662 h 4999978"/>
              <a:gd name="connsiteX41" fmla="*/ 5383267 w 12192000"/>
              <a:gd name="connsiteY41" fmla="*/ 199617 h 4999978"/>
              <a:gd name="connsiteX42" fmla="*/ 5492371 w 12192000"/>
              <a:gd name="connsiteY42" fmla="*/ 230923 h 4999978"/>
              <a:gd name="connsiteX43" fmla="*/ 5640913 w 12192000"/>
              <a:gd name="connsiteY43" fmla="*/ 239810 h 4999978"/>
              <a:gd name="connsiteX44" fmla="*/ 5877770 w 12192000"/>
              <a:gd name="connsiteY44" fmla="*/ 283747 h 4999978"/>
              <a:gd name="connsiteX45" fmla="*/ 5989615 w 12192000"/>
              <a:gd name="connsiteY45" fmla="*/ 306445 h 4999978"/>
              <a:gd name="connsiteX46" fmla="*/ 5996857 w 12192000"/>
              <a:gd name="connsiteY46" fmla="*/ 310331 h 4999978"/>
              <a:gd name="connsiteX47" fmla="*/ 6037387 w 12192000"/>
              <a:gd name="connsiteY47" fmla="*/ 299308 h 4999978"/>
              <a:gd name="connsiteX48" fmla="*/ 6113074 w 12192000"/>
              <a:gd name="connsiteY48" fmla="*/ 312627 h 4999978"/>
              <a:gd name="connsiteX49" fmla="*/ 6280929 w 12192000"/>
              <a:gd name="connsiteY49" fmla="*/ 337226 h 4999978"/>
              <a:gd name="connsiteX50" fmla="*/ 6298665 w 12192000"/>
              <a:gd name="connsiteY50" fmla="*/ 329713 h 4999978"/>
              <a:gd name="connsiteX51" fmla="*/ 6317326 w 12192000"/>
              <a:gd name="connsiteY51" fmla="*/ 326576 h 4999978"/>
              <a:gd name="connsiteX52" fmla="*/ 6319212 w 12192000"/>
              <a:gd name="connsiteY52" fmla="*/ 327786 h 4999978"/>
              <a:gd name="connsiteX53" fmla="*/ 6339724 w 12192000"/>
              <a:gd name="connsiteY53" fmla="*/ 328880 h 4999978"/>
              <a:gd name="connsiteX54" fmla="*/ 6345010 w 12192000"/>
              <a:gd name="connsiteY54" fmla="*/ 325930 h 4999978"/>
              <a:gd name="connsiteX55" fmla="*/ 6359332 w 12192000"/>
              <a:gd name="connsiteY55" fmla="*/ 325681 h 4999978"/>
              <a:gd name="connsiteX56" fmla="*/ 6388220 w 12192000"/>
              <a:gd name="connsiteY56" fmla="*/ 322496 h 4999978"/>
              <a:gd name="connsiteX57" fmla="*/ 6392994 w 12192000"/>
              <a:gd name="connsiteY57" fmla="*/ 324426 h 4999978"/>
              <a:gd name="connsiteX58" fmla="*/ 6435581 w 12192000"/>
              <a:gd name="connsiteY58" fmla="*/ 323557 h 4999978"/>
              <a:gd name="connsiteX59" fmla="*/ 6435870 w 12192000"/>
              <a:gd name="connsiteY59" fmla="*/ 324745 h 4999978"/>
              <a:gd name="connsiteX60" fmla="*/ 6446571 w 12192000"/>
              <a:gd name="connsiteY60" fmla="*/ 329739 h 4999978"/>
              <a:gd name="connsiteX61" fmla="*/ 6467701 w 12192000"/>
              <a:gd name="connsiteY61" fmla="*/ 336547 h 4999978"/>
              <a:gd name="connsiteX62" fmla="*/ 6512727 w 12192000"/>
              <a:gd name="connsiteY62" fmla="*/ 367087 h 4999978"/>
              <a:gd name="connsiteX63" fmla="*/ 6557094 w 12192000"/>
              <a:gd name="connsiteY63" fmla="*/ 366314 h 4999978"/>
              <a:gd name="connsiteX64" fmla="*/ 6565879 w 12192000"/>
              <a:gd name="connsiteY64" fmla="*/ 366812 h 4999978"/>
              <a:gd name="connsiteX65" fmla="*/ 6565997 w 12192000"/>
              <a:gd name="connsiteY65" fmla="*/ 367092 h 4999978"/>
              <a:gd name="connsiteX66" fmla="*/ 6575147 w 12192000"/>
              <a:gd name="connsiteY66" fmla="*/ 368156 h 4999978"/>
              <a:gd name="connsiteX67" fmla="*/ 6581899 w 12192000"/>
              <a:gd name="connsiteY67" fmla="*/ 367720 h 4999978"/>
              <a:gd name="connsiteX68" fmla="*/ 6598943 w 12192000"/>
              <a:gd name="connsiteY68" fmla="*/ 368688 h 4999978"/>
              <a:gd name="connsiteX69" fmla="*/ 6604421 w 12192000"/>
              <a:gd name="connsiteY69" fmla="*/ 370815 h 4999978"/>
              <a:gd name="connsiteX70" fmla="*/ 6606035 w 12192000"/>
              <a:gd name="connsiteY70" fmla="*/ 374247 h 4999978"/>
              <a:gd name="connsiteX71" fmla="*/ 6607669 w 12192000"/>
              <a:gd name="connsiteY71" fmla="*/ 373968 h 4999978"/>
              <a:gd name="connsiteX72" fmla="*/ 6637532 w 12192000"/>
              <a:gd name="connsiteY72" fmla="*/ 384907 h 4999978"/>
              <a:gd name="connsiteX73" fmla="*/ 6706880 w 12192000"/>
              <a:gd name="connsiteY73" fmla="*/ 399163 h 4999978"/>
              <a:gd name="connsiteX74" fmla="*/ 6747500 w 12192000"/>
              <a:gd name="connsiteY74" fmla="*/ 403168 h 4999978"/>
              <a:gd name="connsiteX75" fmla="*/ 6857783 w 12192000"/>
              <a:gd name="connsiteY75" fmla="*/ 418687 h 4999978"/>
              <a:gd name="connsiteX76" fmla="*/ 6926954 w 12192000"/>
              <a:gd name="connsiteY76" fmla="*/ 416162 h 4999978"/>
              <a:gd name="connsiteX77" fmla="*/ 7024679 w 12192000"/>
              <a:gd name="connsiteY77" fmla="*/ 572534 h 4999978"/>
              <a:gd name="connsiteX78" fmla="*/ 7041715 w 12192000"/>
              <a:gd name="connsiteY78" fmla="*/ 465902 h 4999978"/>
              <a:gd name="connsiteX79" fmla="*/ 7048103 w 12192000"/>
              <a:gd name="connsiteY79" fmla="*/ 464392 h 4999978"/>
              <a:gd name="connsiteX80" fmla="*/ 7057490 w 12192000"/>
              <a:gd name="connsiteY80" fmla="*/ 463917 h 4999978"/>
              <a:gd name="connsiteX81" fmla="*/ 7057730 w 12192000"/>
              <a:gd name="connsiteY81" fmla="*/ 464165 h 4999978"/>
              <a:gd name="connsiteX82" fmla="*/ 7066511 w 12192000"/>
              <a:gd name="connsiteY82" fmla="*/ 463214 h 4999978"/>
              <a:gd name="connsiteX83" fmla="*/ 7109401 w 12192000"/>
              <a:gd name="connsiteY83" fmla="*/ 455268 h 4999978"/>
              <a:gd name="connsiteX84" fmla="*/ 7166830 w 12192000"/>
              <a:gd name="connsiteY84" fmla="*/ 477037 h 4999978"/>
              <a:gd name="connsiteX85" fmla="*/ 7190442 w 12192000"/>
              <a:gd name="connsiteY85" fmla="*/ 480090 h 4999978"/>
              <a:gd name="connsiteX86" fmla="*/ 7203083 w 12192000"/>
              <a:gd name="connsiteY86" fmla="*/ 483106 h 4999978"/>
              <a:gd name="connsiteX87" fmla="*/ 7203894 w 12192000"/>
              <a:gd name="connsiteY87" fmla="*/ 484190 h 4999978"/>
              <a:gd name="connsiteX88" fmla="*/ 7245004 w 12192000"/>
              <a:gd name="connsiteY88" fmla="*/ 476444 h 4999978"/>
              <a:gd name="connsiteX89" fmla="*/ 7250514 w 12192000"/>
              <a:gd name="connsiteY89" fmla="*/ 477506 h 4999978"/>
              <a:gd name="connsiteX90" fmla="*/ 7277246 w 12192000"/>
              <a:gd name="connsiteY90" fmla="*/ 469782 h 4999978"/>
              <a:gd name="connsiteX91" fmla="*/ 7291092 w 12192000"/>
              <a:gd name="connsiteY91" fmla="*/ 467217 h 4999978"/>
              <a:gd name="connsiteX92" fmla="*/ 7294933 w 12192000"/>
              <a:gd name="connsiteY92" fmla="*/ 463549 h 4999978"/>
              <a:gd name="connsiteX93" fmla="*/ 7315408 w 12192000"/>
              <a:gd name="connsiteY93" fmla="*/ 461260 h 4999978"/>
              <a:gd name="connsiteX94" fmla="*/ 7317786 w 12192000"/>
              <a:gd name="connsiteY94" fmla="*/ 462106 h 4999978"/>
              <a:gd name="connsiteX95" fmla="*/ 7334572 w 12192000"/>
              <a:gd name="connsiteY95" fmla="*/ 456088 h 4999978"/>
              <a:gd name="connsiteX96" fmla="*/ 7375190 w 12192000"/>
              <a:gd name="connsiteY96" fmla="*/ 449931 h 4999978"/>
              <a:gd name="connsiteX97" fmla="*/ 7522997 w 12192000"/>
              <a:gd name="connsiteY97" fmla="*/ 442209 h 4999978"/>
              <a:gd name="connsiteX98" fmla="*/ 7686985 w 12192000"/>
              <a:gd name="connsiteY98" fmla="*/ 419805 h 4999978"/>
              <a:gd name="connsiteX99" fmla="*/ 7854068 w 12192000"/>
              <a:gd name="connsiteY99" fmla="*/ 409774 h 4999978"/>
              <a:gd name="connsiteX100" fmla="*/ 8034165 w 12192000"/>
              <a:gd name="connsiteY100" fmla="*/ 391699 h 4999978"/>
              <a:gd name="connsiteX101" fmla="*/ 8094381 w 12192000"/>
              <a:gd name="connsiteY101" fmla="*/ 395718 h 4999978"/>
              <a:gd name="connsiteX102" fmla="*/ 8146898 w 12192000"/>
              <a:gd name="connsiteY102" fmla="*/ 378558 h 4999978"/>
              <a:gd name="connsiteX103" fmla="*/ 8168993 w 12192000"/>
              <a:gd name="connsiteY103" fmla="*/ 384830 h 4999978"/>
              <a:gd name="connsiteX104" fmla="*/ 8172809 w 12192000"/>
              <a:gd name="connsiteY104" fmla="*/ 386137 h 4999978"/>
              <a:gd name="connsiteX105" fmla="*/ 8187962 w 12192000"/>
              <a:gd name="connsiteY105" fmla="*/ 386433 h 4999978"/>
              <a:gd name="connsiteX106" fmla="*/ 8192382 w 12192000"/>
              <a:gd name="connsiteY106" fmla="*/ 392692 h 4999978"/>
              <a:gd name="connsiteX107" fmla="*/ 8375192 w 12192000"/>
              <a:gd name="connsiteY107" fmla="*/ 383879 h 4999978"/>
              <a:gd name="connsiteX108" fmla="*/ 8454377 w 12192000"/>
              <a:gd name="connsiteY108" fmla="*/ 380331 h 4999978"/>
              <a:gd name="connsiteX109" fmla="*/ 8484740 w 12192000"/>
              <a:gd name="connsiteY109" fmla="*/ 385159 h 4999978"/>
              <a:gd name="connsiteX110" fmla="*/ 8601673 w 12192000"/>
              <a:gd name="connsiteY110" fmla="*/ 397101 h 4999978"/>
              <a:gd name="connsiteX111" fmla="*/ 8701676 w 12192000"/>
              <a:gd name="connsiteY111" fmla="*/ 401351 h 4999978"/>
              <a:gd name="connsiteX112" fmla="*/ 8773288 w 12192000"/>
              <a:gd name="connsiteY112" fmla="*/ 378077 h 4999978"/>
              <a:gd name="connsiteX113" fmla="*/ 8779909 w 12192000"/>
              <a:gd name="connsiteY113" fmla="*/ 382446 h 4999978"/>
              <a:gd name="connsiteX114" fmla="*/ 8829932 w 12192000"/>
              <a:gd name="connsiteY114" fmla="*/ 379243 h 4999978"/>
              <a:gd name="connsiteX115" fmla="*/ 9003386 w 12192000"/>
              <a:gd name="connsiteY115" fmla="*/ 336242 h 4999978"/>
              <a:gd name="connsiteX116" fmla="*/ 9101185 w 12192000"/>
              <a:gd name="connsiteY116" fmla="*/ 330862 h 4999978"/>
              <a:gd name="connsiteX117" fmla="*/ 9136185 w 12192000"/>
              <a:gd name="connsiteY117" fmla="*/ 334078 h 4999978"/>
              <a:gd name="connsiteX118" fmla="*/ 9194801 w 12192000"/>
              <a:gd name="connsiteY118" fmla="*/ 339149 h 4999978"/>
              <a:gd name="connsiteX119" fmla="*/ 9239316 w 12192000"/>
              <a:gd name="connsiteY119" fmla="*/ 355558 h 4999978"/>
              <a:gd name="connsiteX120" fmla="*/ 9288052 w 12192000"/>
              <a:gd name="connsiteY120" fmla="*/ 354796 h 4999978"/>
              <a:gd name="connsiteX121" fmla="*/ 9298465 w 12192000"/>
              <a:gd name="connsiteY121" fmla="*/ 338296 h 4999978"/>
              <a:gd name="connsiteX122" fmla="*/ 9350892 w 12192000"/>
              <a:gd name="connsiteY122" fmla="*/ 342778 h 4999978"/>
              <a:gd name="connsiteX123" fmla="*/ 9430522 w 12192000"/>
              <a:gd name="connsiteY123" fmla="*/ 351368 h 4999978"/>
              <a:gd name="connsiteX124" fmla="*/ 9476215 w 12192000"/>
              <a:gd name="connsiteY124" fmla="*/ 352107 h 4999978"/>
              <a:gd name="connsiteX125" fmla="*/ 9601276 w 12192000"/>
              <a:gd name="connsiteY125" fmla="*/ 358704 h 4999978"/>
              <a:gd name="connsiteX126" fmla="*/ 9726733 w 12192000"/>
              <a:gd name="connsiteY126" fmla="*/ 368801 h 4999978"/>
              <a:gd name="connsiteX127" fmla="*/ 9802144 w 12192000"/>
              <a:gd name="connsiteY127" fmla="*/ 394479 h 4999978"/>
              <a:gd name="connsiteX128" fmla="*/ 9905153 w 12192000"/>
              <a:gd name="connsiteY128" fmla="*/ 400650 h 4999978"/>
              <a:gd name="connsiteX129" fmla="*/ 9922553 w 12192000"/>
              <a:gd name="connsiteY129" fmla="*/ 404569 h 4999978"/>
              <a:gd name="connsiteX130" fmla="*/ 10044658 w 12192000"/>
              <a:gd name="connsiteY130" fmla="*/ 418077 h 4999978"/>
              <a:gd name="connsiteX131" fmla="*/ 10184585 w 12192000"/>
              <a:gd name="connsiteY131" fmla="*/ 407138 h 4999978"/>
              <a:gd name="connsiteX132" fmla="*/ 10366435 w 12192000"/>
              <a:gd name="connsiteY132" fmla="*/ 462428 h 4999978"/>
              <a:gd name="connsiteX133" fmla="*/ 10688220 w 12192000"/>
              <a:gd name="connsiteY133" fmla="*/ 542258 h 4999978"/>
              <a:gd name="connsiteX134" fmla="*/ 11026690 w 12192000"/>
              <a:gd name="connsiteY134" fmla="*/ 550681 h 4999978"/>
              <a:gd name="connsiteX135" fmla="*/ 11113779 w 12192000"/>
              <a:gd name="connsiteY135" fmla="*/ 533868 h 4999978"/>
              <a:gd name="connsiteX136" fmla="*/ 11369556 w 12192000"/>
              <a:gd name="connsiteY136" fmla="*/ 491719 h 4999978"/>
              <a:gd name="connsiteX137" fmla="*/ 11623342 w 12192000"/>
              <a:gd name="connsiteY137" fmla="*/ 388428 h 4999978"/>
              <a:gd name="connsiteX138" fmla="*/ 11786511 w 12192000"/>
              <a:gd name="connsiteY138" fmla="*/ 358390 h 4999978"/>
              <a:gd name="connsiteX139" fmla="*/ 11862577 w 12192000"/>
              <a:gd name="connsiteY139" fmla="*/ 330549 h 4999978"/>
              <a:gd name="connsiteX140" fmla="*/ 11916612 w 12192000"/>
              <a:gd name="connsiteY140" fmla="*/ 323810 h 4999978"/>
              <a:gd name="connsiteX141" fmla="*/ 11948830 w 12192000"/>
              <a:gd name="connsiteY141" fmla="*/ 318062 h 4999978"/>
              <a:gd name="connsiteX142" fmla="*/ 12001583 w 12192000"/>
              <a:gd name="connsiteY142" fmla="*/ 279643 h 4999978"/>
              <a:gd name="connsiteX143" fmla="*/ 12174977 w 12192000"/>
              <a:gd name="connsiteY143" fmla="*/ 264652 h 4999978"/>
              <a:gd name="connsiteX144" fmla="*/ 12192000 w 12192000"/>
              <a:gd name="connsiteY144" fmla="*/ 256549 h 4999978"/>
              <a:gd name="connsiteX145" fmla="*/ 12192000 w 12192000"/>
              <a:gd name="connsiteY145" fmla="*/ 4999978 h 4999978"/>
              <a:gd name="connsiteX146" fmla="*/ 0 w 12192000"/>
              <a:gd name="connsiteY146" fmla="*/ 4999978 h 4999978"/>
              <a:gd name="connsiteX147" fmla="*/ 0 w 12192000"/>
              <a:gd name="connsiteY147" fmla="*/ 617449 h 4999978"/>
              <a:gd name="connsiteX148" fmla="*/ 11075 w 12192000"/>
              <a:gd name="connsiteY148" fmla="*/ 615178 h 4999978"/>
              <a:gd name="connsiteX149" fmla="*/ 44061 w 12192000"/>
              <a:gd name="connsiteY149" fmla="*/ 608596 h 4999978"/>
              <a:gd name="connsiteX150" fmla="*/ 136694 w 12192000"/>
              <a:gd name="connsiteY150" fmla="*/ 556415 h 4999978"/>
              <a:gd name="connsiteX151" fmla="*/ 170342 w 12192000"/>
              <a:gd name="connsiteY151" fmla="*/ 551077 h 4999978"/>
              <a:gd name="connsiteX152" fmla="*/ 168955 w 12192000"/>
              <a:gd name="connsiteY152" fmla="*/ 542164 h 4999978"/>
              <a:gd name="connsiteX153" fmla="*/ 181474 w 12192000"/>
              <a:gd name="connsiteY153" fmla="*/ 541281 h 4999978"/>
              <a:gd name="connsiteX154" fmla="*/ 209440 w 12192000"/>
              <a:gd name="connsiteY154" fmla="*/ 540561 h 4999978"/>
              <a:gd name="connsiteX155" fmla="*/ 293152 w 12192000"/>
              <a:gd name="connsiteY155" fmla="*/ 536576 h 4999978"/>
              <a:gd name="connsiteX156" fmla="*/ 315693 w 12192000"/>
              <a:gd name="connsiteY156" fmla="*/ 519030 h 4999978"/>
              <a:gd name="connsiteX157" fmla="*/ 337305 w 12192000"/>
              <a:gd name="connsiteY157" fmla="*/ 518372 h 4999978"/>
              <a:gd name="connsiteX158" fmla="*/ 462252 w 12192000"/>
              <a:gd name="connsiteY158" fmla="*/ 493151 h 4999978"/>
              <a:gd name="connsiteX159" fmla="*/ 479457 w 12192000"/>
              <a:gd name="connsiteY159" fmla="*/ 491123 h 4999978"/>
              <a:gd name="connsiteX160" fmla="*/ 488653 w 12192000"/>
              <a:gd name="connsiteY160" fmla="*/ 483257 h 4999978"/>
              <a:gd name="connsiteX161" fmla="*/ 522053 w 12192000"/>
              <a:gd name="connsiteY161" fmla="*/ 481125 h 4999978"/>
              <a:gd name="connsiteX162" fmla="*/ 523520 w 12192000"/>
              <a:gd name="connsiteY162" fmla="*/ 476713 h 4999978"/>
              <a:gd name="connsiteX163" fmla="*/ 632714 w 12192000"/>
              <a:gd name="connsiteY163" fmla="*/ 437101 h 4999978"/>
              <a:gd name="connsiteX164" fmla="*/ 651426 w 12192000"/>
              <a:gd name="connsiteY164" fmla="*/ 430544 h 4999978"/>
              <a:gd name="connsiteX165" fmla="*/ 667724 w 12192000"/>
              <a:gd name="connsiteY165" fmla="*/ 432138 h 4999978"/>
              <a:gd name="connsiteX166" fmla="*/ 757679 w 12192000"/>
              <a:gd name="connsiteY166" fmla="*/ 425145 h 4999978"/>
              <a:gd name="connsiteX167" fmla="*/ 779159 w 12192000"/>
              <a:gd name="connsiteY167" fmla="*/ 428059 h 4999978"/>
              <a:gd name="connsiteX168" fmla="*/ 788293 w 12192000"/>
              <a:gd name="connsiteY168" fmla="*/ 434863 h 4999978"/>
              <a:gd name="connsiteX169" fmla="*/ 822923 w 12192000"/>
              <a:gd name="connsiteY169" fmla="*/ 421074 h 4999978"/>
              <a:gd name="connsiteX170" fmla="*/ 876559 w 12192000"/>
              <a:gd name="connsiteY170" fmla="*/ 411088 h 4999978"/>
              <a:gd name="connsiteX171" fmla="*/ 902011 w 12192000"/>
              <a:gd name="connsiteY171" fmla="*/ 404118 h 4999978"/>
              <a:gd name="connsiteX172" fmla="*/ 922715 w 12192000"/>
              <a:gd name="connsiteY172" fmla="*/ 407699 h 4999978"/>
              <a:gd name="connsiteX173" fmla="*/ 1040139 w 12192000"/>
              <a:gd name="connsiteY173" fmla="*/ 406590 h 4999978"/>
              <a:gd name="connsiteX174" fmla="*/ 1067251 w 12192000"/>
              <a:gd name="connsiteY174" fmla="*/ 412384 h 4999978"/>
              <a:gd name="connsiteX175" fmla="*/ 1080272 w 12192000"/>
              <a:gd name="connsiteY175" fmla="*/ 424669 h 4999978"/>
              <a:gd name="connsiteX176" fmla="*/ 1090219 w 12192000"/>
              <a:gd name="connsiteY176" fmla="*/ 420026 h 4999978"/>
              <a:gd name="connsiteX177" fmla="*/ 1161226 w 12192000"/>
              <a:gd name="connsiteY177" fmla="*/ 418304 h 4999978"/>
              <a:gd name="connsiteX178" fmla="*/ 1207525 w 12192000"/>
              <a:gd name="connsiteY178" fmla="*/ 416039 h 4999978"/>
              <a:gd name="connsiteX179" fmla="*/ 1295331 w 12192000"/>
              <a:gd name="connsiteY179" fmla="*/ 402182 h 4999978"/>
              <a:gd name="connsiteX180" fmla="*/ 1347118 w 12192000"/>
              <a:gd name="connsiteY180" fmla="*/ 399704 h 4999978"/>
              <a:gd name="connsiteX181" fmla="*/ 1378108 w 12192000"/>
              <a:gd name="connsiteY181" fmla="*/ 398410 h 4999978"/>
              <a:gd name="connsiteX182" fmla="*/ 1459192 w 12192000"/>
              <a:gd name="connsiteY182" fmla="*/ 380919 h 4999978"/>
              <a:gd name="connsiteX183" fmla="*/ 1590120 w 12192000"/>
              <a:gd name="connsiteY183" fmla="*/ 317608 h 4999978"/>
              <a:gd name="connsiteX184" fmla="*/ 1631417 w 12192000"/>
              <a:gd name="connsiteY184" fmla="*/ 308227 h 4999978"/>
              <a:gd name="connsiteX185" fmla="*/ 1638727 w 12192000"/>
              <a:gd name="connsiteY185" fmla="*/ 311610 h 4999978"/>
              <a:gd name="connsiteX186" fmla="*/ 1844438 w 12192000"/>
              <a:gd name="connsiteY186" fmla="*/ 271304 h 4999978"/>
              <a:gd name="connsiteX187" fmla="*/ 1881324 w 12192000"/>
              <a:gd name="connsiteY187" fmla="*/ 268497 h 4999978"/>
              <a:gd name="connsiteX188" fmla="*/ 1908999 w 12192000"/>
              <a:gd name="connsiteY188" fmla="*/ 269338 h 4999978"/>
              <a:gd name="connsiteX189" fmla="*/ 1974956 w 12192000"/>
              <a:gd name="connsiteY189" fmla="*/ 255958 h 4999978"/>
              <a:gd name="connsiteX190" fmla="*/ 2082409 w 12192000"/>
              <a:gd name="connsiteY190" fmla="*/ 227290 h 4999978"/>
              <a:gd name="connsiteX191" fmla="*/ 2105639 w 12192000"/>
              <a:gd name="connsiteY191" fmla="*/ 222648 h 4999978"/>
              <a:gd name="connsiteX192" fmla="*/ 2126992 w 12192000"/>
              <a:gd name="connsiteY192" fmla="*/ 224468 h 4999978"/>
              <a:gd name="connsiteX193" fmla="*/ 2133154 w 12192000"/>
              <a:gd name="connsiteY193" fmla="*/ 229952 h 4999978"/>
              <a:gd name="connsiteX194" fmla="*/ 2146154 w 12192000"/>
              <a:gd name="connsiteY194" fmla="*/ 228332 h 4999978"/>
              <a:gd name="connsiteX195" fmla="*/ 2149901 w 12192000"/>
              <a:gd name="connsiteY195" fmla="*/ 229116 h 4999978"/>
              <a:gd name="connsiteX196" fmla="*/ 2171100 w 12192000"/>
              <a:gd name="connsiteY196" fmla="*/ 232389 h 4999978"/>
              <a:gd name="connsiteX197" fmla="*/ 2209148 w 12192000"/>
              <a:gd name="connsiteY197" fmla="*/ 209225 h 4999978"/>
              <a:gd name="connsiteX198" fmla="*/ 2261889 w 12192000"/>
              <a:gd name="connsiteY198" fmla="*/ 205532 h 4999978"/>
              <a:gd name="connsiteX199" fmla="*/ 2452315 w 12192000"/>
              <a:gd name="connsiteY199" fmla="*/ 152899 h 4999978"/>
              <a:gd name="connsiteX200" fmla="*/ 2495330 w 12192000"/>
              <a:gd name="connsiteY200" fmla="*/ 142101 h 4999978"/>
              <a:gd name="connsiteX201" fmla="*/ 2665623 w 12192000"/>
              <a:gd name="connsiteY201" fmla="*/ 96394 h 4999978"/>
              <a:gd name="connsiteX202" fmla="*/ 2763332 w 12192000"/>
              <a:gd name="connsiteY202" fmla="*/ 74831 h 4999978"/>
              <a:gd name="connsiteX203" fmla="*/ 2843870 w 12192000"/>
              <a:gd name="connsiteY203" fmla="*/ 47507 h 4999978"/>
              <a:gd name="connsiteX204" fmla="*/ 2862745 w 12192000"/>
              <a:gd name="connsiteY204" fmla="*/ 43242 h 4999978"/>
              <a:gd name="connsiteX205" fmla="*/ 2864596 w 12192000"/>
              <a:gd name="connsiteY205" fmla="*/ 39218 h 4999978"/>
              <a:gd name="connsiteX206" fmla="*/ 2875381 w 12192000"/>
              <a:gd name="connsiteY206" fmla="*/ 35003 h 4999978"/>
              <a:gd name="connsiteX207" fmla="*/ 2895139 w 12192000"/>
              <a:gd name="connsiteY207" fmla="*/ 24186 h 4999978"/>
              <a:gd name="connsiteX208" fmla="*/ 2932205 w 12192000"/>
              <a:gd name="connsiteY208" fmla="*/ 11873 h 4999978"/>
              <a:gd name="connsiteX209" fmla="*/ 2933310 w 12192000"/>
              <a:gd name="connsiteY209" fmla="*/ 12816 h 4999978"/>
              <a:gd name="connsiteX210" fmla="*/ 2945218 w 12192000"/>
              <a:gd name="connsiteY210" fmla="*/ 14141 h 4999978"/>
              <a:gd name="connsiteX211" fmla="*/ 2966465 w 12192000"/>
              <a:gd name="connsiteY211" fmla="*/ 14117 h 4999978"/>
              <a:gd name="connsiteX212" fmla="*/ 3016048 w 12192000"/>
              <a:gd name="connsiteY212" fmla="*/ 12381 h 4999978"/>
              <a:gd name="connsiteX213" fmla="*/ 3057077 w 12192000"/>
              <a:gd name="connsiteY213" fmla="*/ 14845 h 4999978"/>
              <a:gd name="connsiteX214" fmla="*/ 3148105 w 12192000"/>
              <a:gd name="connsiteY214" fmla="*/ 30648 h 4999978"/>
              <a:gd name="connsiteX215" fmla="*/ 3251671 w 12192000"/>
              <a:gd name="connsiteY215" fmla="*/ 31575 h 4999978"/>
              <a:gd name="connsiteX216" fmla="*/ 3351400 w 12192000"/>
              <a:gd name="connsiteY216" fmla="*/ 32687 h 4999978"/>
              <a:gd name="connsiteX217" fmla="*/ 3387481 w 12192000"/>
              <a:gd name="connsiteY217" fmla="*/ 31443 h 4999978"/>
              <a:gd name="connsiteX218" fmla="*/ 3451923 w 12192000"/>
              <a:gd name="connsiteY218" fmla="*/ 36482 h 4999978"/>
              <a:gd name="connsiteX219" fmla="*/ 3481520 w 12192000"/>
              <a:gd name="connsiteY219" fmla="*/ 43287 h 4999978"/>
              <a:gd name="connsiteX220" fmla="*/ 3482804 w 12192000"/>
              <a:gd name="connsiteY220" fmla="*/ 42812 h 4999978"/>
              <a:gd name="connsiteX221" fmla="*/ 3485495 w 12192000"/>
              <a:gd name="connsiteY221" fmla="*/ 45921 h 4999978"/>
              <a:gd name="connsiteX222" fmla="*/ 3490972 w 12192000"/>
              <a:gd name="connsiteY222" fmla="*/ 47286 h 4999978"/>
              <a:gd name="connsiteX223" fmla="*/ 3505835 w 12192000"/>
              <a:gd name="connsiteY223" fmla="*/ 46077 h 4999978"/>
              <a:gd name="connsiteX224" fmla="*/ 3511410 w 12192000"/>
              <a:gd name="connsiteY224" fmla="*/ 44808 h 4999978"/>
              <a:gd name="connsiteX225" fmla="*/ 3519598 w 12192000"/>
              <a:gd name="connsiteY225" fmla="*/ 44683 h 4999978"/>
              <a:gd name="connsiteX226" fmla="*/ 3519807 w 12192000"/>
              <a:gd name="connsiteY226" fmla="*/ 44938 h 4999978"/>
              <a:gd name="connsiteX227" fmla="*/ 3527466 w 12192000"/>
              <a:gd name="connsiteY227" fmla="*/ 44316 h 4999978"/>
              <a:gd name="connsiteX228" fmla="*/ 3564889 w 12192000"/>
              <a:gd name="connsiteY228" fmla="*/ 57394 h 4999978"/>
              <a:gd name="connsiteX229" fmla="*/ 3614922 w 12192000"/>
              <a:gd name="connsiteY229" fmla="*/ 61804 h 4999978"/>
              <a:gd name="connsiteX230" fmla="*/ 3635506 w 12192000"/>
              <a:gd name="connsiteY230" fmla="*/ 65718 h 4999978"/>
              <a:gd name="connsiteX231" fmla="*/ 3646525 w 12192000"/>
              <a:gd name="connsiteY231" fmla="*/ 69193 h 4999978"/>
              <a:gd name="connsiteX232" fmla="*/ 3647224 w 12192000"/>
              <a:gd name="connsiteY232" fmla="*/ 70303 h 4999978"/>
              <a:gd name="connsiteX233" fmla="*/ 3683100 w 12192000"/>
              <a:gd name="connsiteY233" fmla="*/ 64109 h 4999978"/>
              <a:gd name="connsiteX234" fmla="*/ 3687901 w 12192000"/>
              <a:gd name="connsiteY234" fmla="*/ 65372 h 4999978"/>
              <a:gd name="connsiteX235" fmla="*/ 3711234 w 12192000"/>
              <a:gd name="connsiteY235" fmla="*/ 58665 h 4999978"/>
              <a:gd name="connsiteX236" fmla="*/ 3723318 w 12192000"/>
              <a:gd name="connsiteY236" fmla="*/ 56625 h 4999978"/>
              <a:gd name="connsiteX237" fmla="*/ 3726677 w 12192000"/>
              <a:gd name="connsiteY237" fmla="*/ 53112 h 4999978"/>
              <a:gd name="connsiteX238" fmla="*/ 3744535 w 12192000"/>
              <a:gd name="connsiteY238" fmla="*/ 51590 h 4999978"/>
              <a:gd name="connsiteX239" fmla="*/ 3746608 w 12192000"/>
              <a:gd name="connsiteY239" fmla="*/ 52522 h 4999978"/>
              <a:gd name="connsiteX240" fmla="*/ 3761262 w 12192000"/>
              <a:gd name="connsiteY240" fmla="*/ 47147 h 4999978"/>
              <a:gd name="connsiteX241" fmla="*/ 3803931 w 12192000"/>
              <a:gd name="connsiteY241" fmla="*/ 49309 h 4999978"/>
              <a:gd name="connsiteX242" fmla="*/ 3925626 w 12192000"/>
              <a:gd name="connsiteY242" fmla="*/ 40301 h 4999978"/>
              <a:gd name="connsiteX243" fmla="*/ 4033324 w 12192000"/>
              <a:gd name="connsiteY243" fmla="*/ 26451 h 4999978"/>
              <a:gd name="connsiteX0" fmla="*/ 4033324 w 12192000"/>
              <a:gd name="connsiteY0" fmla="*/ 26451 h 4999978"/>
              <a:gd name="connsiteX1" fmla="*/ 4138795 w 12192000"/>
              <a:gd name="connsiteY1" fmla="*/ 28995 h 4999978"/>
              <a:gd name="connsiteX2" fmla="*/ 4197186 w 12192000"/>
              <a:gd name="connsiteY2" fmla="*/ 16311 h 4999978"/>
              <a:gd name="connsiteX3" fmla="*/ 4371550 w 12192000"/>
              <a:gd name="connsiteY3" fmla="*/ 8916 h 4999978"/>
              <a:gd name="connsiteX4" fmla="*/ 4424056 w 12192000"/>
              <a:gd name="connsiteY4" fmla="*/ 15151 h 4999978"/>
              <a:gd name="connsiteX5" fmla="*/ 4469897 w 12192000"/>
              <a:gd name="connsiteY5" fmla="*/ 0 h 4999978"/>
              <a:gd name="connsiteX6" fmla="*/ 4489151 w 12192000"/>
              <a:gd name="connsiteY6" fmla="*/ 7067 h 4999978"/>
              <a:gd name="connsiteX7" fmla="*/ 4492479 w 12192000"/>
              <a:gd name="connsiteY7" fmla="*/ 8512 h 4999978"/>
              <a:gd name="connsiteX8" fmla="*/ 4505693 w 12192000"/>
              <a:gd name="connsiteY8" fmla="*/ 9366 h 4999978"/>
              <a:gd name="connsiteX9" fmla="*/ 4509529 w 12192000"/>
              <a:gd name="connsiteY9" fmla="*/ 15767 h 4999978"/>
              <a:gd name="connsiteX10" fmla="*/ 4529499 w 12192000"/>
              <a:gd name="connsiteY10" fmla="*/ 21469 h 4999978"/>
              <a:gd name="connsiteX11" fmla="*/ 4553795 w 12192000"/>
              <a:gd name="connsiteY11" fmla="*/ 21323 h 4999978"/>
              <a:gd name="connsiteX12" fmla="*/ 4640118 w 12192000"/>
              <a:gd name="connsiteY12" fmla="*/ 21481 h 4999978"/>
              <a:gd name="connsiteX13" fmla="*/ 4654127 w 12192000"/>
              <a:gd name="connsiteY13" fmla="*/ 17734 h 4999978"/>
              <a:gd name="connsiteX14" fmla="*/ 4700168 w 12192000"/>
              <a:gd name="connsiteY14" fmla="*/ 22735 h 4999978"/>
              <a:gd name="connsiteX15" fmla="*/ 4741127 w 12192000"/>
              <a:gd name="connsiteY15" fmla="*/ 23309 h 4999978"/>
              <a:gd name="connsiteX16" fmla="*/ 4767598 w 12192000"/>
              <a:gd name="connsiteY16" fmla="*/ 20054 h 4999978"/>
              <a:gd name="connsiteX17" fmla="*/ 4774592 w 12192000"/>
              <a:gd name="connsiteY17" fmla="*/ 22231 h 4999978"/>
              <a:gd name="connsiteX18" fmla="*/ 4801328 w 12192000"/>
              <a:gd name="connsiteY18" fmla="*/ 23236 h 4999978"/>
              <a:gd name="connsiteX19" fmla="*/ 4814870 w 12192000"/>
              <a:gd name="connsiteY19" fmla="*/ 19579 h 4999978"/>
              <a:gd name="connsiteX20" fmla="*/ 4828440 w 12192000"/>
              <a:gd name="connsiteY20" fmla="*/ 27197 h 4999978"/>
              <a:gd name="connsiteX21" fmla="*/ 4831826 w 12192000"/>
              <a:gd name="connsiteY21" fmla="*/ 32900 h 4999978"/>
              <a:gd name="connsiteX22" fmla="*/ 4850785 w 12192000"/>
              <a:gd name="connsiteY22" fmla="*/ 29972 h 4999978"/>
              <a:gd name="connsiteX23" fmla="*/ 4866468 w 12192000"/>
              <a:gd name="connsiteY23" fmla="*/ 35321 h 4999978"/>
              <a:gd name="connsiteX24" fmla="*/ 4879983 w 12192000"/>
              <a:gd name="connsiteY24" fmla="*/ 31397 h 4999978"/>
              <a:gd name="connsiteX25" fmla="*/ 4885635 w 12192000"/>
              <a:gd name="connsiteY25" fmla="*/ 32124 h 4999978"/>
              <a:gd name="connsiteX26" fmla="*/ 4899698 w 12192000"/>
              <a:gd name="connsiteY26" fmla="*/ 34658 h 4999978"/>
              <a:gd name="connsiteX27" fmla="*/ 4923986 w 12192000"/>
              <a:gd name="connsiteY27" fmla="*/ 40414 h 4999978"/>
              <a:gd name="connsiteX28" fmla="*/ 4931544 w 12192000"/>
              <a:gd name="connsiteY28" fmla="*/ 41140 h 4999978"/>
              <a:gd name="connsiteX29" fmla="*/ 4948135 w 12192000"/>
              <a:gd name="connsiteY29" fmla="*/ 50311 h 4999978"/>
              <a:gd name="connsiteX30" fmla="*/ 4980068 w 12192000"/>
              <a:gd name="connsiteY30" fmla="*/ 57834 h 4999978"/>
              <a:gd name="connsiteX31" fmla="*/ 5036541 w 12192000"/>
              <a:gd name="connsiteY31" fmla="*/ 85075 h 4999978"/>
              <a:gd name="connsiteX32" fmla="*/ 5069678 w 12192000"/>
              <a:gd name="connsiteY32" fmla="*/ 97961 h 4999978"/>
              <a:gd name="connsiteX33" fmla="*/ 5092160 w 12192000"/>
              <a:gd name="connsiteY33" fmla="*/ 109985 h 4999978"/>
              <a:gd name="connsiteX34" fmla="*/ 5158166 w 12192000"/>
              <a:gd name="connsiteY34" fmla="*/ 126350 h 4999978"/>
              <a:gd name="connsiteX35" fmla="*/ 5271252 w 12192000"/>
              <a:gd name="connsiteY35" fmla="*/ 147520 h 4999978"/>
              <a:gd name="connsiteX36" fmla="*/ 5294438 w 12192000"/>
              <a:gd name="connsiteY36" fmla="*/ 153338 h 4999978"/>
              <a:gd name="connsiteX37" fmla="*/ 5310840 w 12192000"/>
              <a:gd name="connsiteY37" fmla="*/ 163551 h 4999978"/>
              <a:gd name="connsiteX38" fmla="*/ 5311570 w 12192000"/>
              <a:gd name="connsiteY38" fmla="*/ 170463 h 4999978"/>
              <a:gd name="connsiteX39" fmla="*/ 5323756 w 12192000"/>
              <a:gd name="connsiteY39" fmla="*/ 174500 h 4999978"/>
              <a:gd name="connsiteX40" fmla="*/ 5326259 w 12192000"/>
              <a:gd name="connsiteY40" fmla="*/ 176662 h 4999978"/>
              <a:gd name="connsiteX41" fmla="*/ 5383267 w 12192000"/>
              <a:gd name="connsiteY41" fmla="*/ 199617 h 4999978"/>
              <a:gd name="connsiteX42" fmla="*/ 5492371 w 12192000"/>
              <a:gd name="connsiteY42" fmla="*/ 230923 h 4999978"/>
              <a:gd name="connsiteX43" fmla="*/ 5640913 w 12192000"/>
              <a:gd name="connsiteY43" fmla="*/ 239810 h 4999978"/>
              <a:gd name="connsiteX44" fmla="*/ 5877770 w 12192000"/>
              <a:gd name="connsiteY44" fmla="*/ 283747 h 4999978"/>
              <a:gd name="connsiteX45" fmla="*/ 5989615 w 12192000"/>
              <a:gd name="connsiteY45" fmla="*/ 306445 h 4999978"/>
              <a:gd name="connsiteX46" fmla="*/ 5996857 w 12192000"/>
              <a:gd name="connsiteY46" fmla="*/ 310331 h 4999978"/>
              <a:gd name="connsiteX47" fmla="*/ 6037387 w 12192000"/>
              <a:gd name="connsiteY47" fmla="*/ 299308 h 4999978"/>
              <a:gd name="connsiteX48" fmla="*/ 6113074 w 12192000"/>
              <a:gd name="connsiteY48" fmla="*/ 312627 h 4999978"/>
              <a:gd name="connsiteX49" fmla="*/ 6280929 w 12192000"/>
              <a:gd name="connsiteY49" fmla="*/ 337226 h 4999978"/>
              <a:gd name="connsiteX50" fmla="*/ 6298665 w 12192000"/>
              <a:gd name="connsiteY50" fmla="*/ 329713 h 4999978"/>
              <a:gd name="connsiteX51" fmla="*/ 6317326 w 12192000"/>
              <a:gd name="connsiteY51" fmla="*/ 326576 h 4999978"/>
              <a:gd name="connsiteX52" fmla="*/ 6319212 w 12192000"/>
              <a:gd name="connsiteY52" fmla="*/ 327786 h 4999978"/>
              <a:gd name="connsiteX53" fmla="*/ 6339724 w 12192000"/>
              <a:gd name="connsiteY53" fmla="*/ 328880 h 4999978"/>
              <a:gd name="connsiteX54" fmla="*/ 6345010 w 12192000"/>
              <a:gd name="connsiteY54" fmla="*/ 325930 h 4999978"/>
              <a:gd name="connsiteX55" fmla="*/ 6359332 w 12192000"/>
              <a:gd name="connsiteY55" fmla="*/ 325681 h 4999978"/>
              <a:gd name="connsiteX56" fmla="*/ 6388220 w 12192000"/>
              <a:gd name="connsiteY56" fmla="*/ 322496 h 4999978"/>
              <a:gd name="connsiteX57" fmla="*/ 6392994 w 12192000"/>
              <a:gd name="connsiteY57" fmla="*/ 324426 h 4999978"/>
              <a:gd name="connsiteX58" fmla="*/ 6435581 w 12192000"/>
              <a:gd name="connsiteY58" fmla="*/ 323557 h 4999978"/>
              <a:gd name="connsiteX59" fmla="*/ 6435870 w 12192000"/>
              <a:gd name="connsiteY59" fmla="*/ 324745 h 4999978"/>
              <a:gd name="connsiteX60" fmla="*/ 6446571 w 12192000"/>
              <a:gd name="connsiteY60" fmla="*/ 329739 h 4999978"/>
              <a:gd name="connsiteX61" fmla="*/ 6467701 w 12192000"/>
              <a:gd name="connsiteY61" fmla="*/ 336547 h 4999978"/>
              <a:gd name="connsiteX62" fmla="*/ 6512727 w 12192000"/>
              <a:gd name="connsiteY62" fmla="*/ 367087 h 4999978"/>
              <a:gd name="connsiteX63" fmla="*/ 6557094 w 12192000"/>
              <a:gd name="connsiteY63" fmla="*/ 366314 h 4999978"/>
              <a:gd name="connsiteX64" fmla="*/ 6565879 w 12192000"/>
              <a:gd name="connsiteY64" fmla="*/ 366812 h 4999978"/>
              <a:gd name="connsiteX65" fmla="*/ 6565997 w 12192000"/>
              <a:gd name="connsiteY65" fmla="*/ 367092 h 4999978"/>
              <a:gd name="connsiteX66" fmla="*/ 6575147 w 12192000"/>
              <a:gd name="connsiteY66" fmla="*/ 368156 h 4999978"/>
              <a:gd name="connsiteX67" fmla="*/ 6581899 w 12192000"/>
              <a:gd name="connsiteY67" fmla="*/ 367720 h 4999978"/>
              <a:gd name="connsiteX68" fmla="*/ 6598943 w 12192000"/>
              <a:gd name="connsiteY68" fmla="*/ 368688 h 4999978"/>
              <a:gd name="connsiteX69" fmla="*/ 6604421 w 12192000"/>
              <a:gd name="connsiteY69" fmla="*/ 370815 h 4999978"/>
              <a:gd name="connsiteX70" fmla="*/ 6606035 w 12192000"/>
              <a:gd name="connsiteY70" fmla="*/ 374247 h 4999978"/>
              <a:gd name="connsiteX71" fmla="*/ 6607669 w 12192000"/>
              <a:gd name="connsiteY71" fmla="*/ 373968 h 4999978"/>
              <a:gd name="connsiteX72" fmla="*/ 6637532 w 12192000"/>
              <a:gd name="connsiteY72" fmla="*/ 384907 h 4999978"/>
              <a:gd name="connsiteX73" fmla="*/ 6706880 w 12192000"/>
              <a:gd name="connsiteY73" fmla="*/ 399163 h 4999978"/>
              <a:gd name="connsiteX74" fmla="*/ 6747500 w 12192000"/>
              <a:gd name="connsiteY74" fmla="*/ 403168 h 4999978"/>
              <a:gd name="connsiteX75" fmla="*/ 6857783 w 12192000"/>
              <a:gd name="connsiteY75" fmla="*/ 418687 h 4999978"/>
              <a:gd name="connsiteX76" fmla="*/ 6926954 w 12192000"/>
              <a:gd name="connsiteY76" fmla="*/ 416162 h 4999978"/>
              <a:gd name="connsiteX77" fmla="*/ 6990389 w 12192000"/>
              <a:gd name="connsiteY77" fmla="*/ 425060 h 4999978"/>
              <a:gd name="connsiteX78" fmla="*/ 7041715 w 12192000"/>
              <a:gd name="connsiteY78" fmla="*/ 465902 h 4999978"/>
              <a:gd name="connsiteX79" fmla="*/ 7048103 w 12192000"/>
              <a:gd name="connsiteY79" fmla="*/ 464392 h 4999978"/>
              <a:gd name="connsiteX80" fmla="*/ 7057490 w 12192000"/>
              <a:gd name="connsiteY80" fmla="*/ 463917 h 4999978"/>
              <a:gd name="connsiteX81" fmla="*/ 7057730 w 12192000"/>
              <a:gd name="connsiteY81" fmla="*/ 464165 h 4999978"/>
              <a:gd name="connsiteX82" fmla="*/ 7066511 w 12192000"/>
              <a:gd name="connsiteY82" fmla="*/ 463214 h 4999978"/>
              <a:gd name="connsiteX83" fmla="*/ 7109401 w 12192000"/>
              <a:gd name="connsiteY83" fmla="*/ 455268 h 4999978"/>
              <a:gd name="connsiteX84" fmla="*/ 7166830 w 12192000"/>
              <a:gd name="connsiteY84" fmla="*/ 477037 h 4999978"/>
              <a:gd name="connsiteX85" fmla="*/ 7190442 w 12192000"/>
              <a:gd name="connsiteY85" fmla="*/ 480090 h 4999978"/>
              <a:gd name="connsiteX86" fmla="*/ 7203083 w 12192000"/>
              <a:gd name="connsiteY86" fmla="*/ 483106 h 4999978"/>
              <a:gd name="connsiteX87" fmla="*/ 7203894 w 12192000"/>
              <a:gd name="connsiteY87" fmla="*/ 484190 h 4999978"/>
              <a:gd name="connsiteX88" fmla="*/ 7245004 w 12192000"/>
              <a:gd name="connsiteY88" fmla="*/ 476444 h 4999978"/>
              <a:gd name="connsiteX89" fmla="*/ 7250514 w 12192000"/>
              <a:gd name="connsiteY89" fmla="*/ 477506 h 4999978"/>
              <a:gd name="connsiteX90" fmla="*/ 7277246 w 12192000"/>
              <a:gd name="connsiteY90" fmla="*/ 469782 h 4999978"/>
              <a:gd name="connsiteX91" fmla="*/ 7291092 w 12192000"/>
              <a:gd name="connsiteY91" fmla="*/ 467217 h 4999978"/>
              <a:gd name="connsiteX92" fmla="*/ 7294933 w 12192000"/>
              <a:gd name="connsiteY92" fmla="*/ 463549 h 4999978"/>
              <a:gd name="connsiteX93" fmla="*/ 7315408 w 12192000"/>
              <a:gd name="connsiteY93" fmla="*/ 461260 h 4999978"/>
              <a:gd name="connsiteX94" fmla="*/ 7317786 w 12192000"/>
              <a:gd name="connsiteY94" fmla="*/ 462106 h 4999978"/>
              <a:gd name="connsiteX95" fmla="*/ 7334572 w 12192000"/>
              <a:gd name="connsiteY95" fmla="*/ 456088 h 4999978"/>
              <a:gd name="connsiteX96" fmla="*/ 7375190 w 12192000"/>
              <a:gd name="connsiteY96" fmla="*/ 449931 h 4999978"/>
              <a:gd name="connsiteX97" fmla="*/ 7522997 w 12192000"/>
              <a:gd name="connsiteY97" fmla="*/ 442209 h 4999978"/>
              <a:gd name="connsiteX98" fmla="*/ 7686985 w 12192000"/>
              <a:gd name="connsiteY98" fmla="*/ 419805 h 4999978"/>
              <a:gd name="connsiteX99" fmla="*/ 7854068 w 12192000"/>
              <a:gd name="connsiteY99" fmla="*/ 409774 h 4999978"/>
              <a:gd name="connsiteX100" fmla="*/ 8034165 w 12192000"/>
              <a:gd name="connsiteY100" fmla="*/ 391699 h 4999978"/>
              <a:gd name="connsiteX101" fmla="*/ 8094381 w 12192000"/>
              <a:gd name="connsiteY101" fmla="*/ 395718 h 4999978"/>
              <a:gd name="connsiteX102" fmla="*/ 8146898 w 12192000"/>
              <a:gd name="connsiteY102" fmla="*/ 378558 h 4999978"/>
              <a:gd name="connsiteX103" fmla="*/ 8168993 w 12192000"/>
              <a:gd name="connsiteY103" fmla="*/ 384830 h 4999978"/>
              <a:gd name="connsiteX104" fmla="*/ 8172809 w 12192000"/>
              <a:gd name="connsiteY104" fmla="*/ 386137 h 4999978"/>
              <a:gd name="connsiteX105" fmla="*/ 8187962 w 12192000"/>
              <a:gd name="connsiteY105" fmla="*/ 386433 h 4999978"/>
              <a:gd name="connsiteX106" fmla="*/ 8192382 w 12192000"/>
              <a:gd name="connsiteY106" fmla="*/ 392692 h 4999978"/>
              <a:gd name="connsiteX107" fmla="*/ 8375192 w 12192000"/>
              <a:gd name="connsiteY107" fmla="*/ 383879 h 4999978"/>
              <a:gd name="connsiteX108" fmla="*/ 8454377 w 12192000"/>
              <a:gd name="connsiteY108" fmla="*/ 380331 h 4999978"/>
              <a:gd name="connsiteX109" fmla="*/ 8484740 w 12192000"/>
              <a:gd name="connsiteY109" fmla="*/ 385159 h 4999978"/>
              <a:gd name="connsiteX110" fmla="*/ 8601673 w 12192000"/>
              <a:gd name="connsiteY110" fmla="*/ 397101 h 4999978"/>
              <a:gd name="connsiteX111" fmla="*/ 8701676 w 12192000"/>
              <a:gd name="connsiteY111" fmla="*/ 401351 h 4999978"/>
              <a:gd name="connsiteX112" fmla="*/ 8773288 w 12192000"/>
              <a:gd name="connsiteY112" fmla="*/ 378077 h 4999978"/>
              <a:gd name="connsiteX113" fmla="*/ 8779909 w 12192000"/>
              <a:gd name="connsiteY113" fmla="*/ 382446 h 4999978"/>
              <a:gd name="connsiteX114" fmla="*/ 8829932 w 12192000"/>
              <a:gd name="connsiteY114" fmla="*/ 379243 h 4999978"/>
              <a:gd name="connsiteX115" fmla="*/ 9003386 w 12192000"/>
              <a:gd name="connsiteY115" fmla="*/ 336242 h 4999978"/>
              <a:gd name="connsiteX116" fmla="*/ 9101185 w 12192000"/>
              <a:gd name="connsiteY116" fmla="*/ 330862 h 4999978"/>
              <a:gd name="connsiteX117" fmla="*/ 9136185 w 12192000"/>
              <a:gd name="connsiteY117" fmla="*/ 334078 h 4999978"/>
              <a:gd name="connsiteX118" fmla="*/ 9194801 w 12192000"/>
              <a:gd name="connsiteY118" fmla="*/ 339149 h 4999978"/>
              <a:gd name="connsiteX119" fmla="*/ 9239316 w 12192000"/>
              <a:gd name="connsiteY119" fmla="*/ 355558 h 4999978"/>
              <a:gd name="connsiteX120" fmla="*/ 9288052 w 12192000"/>
              <a:gd name="connsiteY120" fmla="*/ 354796 h 4999978"/>
              <a:gd name="connsiteX121" fmla="*/ 9298465 w 12192000"/>
              <a:gd name="connsiteY121" fmla="*/ 338296 h 4999978"/>
              <a:gd name="connsiteX122" fmla="*/ 9350892 w 12192000"/>
              <a:gd name="connsiteY122" fmla="*/ 342778 h 4999978"/>
              <a:gd name="connsiteX123" fmla="*/ 9430522 w 12192000"/>
              <a:gd name="connsiteY123" fmla="*/ 351368 h 4999978"/>
              <a:gd name="connsiteX124" fmla="*/ 9476215 w 12192000"/>
              <a:gd name="connsiteY124" fmla="*/ 352107 h 4999978"/>
              <a:gd name="connsiteX125" fmla="*/ 9601276 w 12192000"/>
              <a:gd name="connsiteY125" fmla="*/ 358704 h 4999978"/>
              <a:gd name="connsiteX126" fmla="*/ 9726733 w 12192000"/>
              <a:gd name="connsiteY126" fmla="*/ 368801 h 4999978"/>
              <a:gd name="connsiteX127" fmla="*/ 9802144 w 12192000"/>
              <a:gd name="connsiteY127" fmla="*/ 394479 h 4999978"/>
              <a:gd name="connsiteX128" fmla="*/ 9905153 w 12192000"/>
              <a:gd name="connsiteY128" fmla="*/ 400650 h 4999978"/>
              <a:gd name="connsiteX129" fmla="*/ 9922553 w 12192000"/>
              <a:gd name="connsiteY129" fmla="*/ 404569 h 4999978"/>
              <a:gd name="connsiteX130" fmla="*/ 10044658 w 12192000"/>
              <a:gd name="connsiteY130" fmla="*/ 418077 h 4999978"/>
              <a:gd name="connsiteX131" fmla="*/ 10184585 w 12192000"/>
              <a:gd name="connsiteY131" fmla="*/ 407138 h 4999978"/>
              <a:gd name="connsiteX132" fmla="*/ 10366435 w 12192000"/>
              <a:gd name="connsiteY132" fmla="*/ 462428 h 4999978"/>
              <a:gd name="connsiteX133" fmla="*/ 10688220 w 12192000"/>
              <a:gd name="connsiteY133" fmla="*/ 542258 h 4999978"/>
              <a:gd name="connsiteX134" fmla="*/ 11026690 w 12192000"/>
              <a:gd name="connsiteY134" fmla="*/ 550681 h 4999978"/>
              <a:gd name="connsiteX135" fmla="*/ 11113779 w 12192000"/>
              <a:gd name="connsiteY135" fmla="*/ 533868 h 4999978"/>
              <a:gd name="connsiteX136" fmla="*/ 11369556 w 12192000"/>
              <a:gd name="connsiteY136" fmla="*/ 491719 h 4999978"/>
              <a:gd name="connsiteX137" fmla="*/ 11623342 w 12192000"/>
              <a:gd name="connsiteY137" fmla="*/ 388428 h 4999978"/>
              <a:gd name="connsiteX138" fmla="*/ 11786511 w 12192000"/>
              <a:gd name="connsiteY138" fmla="*/ 358390 h 4999978"/>
              <a:gd name="connsiteX139" fmla="*/ 11862577 w 12192000"/>
              <a:gd name="connsiteY139" fmla="*/ 330549 h 4999978"/>
              <a:gd name="connsiteX140" fmla="*/ 11916612 w 12192000"/>
              <a:gd name="connsiteY140" fmla="*/ 323810 h 4999978"/>
              <a:gd name="connsiteX141" fmla="*/ 11948830 w 12192000"/>
              <a:gd name="connsiteY141" fmla="*/ 318062 h 4999978"/>
              <a:gd name="connsiteX142" fmla="*/ 12001583 w 12192000"/>
              <a:gd name="connsiteY142" fmla="*/ 279643 h 4999978"/>
              <a:gd name="connsiteX143" fmla="*/ 12174977 w 12192000"/>
              <a:gd name="connsiteY143" fmla="*/ 264652 h 4999978"/>
              <a:gd name="connsiteX144" fmla="*/ 12192000 w 12192000"/>
              <a:gd name="connsiteY144" fmla="*/ 256549 h 4999978"/>
              <a:gd name="connsiteX145" fmla="*/ 12192000 w 12192000"/>
              <a:gd name="connsiteY145" fmla="*/ 4999978 h 4999978"/>
              <a:gd name="connsiteX146" fmla="*/ 0 w 12192000"/>
              <a:gd name="connsiteY146" fmla="*/ 4999978 h 4999978"/>
              <a:gd name="connsiteX147" fmla="*/ 0 w 12192000"/>
              <a:gd name="connsiteY147" fmla="*/ 617449 h 4999978"/>
              <a:gd name="connsiteX148" fmla="*/ 11075 w 12192000"/>
              <a:gd name="connsiteY148" fmla="*/ 615178 h 4999978"/>
              <a:gd name="connsiteX149" fmla="*/ 44061 w 12192000"/>
              <a:gd name="connsiteY149" fmla="*/ 608596 h 4999978"/>
              <a:gd name="connsiteX150" fmla="*/ 136694 w 12192000"/>
              <a:gd name="connsiteY150" fmla="*/ 556415 h 4999978"/>
              <a:gd name="connsiteX151" fmla="*/ 170342 w 12192000"/>
              <a:gd name="connsiteY151" fmla="*/ 551077 h 4999978"/>
              <a:gd name="connsiteX152" fmla="*/ 168955 w 12192000"/>
              <a:gd name="connsiteY152" fmla="*/ 542164 h 4999978"/>
              <a:gd name="connsiteX153" fmla="*/ 181474 w 12192000"/>
              <a:gd name="connsiteY153" fmla="*/ 541281 h 4999978"/>
              <a:gd name="connsiteX154" fmla="*/ 209440 w 12192000"/>
              <a:gd name="connsiteY154" fmla="*/ 540561 h 4999978"/>
              <a:gd name="connsiteX155" fmla="*/ 293152 w 12192000"/>
              <a:gd name="connsiteY155" fmla="*/ 536576 h 4999978"/>
              <a:gd name="connsiteX156" fmla="*/ 315693 w 12192000"/>
              <a:gd name="connsiteY156" fmla="*/ 519030 h 4999978"/>
              <a:gd name="connsiteX157" fmla="*/ 337305 w 12192000"/>
              <a:gd name="connsiteY157" fmla="*/ 518372 h 4999978"/>
              <a:gd name="connsiteX158" fmla="*/ 462252 w 12192000"/>
              <a:gd name="connsiteY158" fmla="*/ 493151 h 4999978"/>
              <a:gd name="connsiteX159" fmla="*/ 479457 w 12192000"/>
              <a:gd name="connsiteY159" fmla="*/ 491123 h 4999978"/>
              <a:gd name="connsiteX160" fmla="*/ 488653 w 12192000"/>
              <a:gd name="connsiteY160" fmla="*/ 483257 h 4999978"/>
              <a:gd name="connsiteX161" fmla="*/ 522053 w 12192000"/>
              <a:gd name="connsiteY161" fmla="*/ 481125 h 4999978"/>
              <a:gd name="connsiteX162" fmla="*/ 523520 w 12192000"/>
              <a:gd name="connsiteY162" fmla="*/ 476713 h 4999978"/>
              <a:gd name="connsiteX163" fmla="*/ 632714 w 12192000"/>
              <a:gd name="connsiteY163" fmla="*/ 437101 h 4999978"/>
              <a:gd name="connsiteX164" fmla="*/ 651426 w 12192000"/>
              <a:gd name="connsiteY164" fmla="*/ 430544 h 4999978"/>
              <a:gd name="connsiteX165" fmla="*/ 667724 w 12192000"/>
              <a:gd name="connsiteY165" fmla="*/ 432138 h 4999978"/>
              <a:gd name="connsiteX166" fmla="*/ 757679 w 12192000"/>
              <a:gd name="connsiteY166" fmla="*/ 425145 h 4999978"/>
              <a:gd name="connsiteX167" fmla="*/ 779159 w 12192000"/>
              <a:gd name="connsiteY167" fmla="*/ 428059 h 4999978"/>
              <a:gd name="connsiteX168" fmla="*/ 788293 w 12192000"/>
              <a:gd name="connsiteY168" fmla="*/ 434863 h 4999978"/>
              <a:gd name="connsiteX169" fmla="*/ 822923 w 12192000"/>
              <a:gd name="connsiteY169" fmla="*/ 421074 h 4999978"/>
              <a:gd name="connsiteX170" fmla="*/ 876559 w 12192000"/>
              <a:gd name="connsiteY170" fmla="*/ 411088 h 4999978"/>
              <a:gd name="connsiteX171" fmla="*/ 902011 w 12192000"/>
              <a:gd name="connsiteY171" fmla="*/ 404118 h 4999978"/>
              <a:gd name="connsiteX172" fmla="*/ 922715 w 12192000"/>
              <a:gd name="connsiteY172" fmla="*/ 407699 h 4999978"/>
              <a:gd name="connsiteX173" fmla="*/ 1040139 w 12192000"/>
              <a:gd name="connsiteY173" fmla="*/ 406590 h 4999978"/>
              <a:gd name="connsiteX174" fmla="*/ 1067251 w 12192000"/>
              <a:gd name="connsiteY174" fmla="*/ 412384 h 4999978"/>
              <a:gd name="connsiteX175" fmla="*/ 1080272 w 12192000"/>
              <a:gd name="connsiteY175" fmla="*/ 424669 h 4999978"/>
              <a:gd name="connsiteX176" fmla="*/ 1090219 w 12192000"/>
              <a:gd name="connsiteY176" fmla="*/ 420026 h 4999978"/>
              <a:gd name="connsiteX177" fmla="*/ 1161226 w 12192000"/>
              <a:gd name="connsiteY177" fmla="*/ 418304 h 4999978"/>
              <a:gd name="connsiteX178" fmla="*/ 1207525 w 12192000"/>
              <a:gd name="connsiteY178" fmla="*/ 416039 h 4999978"/>
              <a:gd name="connsiteX179" fmla="*/ 1295331 w 12192000"/>
              <a:gd name="connsiteY179" fmla="*/ 402182 h 4999978"/>
              <a:gd name="connsiteX180" fmla="*/ 1347118 w 12192000"/>
              <a:gd name="connsiteY180" fmla="*/ 399704 h 4999978"/>
              <a:gd name="connsiteX181" fmla="*/ 1378108 w 12192000"/>
              <a:gd name="connsiteY181" fmla="*/ 398410 h 4999978"/>
              <a:gd name="connsiteX182" fmla="*/ 1459192 w 12192000"/>
              <a:gd name="connsiteY182" fmla="*/ 380919 h 4999978"/>
              <a:gd name="connsiteX183" fmla="*/ 1590120 w 12192000"/>
              <a:gd name="connsiteY183" fmla="*/ 317608 h 4999978"/>
              <a:gd name="connsiteX184" fmla="*/ 1631417 w 12192000"/>
              <a:gd name="connsiteY184" fmla="*/ 308227 h 4999978"/>
              <a:gd name="connsiteX185" fmla="*/ 1638727 w 12192000"/>
              <a:gd name="connsiteY185" fmla="*/ 311610 h 4999978"/>
              <a:gd name="connsiteX186" fmla="*/ 1844438 w 12192000"/>
              <a:gd name="connsiteY186" fmla="*/ 271304 h 4999978"/>
              <a:gd name="connsiteX187" fmla="*/ 1881324 w 12192000"/>
              <a:gd name="connsiteY187" fmla="*/ 268497 h 4999978"/>
              <a:gd name="connsiteX188" fmla="*/ 1908999 w 12192000"/>
              <a:gd name="connsiteY188" fmla="*/ 269338 h 4999978"/>
              <a:gd name="connsiteX189" fmla="*/ 1974956 w 12192000"/>
              <a:gd name="connsiteY189" fmla="*/ 255958 h 4999978"/>
              <a:gd name="connsiteX190" fmla="*/ 2082409 w 12192000"/>
              <a:gd name="connsiteY190" fmla="*/ 227290 h 4999978"/>
              <a:gd name="connsiteX191" fmla="*/ 2105639 w 12192000"/>
              <a:gd name="connsiteY191" fmla="*/ 222648 h 4999978"/>
              <a:gd name="connsiteX192" fmla="*/ 2126992 w 12192000"/>
              <a:gd name="connsiteY192" fmla="*/ 224468 h 4999978"/>
              <a:gd name="connsiteX193" fmla="*/ 2133154 w 12192000"/>
              <a:gd name="connsiteY193" fmla="*/ 229952 h 4999978"/>
              <a:gd name="connsiteX194" fmla="*/ 2146154 w 12192000"/>
              <a:gd name="connsiteY194" fmla="*/ 228332 h 4999978"/>
              <a:gd name="connsiteX195" fmla="*/ 2149901 w 12192000"/>
              <a:gd name="connsiteY195" fmla="*/ 229116 h 4999978"/>
              <a:gd name="connsiteX196" fmla="*/ 2171100 w 12192000"/>
              <a:gd name="connsiteY196" fmla="*/ 232389 h 4999978"/>
              <a:gd name="connsiteX197" fmla="*/ 2209148 w 12192000"/>
              <a:gd name="connsiteY197" fmla="*/ 209225 h 4999978"/>
              <a:gd name="connsiteX198" fmla="*/ 2261889 w 12192000"/>
              <a:gd name="connsiteY198" fmla="*/ 205532 h 4999978"/>
              <a:gd name="connsiteX199" fmla="*/ 2452315 w 12192000"/>
              <a:gd name="connsiteY199" fmla="*/ 152899 h 4999978"/>
              <a:gd name="connsiteX200" fmla="*/ 2495330 w 12192000"/>
              <a:gd name="connsiteY200" fmla="*/ 142101 h 4999978"/>
              <a:gd name="connsiteX201" fmla="*/ 2665623 w 12192000"/>
              <a:gd name="connsiteY201" fmla="*/ 96394 h 4999978"/>
              <a:gd name="connsiteX202" fmla="*/ 2763332 w 12192000"/>
              <a:gd name="connsiteY202" fmla="*/ 74831 h 4999978"/>
              <a:gd name="connsiteX203" fmla="*/ 2843870 w 12192000"/>
              <a:gd name="connsiteY203" fmla="*/ 47507 h 4999978"/>
              <a:gd name="connsiteX204" fmla="*/ 2862745 w 12192000"/>
              <a:gd name="connsiteY204" fmla="*/ 43242 h 4999978"/>
              <a:gd name="connsiteX205" fmla="*/ 2864596 w 12192000"/>
              <a:gd name="connsiteY205" fmla="*/ 39218 h 4999978"/>
              <a:gd name="connsiteX206" fmla="*/ 2875381 w 12192000"/>
              <a:gd name="connsiteY206" fmla="*/ 35003 h 4999978"/>
              <a:gd name="connsiteX207" fmla="*/ 2895139 w 12192000"/>
              <a:gd name="connsiteY207" fmla="*/ 24186 h 4999978"/>
              <a:gd name="connsiteX208" fmla="*/ 2932205 w 12192000"/>
              <a:gd name="connsiteY208" fmla="*/ 11873 h 4999978"/>
              <a:gd name="connsiteX209" fmla="*/ 2933310 w 12192000"/>
              <a:gd name="connsiteY209" fmla="*/ 12816 h 4999978"/>
              <a:gd name="connsiteX210" fmla="*/ 2945218 w 12192000"/>
              <a:gd name="connsiteY210" fmla="*/ 14141 h 4999978"/>
              <a:gd name="connsiteX211" fmla="*/ 2966465 w 12192000"/>
              <a:gd name="connsiteY211" fmla="*/ 14117 h 4999978"/>
              <a:gd name="connsiteX212" fmla="*/ 3016048 w 12192000"/>
              <a:gd name="connsiteY212" fmla="*/ 12381 h 4999978"/>
              <a:gd name="connsiteX213" fmla="*/ 3057077 w 12192000"/>
              <a:gd name="connsiteY213" fmla="*/ 14845 h 4999978"/>
              <a:gd name="connsiteX214" fmla="*/ 3148105 w 12192000"/>
              <a:gd name="connsiteY214" fmla="*/ 30648 h 4999978"/>
              <a:gd name="connsiteX215" fmla="*/ 3251671 w 12192000"/>
              <a:gd name="connsiteY215" fmla="*/ 31575 h 4999978"/>
              <a:gd name="connsiteX216" fmla="*/ 3351400 w 12192000"/>
              <a:gd name="connsiteY216" fmla="*/ 32687 h 4999978"/>
              <a:gd name="connsiteX217" fmla="*/ 3387481 w 12192000"/>
              <a:gd name="connsiteY217" fmla="*/ 31443 h 4999978"/>
              <a:gd name="connsiteX218" fmla="*/ 3451923 w 12192000"/>
              <a:gd name="connsiteY218" fmla="*/ 36482 h 4999978"/>
              <a:gd name="connsiteX219" fmla="*/ 3481520 w 12192000"/>
              <a:gd name="connsiteY219" fmla="*/ 43287 h 4999978"/>
              <a:gd name="connsiteX220" fmla="*/ 3482804 w 12192000"/>
              <a:gd name="connsiteY220" fmla="*/ 42812 h 4999978"/>
              <a:gd name="connsiteX221" fmla="*/ 3485495 w 12192000"/>
              <a:gd name="connsiteY221" fmla="*/ 45921 h 4999978"/>
              <a:gd name="connsiteX222" fmla="*/ 3490972 w 12192000"/>
              <a:gd name="connsiteY222" fmla="*/ 47286 h 4999978"/>
              <a:gd name="connsiteX223" fmla="*/ 3505835 w 12192000"/>
              <a:gd name="connsiteY223" fmla="*/ 46077 h 4999978"/>
              <a:gd name="connsiteX224" fmla="*/ 3511410 w 12192000"/>
              <a:gd name="connsiteY224" fmla="*/ 44808 h 4999978"/>
              <a:gd name="connsiteX225" fmla="*/ 3519598 w 12192000"/>
              <a:gd name="connsiteY225" fmla="*/ 44683 h 4999978"/>
              <a:gd name="connsiteX226" fmla="*/ 3519807 w 12192000"/>
              <a:gd name="connsiteY226" fmla="*/ 44938 h 4999978"/>
              <a:gd name="connsiteX227" fmla="*/ 3527466 w 12192000"/>
              <a:gd name="connsiteY227" fmla="*/ 44316 h 4999978"/>
              <a:gd name="connsiteX228" fmla="*/ 3564889 w 12192000"/>
              <a:gd name="connsiteY228" fmla="*/ 57394 h 4999978"/>
              <a:gd name="connsiteX229" fmla="*/ 3614922 w 12192000"/>
              <a:gd name="connsiteY229" fmla="*/ 61804 h 4999978"/>
              <a:gd name="connsiteX230" fmla="*/ 3635506 w 12192000"/>
              <a:gd name="connsiteY230" fmla="*/ 65718 h 4999978"/>
              <a:gd name="connsiteX231" fmla="*/ 3646525 w 12192000"/>
              <a:gd name="connsiteY231" fmla="*/ 69193 h 4999978"/>
              <a:gd name="connsiteX232" fmla="*/ 3647224 w 12192000"/>
              <a:gd name="connsiteY232" fmla="*/ 70303 h 4999978"/>
              <a:gd name="connsiteX233" fmla="*/ 3683100 w 12192000"/>
              <a:gd name="connsiteY233" fmla="*/ 64109 h 4999978"/>
              <a:gd name="connsiteX234" fmla="*/ 3687901 w 12192000"/>
              <a:gd name="connsiteY234" fmla="*/ 65372 h 4999978"/>
              <a:gd name="connsiteX235" fmla="*/ 3711234 w 12192000"/>
              <a:gd name="connsiteY235" fmla="*/ 58665 h 4999978"/>
              <a:gd name="connsiteX236" fmla="*/ 3723318 w 12192000"/>
              <a:gd name="connsiteY236" fmla="*/ 56625 h 4999978"/>
              <a:gd name="connsiteX237" fmla="*/ 3726677 w 12192000"/>
              <a:gd name="connsiteY237" fmla="*/ 53112 h 4999978"/>
              <a:gd name="connsiteX238" fmla="*/ 3744535 w 12192000"/>
              <a:gd name="connsiteY238" fmla="*/ 51590 h 4999978"/>
              <a:gd name="connsiteX239" fmla="*/ 3746608 w 12192000"/>
              <a:gd name="connsiteY239" fmla="*/ 52522 h 4999978"/>
              <a:gd name="connsiteX240" fmla="*/ 3761262 w 12192000"/>
              <a:gd name="connsiteY240" fmla="*/ 47147 h 4999978"/>
              <a:gd name="connsiteX241" fmla="*/ 3803931 w 12192000"/>
              <a:gd name="connsiteY241" fmla="*/ 49309 h 4999978"/>
              <a:gd name="connsiteX242" fmla="*/ 3925626 w 12192000"/>
              <a:gd name="connsiteY242" fmla="*/ 40301 h 4999978"/>
              <a:gd name="connsiteX243" fmla="*/ 4033324 w 12192000"/>
              <a:gd name="connsiteY243" fmla="*/ 26451 h 4999978"/>
              <a:gd name="connsiteX0" fmla="*/ 4033324 w 12192000"/>
              <a:gd name="connsiteY0" fmla="*/ 26451 h 4999978"/>
              <a:gd name="connsiteX1" fmla="*/ 4138795 w 12192000"/>
              <a:gd name="connsiteY1" fmla="*/ 28995 h 4999978"/>
              <a:gd name="connsiteX2" fmla="*/ 4197186 w 12192000"/>
              <a:gd name="connsiteY2" fmla="*/ 16311 h 4999978"/>
              <a:gd name="connsiteX3" fmla="*/ 4371550 w 12192000"/>
              <a:gd name="connsiteY3" fmla="*/ 8916 h 4999978"/>
              <a:gd name="connsiteX4" fmla="*/ 4424056 w 12192000"/>
              <a:gd name="connsiteY4" fmla="*/ 15151 h 4999978"/>
              <a:gd name="connsiteX5" fmla="*/ 4469897 w 12192000"/>
              <a:gd name="connsiteY5" fmla="*/ 0 h 4999978"/>
              <a:gd name="connsiteX6" fmla="*/ 4489151 w 12192000"/>
              <a:gd name="connsiteY6" fmla="*/ 7067 h 4999978"/>
              <a:gd name="connsiteX7" fmla="*/ 4492479 w 12192000"/>
              <a:gd name="connsiteY7" fmla="*/ 8512 h 4999978"/>
              <a:gd name="connsiteX8" fmla="*/ 4505693 w 12192000"/>
              <a:gd name="connsiteY8" fmla="*/ 9366 h 4999978"/>
              <a:gd name="connsiteX9" fmla="*/ 4509529 w 12192000"/>
              <a:gd name="connsiteY9" fmla="*/ 15767 h 4999978"/>
              <a:gd name="connsiteX10" fmla="*/ 4529499 w 12192000"/>
              <a:gd name="connsiteY10" fmla="*/ 21469 h 4999978"/>
              <a:gd name="connsiteX11" fmla="*/ 4553795 w 12192000"/>
              <a:gd name="connsiteY11" fmla="*/ 21323 h 4999978"/>
              <a:gd name="connsiteX12" fmla="*/ 4640118 w 12192000"/>
              <a:gd name="connsiteY12" fmla="*/ 21481 h 4999978"/>
              <a:gd name="connsiteX13" fmla="*/ 4654127 w 12192000"/>
              <a:gd name="connsiteY13" fmla="*/ 17734 h 4999978"/>
              <a:gd name="connsiteX14" fmla="*/ 4700168 w 12192000"/>
              <a:gd name="connsiteY14" fmla="*/ 22735 h 4999978"/>
              <a:gd name="connsiteX15" fmla="*/ 4741127 w 12192000"/>
              <a:gd name="connsiteY15" fmla="*/ 23309 h 4999978"/>
              <a:gd name="connsiteX16" fmla="*/ 4767598 w 12192000"/>
              <a:gd name="connsiteY16" fmla="*/ 20054 h 4999978"/>
              <a:gd name="connsiteX17" fmla="*/ 4774592 w 12192000"/>
              <a:gd name="connsiteY17" fmla="*/ 22231 h 4999978"/>
              <a:gd name="connsiteX18" fmla="*/ 4801328 w 12192000"/>
              <a:gd name="connsiteY18" fmla="*/ 23236 h 4999978"/>
              <a:gd name="connsiteX19" fmla="*/ 4814870 w 12192000"/>
              <a:gd name="connsiteY19" fmla="*/ 19579 h 4999978"/>
              <a:gd name="connsiteX20" fmla="*/ 4828440 w 12192000"/>
              <a:gd name="connsiteY20" fmla="*/ 27197 h 4999978"/>
              <a:gd name="connsiteX21" fmla="*/ 4831826 w 12192000"/>
              <a:gd name="connsiteY21" fmla="*/ 32900 h 4999978"/>
              <a:gd name="connsiteX22" fmla="*/ 4850785 w 12192000"/>
              <a:gd name="connsiteY22" fmla="*/ 29972 h 4999978"/>
              <a:gd name="connsiteX23" fmla="*/ 4866468 w 12192000"/>
              <a:gd name="connsiteY23" fmla="*/ 35321 h 4999978"/>
              <a:gd name="connsiteX24" fmla="*/ 4879983 w 12192000"/>
              <a:gd name="connsiteY24" fmla="*/ 31397 h 4999978"/>
              <a:gd name="connsiteX25" fmla="*/ 4885635 w 12192000"/>
              <a:gd name="connsiteY25" fmla="*/ 32124 h 4999978"/>
              <a:gd name="connsiteX26" fmla="*/ 4899698 w 12192000"/>
              <a:gd name="connsiteY26" fmla="*/ 34658 h 4999978"/>
              <a:gd name="connsiteX27" fmla="*/ 4923986 w 12192000"/>
              <a:gd name="connsiteY27" fmla="*/ 40414 h 4999978"/>
              <a:gd name="connsiteX28" fmla="*/ 4931544 w 12192000"/>
              <a:gd name="connsiteY28" fmla="*/ 41140 h 4999978"/>
              <a:gd name="connsiteX29" fmla="*/ 4948135 w 12192000"/>
              <a:gd name="connsiteY29" fmla="*/ 50311 h 4999978"/>
              <a:gd name="connsiteX30" fmla="*/ 4980068 w 12192000"/>
              <a:gd name="connsiteY30" fmla="*/ 57834 h 4999978"/>
              <a:gd name="connsiteX31" fmla="*/ 5036541 w 12192000"/>
              <a:gd name="connsiteY31" fmla="*/ 85075 h 4999978"/>
              <a:gd name="connsiteX32" fmla="*/ 5069678 w 12192000"/>
              <a:gd name="connsiteY32" fmla="*/ 97961 h 4999978"/>
              <a:gd name="connsiteX33" fmla="*/ 5092160 w 12192000"/>
              <a:gd name="connsiteY33" fmla="*/ 109985 h 4999978"/>
              <a:gd name="connsiteX34" fmla="*/ 5158166 w 12192000"/>
              <a:gd name="connsiteY34" fmla="*/ 126350 h 4999978"/>
              <a:gd name="connsiteX35" fmla="*/ 5271252 w 12192000"/>
              <a:gd name="connsiteY35" fmla="*/ 147520 h 4999978"/>
              <a:gd name="connsiteX36" fmla="*/ 5294438 w 12192000"/>
              <a:gd name="connsiteY36" fmla="*/ 153338 h 4999978"/>
              <a:gd name="connsiteX37" fmla="*/ 5310840 w 12192000"/>
              <a:gd name="connsiteY37" fmla="*/ 163551 h 4999978"/>
              <a:gd name="connsiteX38" fmla="*/ 5311570 w 12192000"/>
              <a:gd name="connsiteY38" fmla="*/ 170463 h 4999978"/>
              <a:gd name="connsiteX39" fmla="*/ 5323756 w 12192000"/>
              <a:gd name="connsiteY39" fmla="*/ 174500 h 4999978"/>
              <a:gd name="connsiteX40" fmla="*/ 5326259 w 12192000"/>
              <a:gd name="connsiteY40" fmla="*/ 176662 h 4999978"/>
              <a:gd name="connsiteX41" fmla="*/ 5383267 w 12192000"/>
              <a:gd name="connsiteY41" fmla="*/ 199617 h 4999978"/>
              <a:gd name="connsiteX42" fmla="*/ 5492371 w 12192000"/>
              <a:gd name="connsiteY42" fmla="*/ 230923 h 4999978"/>
              <a:gd name="connsiteX43" fmla="*/ 5640913 w 12192000"/>
              <a:gd name="connsiteY43" fmla="*/ 239810 h 4999978"/>
              <a:gd name="connsiteX44" fmla="*/ 5877770 w 12192000"/>
              <a:gd name="connsiteY44" fmla="*/ 283747 h 4999978"/>
              <a:gd name="connsiteX45" fmla="*/ 5989615 w 12192000"/>
              <a:gd name="connsiteY45" fmla="*/ 306445 h 4999978"/>
              <a:gd name="connsiteX46" fmla="*/ 5996857 w 12192000"/>
              <a:gd name="connsiteY46" fmla="*/ 310331 h 4999978"/>
              <a:gd name="connsiteX47" fmla="*/ 6037387 w 12192000"/>
              <a:gd name="connsiteY47" fmla="*/ 299308 h 4999978"/>
              <a:gd name="connsiteX48" fmla="*/ 6113074 w 12192000"/>
              <a:gd name="connsiteY48" fmla="*/ 312627 h 4999978"/>
              <a:gd name="connsiteX49" fmla="*/ 6280929 w 12192000"/>
              <a:gd name="connsiteY49" fmla="*/ 337226 h 4999978"/>
              <a:gd name="connsiteX50" fmla="*/ 6298665 w 12192000"/>
              <a:gd name="connsiteY50" fmla="*/ 329713 h 4999978"/>
              <a:gd name="connsiteX51" fmla="*/ 6317326 w 12192000"/>
              <a:gd name="connsiteY51" fmla="*/ 326576 h 4999978"/>
              <a:gd name="connsiteX52" fmla="*/ 6319212 w 12192000"/>
              <a:gd name="connsiteY52" fmla="*/ 327786 h 4999978"/>
              <a:gd name="connsiteX53" fmla="*/ 6339724 w 12192000"/>
              <a:gd name="connsiteY53" fmla="*/ 328880 h 4999978"/>
              <a:gd name="connsiteX54" fmla="*/ 6345010 w 12192000"/>
              <a:gd name="connsiteY54" fmla="*/ 325930 h 4999978"/>
              <a:gd name="connsiteX55" fmla="*/ 6359332 w 12192000"/>
              <a:gd name="connsiteY55" fmla="*/ 325681 h 4999978"/>
              <a:gd name="connsiteX56" fmla="*/ 6388220 w 12192000"/>
              <a:gd name="connsiteY56" fmla="*/ 322496 h 4999978"/>
              <a:gd name="connsiteX57" fmla="*/ 6392994 w 12192000"/>
              <a:gd name="connsiteY57" fmla="*/ 324426 h 4999978"/>
              <a:gd name="connsiteX58" fmla="*/ 6435581 w 12192000"/>
              <a:gd name="connsiteY58" fmla="*/ 323557 h 4999978"/>
              <a:gd name="connsiteX59" fmla="*/ 6435870 w 12192000"/>
              <a:gd name="connsiteY59" fmla="*/ 324745 h 4999978"/>
              <a:gd name="connsiteX60" fmla="*/ 6446571 w 12192000"/>
              <a:gd name="connsiteY60" fmla="*/ 329739 h 4999978"/>
              <a:gd name="connsiteX61" fmla="*/ 6467701 w 12192000"/>
              <a:gd name="connsiteY61" fmla="*/ 336547 h 4999978"/>
              <a:gd name="connsiteX62" fmla="*/ 6512727 w 12192000"/>
              <a:gd name="connsiteY62" fmla="*/ 367087 h 4999978"/>
              <a:gd name="connsiteX63" fmla="*/ 6557094 w 12192000"/>
              <a:gd name="connsiteY63" fmla="*/ 366314 h 4999978"/>
              <a:gd name="connsiteX64" fmla="*/ 6565879 w 12192000"/>
              <a:gd name="connsiteY64" fmla="*/ 366812 h 4999978"/>
              <a:gd name="connsiteX65" fmla="*/ 6565997 w 12192000"/>
              <a:gd name="connsiteY65" fmla="*/ 367092 h 4999978"/>
              <a:gd name="connsiteX66" fmla="*/ 6575147 w 12192000"/>
              <a:gd name="connsiteY66" fmla="*/ 368156 h 4999978"/>
              <a:gd name="connsiteX67" fmla="*/ 6581899 w 12192000"/>
              <a:gd name="connsiteY67" fmla="*/ 367720 h 4999978"/>
              <a:gd name="connsiteX68" fmla="*/ 6598943 w 12192000"/>
              <a:gd name="connsiteY68" fmla="*/ 368688 h 4999978"/>
              <a:gd name="connsiteX69" fmla="*/ 6604421 w 12192000"/>
              <a:gd name="connsiteY69" fmla="*/ 370815 h 4999978"/>
              <a:gd name="connsiteX70" fmla="*/ 6606035 w 12192000"/>
              <a:gd name="connsiteY70" fmla="*/ 374247 h 4999978"/>
              <a:gd name="connsiteX71" fmla="*/ 6607669 w 12192000"/>
              <a:gd name="connsiteY71" fmla="*/ 373968 h 4999978"/>
              <a:gd name="connsiteX72" fmla="*/ 6637532 w 12192000"/>
              <a:gd name="connsiteY72" fmla="*/ 384907 h 4999978"/>
              <a:gd name="connsiteX73" fmla="*/ 6706880 w 12192000"/>
              <a:gd name="connsiteY73" fmla="*/ 399163 h 4999978"/>
              <a:gd name="connsiteX74" fmla="*/ 6747500 w 12192000"/>
              <a:gd name="connsiteY74" fmla="*/ 403168 h 4999978"/>
              <a:gd name="connsiteX75" fmla="*/ 6857783 w 12192000"/>
              <a:gd name="connsiteY75" fmla="*/ 418687 h 4999978"/>
              <a:gd name="connsiteX76" fmla="*/ 6926954 w 12192000"/>
              <a:gd name="connsiteY76" fmla="*/ 416162 h 4999978"/>
              <a:gd name="connsiteX77" fmla="*/ 6990389 w 12192000"/>
              <a:gd name="connsiteY77" fmla="*/ 425060 h 4999978"/>
              <a:gd name="connsiteX78" fmla="*/ 7041715 w 12192000"/>
              <a:gd name="connsiteY78" fmla="*/ 465902 h 4999978"/>
              <a:gd name="connsiteX79" fmla="*/ 7048103 w 12192000"/>
              <a:gd name="connsiteY79" fmla="*/ 464392 h 4999978"/>
              <a:gd name="connsiteX80" fmla="*/ 7057490 w 12192000"/>
              <a:gd name="connsiteY80" fmla="*/ 463917 h 4999978"/>
              <a:gd name="connsiteX81" fmla="*/ 7057730 w 12192000"/>
              <a:gd name="connsiteY81" fmla="*/ 464165 h 4999978"/>
              <a:gd name="connsiteX82" fmla="*/ 7066511 w 12192000"/>
              <a:gd name="connsiteY82" fmla="*/ 463214 h 4999978"/>
              <a:gd name="connsiteX83" fmla="*/ 7109401 w 12192000"/>
              <a:gd name="connsiteY83" fmla="*/ 455268 h 4999978"/>
              <a:gd name="connsiteX84" fmla="*/ 7166830 w 12192000"/>
              <a:gd name="connsiteY84" fmla="*/ 477037 h 4999978"/>
              <a:gd name="connsiteX85" fmla="*/ 7190442 w 12192000"/>
              <a:gd name="connsiteY85" fmla="*/ 480090 h 4999978"/>
              <a:gd name="connsiteX86" fmla="*/ 7203083 w 12192000"/>
              <a:gd name="connsiteY86" fmla="*/ 483106 h 4999978"/>
              <a:gd name="connsiteX87" fmla="*/ 7203894 w 12192000"/>
              <a:gd name="connsiteY87" fmla="*/ 484190 h 4999978"/>
              <a:gd name="connsiteX88" fmla="*/ 7245004 w 12192000"/>
              <a:gd name="connsiteY88" fmla="*/ 476444 h 4999978"/>
              <a:gd name="connsiteX89" fmla="*/ 7250514 w 12192000"/>
              <a:gd name="connsiteY89" fmla="*/ 477506 h 4999978"/>
              <a:gd name="connsiteX90" fmla="*/ 7277246 w 12192000"/>
              <a:gd name="connsiteY90" fmla="*/ 469782 h 4999978"/>
              <a:gd name="connsiteX91" fmla="*/ 7291092 w 12192000"/>
              <a:gd name="connsiteY91" fmla="*/ 467217 h 4999978"/>
              <a:gd name="connsiteX92" fmla="*/ 7294933 w 12192000"/>
              <a:gd name="connsiteY92" fmla="*/ 463549 h 4999978"/>
              <a:gd name="connsiteX93" fmla="*/ 7315408 w 12192000"/>
              <a:gd name="connsiteY93" fmla="*/ 461260 h 4999978"/>
              <a:gd name="connsiteX94" fmla="*/ 7317786 w 12192000"/>
              <a:gd name="connsiteY94" fmla="*/ 462106 h 4999978"/>
              <a:gd name="connsiteX95" fmla="*/ 7334572 w 12192000"/>
              <a:gd name="connsiteY95" fmla="*/ 456088 h 4999978"/>
              <a:gd name="connsiteX96" fmla="*/ 7375190 w 12192000"/>
              <a:gd name="connsiteY96" fmla="*/ 449931 h 4999978"/>
              <a:gd name="connsiteX97" fmla="*/ 7522997 w 12192000"/>
              <a:gd name="connsiteY97" fmla="*/ 442209 h 4999978"/>
              <a:gd name="connsiteX98" fmla="*/ 7686985 w 12192000"/>
              <a:gd name="connsiteY98" fmla="*/ 419805 h 4999978"/>
              <a:gd name="connsiteX99" fmla="*/ 7854068 w 12192000"/>
              <a:gd name="connsiteY99" fmla="*/ 409774 h 4999978"/>
              <a:gd name="connsiteX100" fmla="*/ 8034165 w 12192000"/>
              <a:gd name="connsiteY100" fmla="*/ 391699 h 4999978"/>
              <a:gd name="connsiteX101" fmla="*/ 8094381 w 12192000"/>
              <a:gd name="connsiteY101" fmla="*/ 395718 h 4999978"/>
              <a:gd name="connsiteX102" fmla="*/ 8146898 w 12192000"/>
              <a:gd name="connsiteY102" fmla="*/ 378558 h 4999978"/>
              <a:gd name="connsiteX103" fmla="*/ 8168993 w 12192000"/>
              <a:gd name="connsiteY103" fmla="*/ 384830 h 4999978"/>
              <a:gd name="connsiteX104" fmla="*/ 8172809 w 12192000"/>
              <a:gd name="connsiteY104" fmla="*/ 386137 h 4999978"/>
              <a:gd name="connsiteX105" fmla="*/ 8187962 w 12192000"/>
              <a:gd name="connsiteY105" fmla="*/ 386433 h 4999978"/>
              <a:gd name="connsiteX106" fmla="*/ 8192382 w 12192000"/>
              <a:gd name="connsiteY106" fmla="*/ 392692 h 4999978"/>
              <a:gd name="connsiteX107" fmla="*/ 8375192 w 12192000"/>
              <a:gd name="connsiteY107" fmla="*/ 383879 h 4999978"/>
              <a:gd name="connsiteX108" fmla="*/ 8454377 w 12192000"/>
              <a:gd name="connsiteY108" fmla="*/ 380331 h 4999978"/>
              <a:gd name="connsiteX109" fmla="*/ 8484740 w 12192000"/>
              <a:gd name="connsiteY109" fmla="*/ 385159 h 4999978"/>
              <a:gd name="connsiteX110" fmla="*/ 8601673 w 12192000"/>
              <a:gd name="connsiteY110" fmla="*/ 397101 h 4999978"/>
              <a:gd name="connsiteX111" fmla="*/ 8701676 w 12192000"/>
              <a:gd name="connsiteY111" fmla="*/ 401351 h 4999978"/>
              <a:gd name="connsiteX112" fmla="*/ 8773288 w 12192000"/>
              <a:gd name="connsiteY112" fmla="*/ 378077 h 4999978"/>
              <a:gd name="connsiteX113" fmla="*/ 8779909 w 12192000"/>
              <a:gd name="connsiteY113" fmla="*/ 382446 h 4999978"/>
              <a:gd name="connsiteX114" fmla="*/ 8829932 w 12192000"/>
              <a:gd name="connsiteY114" fmla="*/ 379243 h 4999978"/>
              <a:gd name="connsiteX115" fmla="*/ 9003386 w 12192000"/>
              <a:gd name="connsiteY115" fmla="*/ 336242 h 4999978"/>
              <a:gd name="connsiteX116" fmla="*/ 9101185 w 12192000"/>
              <a:gd name="connsiteY116" fmla="*/ 330862 h 4999978"/>
              <a:gd name="connsiteX117" fmla="*/ 9136185 w 12192000"/>
              <a:gd name="connsiteY117" fmla="*/ 334078 h 4999978"/>
              <a:gd name="connsiteX118" fmla="*/ 9194801 w 12192000"/>
              <a:gd name="connsiteY118" fmla="*/ 339149 h 4999978"/>
              <a:gd name="connsiteX119" fmla="*/ 9239316 w 12192000"/>
              <a:gd name="connsiteY119" fmla="*/ 355558 h 4999978"/>
              <a:gd name="connsiteX120" fmla="*/ 9288052 w 12192000"/>
              <a:gd name="connsiteY120" fmla="*/ 354796 h 4999978"/>
              <a:gd name="connsiteX121" fmla="*/ 9298465 w 12192000"/>
              <a:gd name="connsiteY121" fmla="*/ 338296 h 4999978"/>
              <a:gd name="connsiteX122" fmla="*/ 9350892 w 12192000"/>
              <a:gd name="connsiteY122" fmla="*/ 342778 h 4999978"/>
              <a:gd name="connsiteX123" fmla="*/ 9430522 w 12192000"/>
              <a:gd name="connsiteY123" fmla="*/ 351368 h 4999978"/>
              <a:gd name="connsiteX124" fmla="*/ 9476215 w 12192000"/>
              <a:gd name="connsiteY124" fmla="*/ 352107 h 4999978"/>
              <a:gd name="connsiteX125" fmla="*/ 9601276 w 12192000"/>
              <a:gd name="connsiteY125" fmla="*/ 358704 h 4999978"/>
              <a:gd name="connsiteX126" fmla="*/ 9802144 w 12192000"/>
              <a:gd name="connsiteY126" fmla="*/ 394479 h 4999978"/>
              <a:gd name="connsiteX127" fmla="*/ 9905153 w 12192000"/>
              <a:gd name="connsiteY127" fmla="*/ 400650 h 4999978"/>
              <a:gd name="connsiteX128" fmla="*/ 9922553 w 12192000"/>
              <a:gd name="connsiteY128" fmla="*/ 404569 h 4999978"/>
              <a:gd name="connsiteX129" fmla="*/ 10044658 w 12192000"/>
              <a:gd name="connsiteY129" fmla="*/ 418077 h 4999978"/>
              <a:gd name="connsiteX130" fmla="*/ 10184585 w 12192000"/>
              <a:gd name="connsiteY130" fmla="*/ 407138 h 4999978"/>
              <a:gd name="connsiteX131" fmla="*/ 10366435 w 12192000"/>
              <a:gd name="connsiteY131" fmla="*/ 462428 h 4999978"/>
              <a:gd name="connsiteX132" fmla="*/ 10688220 w 12192000"/>
              <a:gd name="connsiteY132" fmla="*/ 542258 h 4999978"/>
              <a:gd name="connsiteX133" fmla="*/ 11026690 w 12192000"/>
              <a:gd name="connsiteY133" fmla="*/ 550681 h 4999978"/>
              <a:gd name="connsiteX134" fmla="*/ 11113779 w 12192000"/>
              <a:gd name="connsiteY134" fmla="*/ 533868 h 4999978"/>
              <a:gd name="connsiteX135" fmla="*/ 11369556 w 12192000"/>
              <a:gd name="connsiteY135" fmla="*/ 491719 h 4999978"/>
              <a:gd name="connsiteX136" fmla="*/ 11623342 w 12192000"/>
              <a:gd name="connsiteY136" fmla="*/ 388428 h 4999978"/>
              <a:gd name="connsiteX137" fmla="*/ 11786511 w 12192000"/>
              <a:gd name="connsiteY137" fmla="*/ 358390 h 4999978"/>
              <a:gd name="connsiteX138" fmla="*/ 11862577 w 12192000"/>
              <a:gd name="connsiteY138" fmla="*/ 330549 h 4999978"/>
              <a:gd name="connsiteX139" fmla="*/ 11916612 w 12192000"/>
              <a:gd name="connsiteY139" fmla="*/ 323810 h 4999978"/>
              <a:gd name="connsiteX140" fmla="*/ 11948830 w 12192000"/>
              <a:gd name="connsiteY140" fmla="*/ 318062 h 4999978"/>
              <a:gd name="connsiteX141" fmla="*/ 12001583 w 12192000"/>
              <a:gd name="connsiteY141" fmla="*/ 279643 h 4999978"/>
              <a:gd name="connsiteX142" fmla="*/ 12174977 w 12192000"/>
              <a:gd name="connsiteY142" fmla="*/ 264652 h 4999978"/>
              <a:gd name="connsiteX143" fmla="*/ 12192000 w 12192000"/>
              <a:gd name="connsiteY143" fmla="*/ 256549 h 4999978"/>
              <a:gd name="connsiteX144" fmla="*/ 12192000 w 12192000"/>
              <a:gd name="connsiteY144" fmla="*/ 4999978 h 4999978"/>
              <a:gd name="connsiteX145" fmla="*/ 0 w 12192000"/>
              <a:gd name="connsiteY145" fmla="*/ 4999978 h 4999978"/>
              <a:gd name="connsiteX146" fmla="*/ 0 w 12192000"/>
              <a:gd name="connsiteY146" fmla="*/ 617449 h 4999978"/>
              <a:gd name="connsiteX147" fmla="*/ 11075 w 12192000"/>
              <a:gd name="connsiteY147" fmla="*/ 615178 h 4999978"/>
              <a:gd name="connsiteX148" fmla="*/ 44061 w 12192000"/>
              <a:gd name="connsiteY148" fmla="*/ 608596 h 4999978"/>
              <a:gd name="connsiteX149" fmla="*/ 136694 w 12192000"/>
              <a:gd name="connsiteY149" fmla="*/ 556415 h 4999978"/>
              <a:gd name="connsiteX150" fmla="*/ 170342 w 12192000"/>
              <a:gd name="connsiteY150" fmla="*/ 551077 h 4999978"/>
              <a:gd name="connsiteX151" fmla="*/ 168955 w 12192000"/>
              <a:gd name="connsiteY151" fmla="*/ 542164 h 4999978"/>
              <a:gd name="connsiteX152" fmla="*/ 181474 w 12192000"/>
              <a:gd name="connsiteY152" fmla="*/ 541281 h 4999978"/>
              <a:gd name="connsiteX153" fmla="*/ 209440 w 12192000"/>
              <a:gd name="connsiteY153" fmla="*/ 540561 h 4999978"/>
              <a:gd name="connsiteX154" fmla="*/ 293152 w 12192000"/>
              <a:gd name="connsiteY154" fmla="*/ 536576 h 4999978"/>
              <a:gd name="connsiteX155" fmla="*/ 315693 w 12192000"/>
              <a:gd name="connsiteY155" fmla="*/ 519030 h 4999978"/>
              <a:gd name="connsiteX156" fmla="*/ 337305 w 12192000"/>
              <a:gd name="connsiteY156" fmla="*/ 518372 h 4999978"/>
              <a:gd name="connsiteX157" fmla="*/ 462252 w 12192000"/>
              <a:gd name="connsiteY157" fmla="*/ 493151 h 4999978"/>
              <a:gd name="connsiteX158" fmla="*/ 479457 w 12192000"/>
              <a:gd name="connsiteY158" fmla="*/ 491123 h 4999978"/>
              <a:gd name="connsiteX159" fmla="*/ 488653 w 12192000"/>
              <a:gd name="connsiteY159" fmla="*/ 483257 h 4999978"/>
              <a:gd name="connsiteX160" fmla="*/ 522053 w 12192000"/>
              <a:gd name="connsiteY160" fmla="*/ 481125 h 4999978"/>
              <a:gd name="connsiteX161" fmla="*/ 523520 w 12192000"/>
              <a:gd name="connsiteY161" fmla="*/ 476713 h 4999978"/>
              <a:gd name="connsiteX162" fmla="*/ 632714 w 12192000"/>
              <a:gd name="connsiteY162" fmla="*/ 437101 h 4999978"/>
              <a:gd name="connsiteX163" fmla="*/ 651426 w 12192000"/>
              <a:gd name="connsiteY163" fmla="*/ 430544 h 4999978"/>
              <a:gd name="connsiteX164" fmla="*/ 667724 w 12192000"/>
              <a:gd name="connsiteY164" fmla="*/ 432138 h 4999978"/>
              <a:gd name="connsiteX165" fmla="*/ 757679 w 12192000"/>
              <a:gd name="connsiteY165" fmla="*/ 425145 h 4999978"/>
              <a:gd name="connsiteX166" fmla="*/ 779159 w 12192000"/>
              <a:gd name="connsiteY166" fmla="*/ 428059 h 4999978"/>
              <a:gd name="connsiteX167" fmla="*/ 788293 w 12192000"/>
              <a:gd name="connsiteY167" fmla="*/ 434863 h 4999978"/>
              <a:gd name="connsiteX168" fmla="*/ 822923 w 12192000"/>
              <a:gd name="connsiteY168" fmla="*/ 421074 h 4999978"/>
              <a:gd name="connsiteX169" fmla="*/ 876559 w 12192000"/>
              <a:gd name="connsiteY169" fmla="*/ 411088 h 4999978"/>
              <a:gd name="connsiteX170" fmla="*/ 902011 w 12192000"/>
              <a:gd name="connsiteY170" fmla="*/ 404118 h 4999978"/>
              <a:gd name="connsiteX171" fmla="*/ 922715 w 12192000"/>
              <a:gd name="connsiteY171" fmla="*/ 407699 h 4999978"/>
              <a:gd name="connsiteX172" fmla="*/ 1040139 w 12192000"/>
              <a:gd name="connsiteY172" fmla="*/ 406590 h 4999978"/>
              <a:gd name="connsiteX173" fmla="*/ 1067251 w 12192000"/>
              <a:gd name="connsiteY173" fmla="*/ 412384 h 4999978"/>
              <a:gd name="connsiteX174" fmla="*/ 1080272 w 12192000"/>
              <a:gd name="connsiteY174" fmla="*/ 424669 h 4999978"/>
              <a:gd name="connsiteX175" fmla="*/ 1090219 w 12192000"/>
              <a:gd name="connsiteY175" fmla="*/ 420026 h 4999978"/>
              <a:gd name="connsiteX176" fmla="*/ 1161226 w 12192000"/>
              <a:gd name="connsiteY176" fmla="*/ 418304 h 4999978"/>
              <a:gd name="connsiteX177" fmla="*/ 1207525 w 12192000"/>
              <a:gd name="connsiteY177" fmla="*/ 416039 h 4999978"/>
              <a:gd name="connsiteX178" fmla="*/ 1295331 w 12192000"/>
              <a:gd name="connsiteY178" fmla="*/ 402182 h 4999978"/>
              <a:gd name="connsiteX179" fmla="*/ 1347118 w 12192000"/>
              <a:gd name="connsiteY179" fmla="*/ 399704 h 4999978"/>
              <a:gd name="connsiteX180" fmla="*/ 1378108 w 12192000"/>
              <a:gd name="connsiteY180" fmla="*/ 398410 h 4999978"/>
              <a:gd name="connsiteX181" fmla="*/ 1459192 w 12192000"/>
              <a:gd name="connsiteY181" fmla="*/ 380919 h 4999978"/>
              <a:gd name="connsiteX182" fmla="*/ 1590120 w 12192000"/>
              <a:gd name="connsiteY182" fmla="*/ 317608 h 4999978"/>
              <a:gd name="connsiteX183" fmla="*/ 1631417 w 12192000"/>
              <a:gd name="connsiteY183" fmla="*/ 308227 h 4999978"/>
              <a:gd name="connsiteX184" fmla="*/ 1638727 w 12192000"/>
              <a:gd name="connsiteY184" fmla="*/ 311610 h 4999978"/>
              <a:gd name="connsiteX185" fmla="*/ 1844438 w 12192000"/>
              <a:gd name="connsiteY185" fmla="*/ 271304 h 4999978"/>
              <a:gd name="connsiteX186" fmla="*/ 1881324 w 12192000"/>
              <a:gd name="connsiteY186" fmla="*/ 268497 h 4999978"/>
              <a:gd name="connsiteX187" fmla="*/ 1908999 w 12192000"/>
              <a:gd name="connsiteY187" fmla="*/ 269338 h 4999978"/>
              <a:gd name="connsiteX188" fmla="*/ 1974956 w 12192000"/>
              <a:gd name="connsiteY188" fmla="*/ 255958 h 4999978"/>
              <a:gd name="connsiteX189" fmla="*/ 2082409 w 12192000"/>
              <a:gd name="connsiteY189" fmla="*/ 227290 h 4999978"/>
              <a:gd name="connsiteX190" fmla="*/ 2105639 w 12192000"/>
              <a:gd name="connsiteY190" fmla="*/ 222648 h 4999978"/>
              <a:gd name="connsiteX191" fmla="*/ 2126992 w 12192000"/>
              <a:gd name="connsiteY191" fmla="*/ 224468 h 4999978"/>
              <a:gd name="connsiteX192" fmla="*/ 2133154 w 12192000"/>
              <a:gd name="connsiteY192" fmla="*/ 229952 h 4999978"/>
              <a:gd name="connsiteX193" fmla="*/ 2146154 w 12192000"/>
              <a:gd name="connsiteY193" fmla="*/ 228332 h 4999978"/>
              <a:gd name="connsiteX194" fmla="*/ 2149901 w 12192000"/>
              <a:gd name="connsiteY194" fmla="*/ 229116 h 4999978"/>
              <a:gd name="connsiteX195" fmla="*/ 2171100 w 12192000"/>
              <a:gd name="connsiteY195" fmla="*/ 232389 h 4999978"/>
              <a:gd name="connsiteX196" fmla="*/ 2209148 w 12192000"/>
              <a:gd name="connsiteY196" fmla="*/ 209225 h 4999978"/>
              <a:gd name="connsiteX197" fmla="*/ 2261889 w 12192000"/>
              <a:gd name="connsiteY197" fmla="*/ 205532 h 4999978"/>
              <a:gd name="connsiteX198" fmla="*/ 2452315 w 12192000"/>
              <a:gd name="connsiteY198" fmla="*/ 152899 h 4999978"/>
              <a:gd name="connsiteX199" fmla="*/ 2495330 w 12192000"/>
              <a:gd name="connsiteY199" fmla="*/ 142101 h 4999978"/>
              <a:gd name="connsiteX200" fmla="*/ 2665623 w 12192000"/>
              <a:gd name="connsiteY200" fmla="*/ 96394 h 4999978"/>
              <a:gd name="connsiteX201" fmla="*/ 2763332 w 12192000"/>
              <a:gd name="connsiteY201" fmla="*/ 74831 h 4999978"/>
              <a:gd name="connsiteX202" fmla="*/ 2843870 w 12192000"/>
              <a:gd name="connsiteY202" fmla="*/ 47507 h 4999978"/>
              <a:gd name="connsiteX203" fmla="*/ 2862745 w 12192000"/>
              <a:gd name="connsiteY203" fmla="*/ 43242 h 4999978"/>
              <a:gd name="connsiteX204" fmla="*/ 2864596 w 12192000"/>
              <a:gd name="connsiteY204" fmla="*/ 39218 h 4999978"/>
              <a:gd name="connsiteX205" fmla="*/ 2875381 w 12192000"/>
              <a:gd name="connsiteY205" fmla="*/ 35003 h 4999978"/>
              <a:gd name="connsiteX206" fmla="*/ 2895139 w 12192000"/>
              <a:gd name="connsiteY206" fmla="*/ 24186 h 4999978"/>
              <a:gd name="connsiteX207" fmla="*/ 2932205 w 12192000"/>
              <a:gd name="connsiteY207" fmla="*/ 11873 h 4999978"/>
              <a:gd name="connsiteX208" fmla="*/ 2933310 w 12192000"/>
              <a:gd name="connsiteY208" fmla="*/ 12816 h 4999978"/>
              <a:gd name="connsiteX209" fmla="*/ 2945218 w 12192000"/>
              <a:gd name="connsiteY209" fmla="*/ 14141 h 4999978"/>
              <a:gd name="connsiteX210" fmla="*/ 2966465 w 12192000"/>
              <a:gd name="connsiteY210" fmla="*/ 14117 h 4999978"/>
              <a:gd name="connsiteX211" fmla="*/ 3016048 w 12192000"/>
              <a:gd name="connsiteY211" fmla="*/ 12381 h 4999978"/>
              <a:gd name="connsiteX212" fmla="*/ 3057077 w 12192000"/>
              <a:gd name="connsiteY212" fmla="*/ 14845 h 4999978"/>
              <a:gd name="connsiteX213" fmla="*/ 3148105 w 12192000"/>
              <a:gd name="connsiteY213" fmla="*/ 30648 h 4999978"/>
              <a:gd name="connsiteX214" fmla="*/ 3251671 w 12192000"/>
              <a:gd name="connsiteY214" fmla="*/ 31575 h 4999978"/>
              <a:gd name="connsiteX215" fmla="*/ 3351400 w 12192000"/>
              <a:gd name="connsiteY215" fmla="*/ 32687 h 4999978"/>
              <a:gd name="connsiteX216" fmla="*/ 3387481 w 12192000"/>
              <a:gd name="connsiteY216" fmla="*/ 31443 h 4999978"/>
              <a:gd name="connsiteX217" fmla="*/ 3451923 w 12192000"/>
              <a:gd name="connsiteY217" fmla="*/ 36482 h 4999978"/>
              <a:gd name="connsiteX218" fmla="*/ 3481520 w 12192000"/>
              <a:gd name="connsiteY218" fmla="*/ 43287 h 4999978"/>
              <a:gd name="connsiteX219" fmla="*/ 3482804 w 12192000"/>
              <a:gd name="connsiteY219" fmla="*/ 42812 h 4999978"/>
              <a:gd name="connsiteX220" fmla="*/ 3485495 w 12192000"/>
              <a:gd name="connsiteY220" fmla="*/ 45921 h 4999978"/>
              <a:gd name="connsiteX221" fmla="*/ 3490972 w 12192000"/>
              <a:gd name="connsiteY221" fmla="*/ 47286 h 4999978"/>
              <a:gd name="connsiteX222" fmla="*/ 3505835 w 12192000"/>
              <a:gd name="connsiteY222" fmla="*/ 46077 h 4999978"/>
              <a:gd name="connsiteX223" fmla="*/ 3511410 w 12192000"/>
              <a:gd name="connsiteY223" fmla="*/ 44808 h 4999978"/>
              <a:gd name="connsiteX224" fmla="*/ 3519598 w 12192000"/>
              <a:gd name="connsiteY224" fmla="*/ 44683 h 4999978"/>
              <a:gd name="connsiteX225" fmla="*/ 3519807 w 12192000"/>
              <a:gd name="connsiteY225" fmla="*/ 44938 h 4999978"/>
              <a:gd name="connsiteX226" fmla="*/ 3527466 w 12192000"/>
              <a:gd name="connsiteY226" fmla="*/ 44316 h 4999978"/>
              <a:gd name="connsiteX227" fmla="*/ 3564889 w 12192000"/>
              <a:gd name="connsiteY227" fmla="*/ 57394 h 4999978"/>
              <a:gd name="connsiteX228" fmla="*/ 3614922 w 12192000"/>
              <a:gd name="connsiteY228" fmla="*/ 61804 h 4999978"/>
              <a:gd name="connsiteX229" fmla="*/ 3635506 w 12192000"/>
              <a:gd name="connsiteY229" fmla="*/ 65718 h 4999978"/>
              <a:gd name="connsiteX230" fmla="*/ 3646525 w 12192000"/>
              <a:gd name="connsiteY230" fmla="*/ 69193 h 4999978"/>
              <a:gd name="connsiteX231" fmla="*/ 3647224 w 12192000"/>
              <a:gd name="connsiteY231" fmla="*/ 70303 h 4999978"/>
              <a:gd name="connsiteX232" fmla="*/ 3683100 w 12192000"/>
              <a:gd name="connsiteY232" fmla="*/ 64109 h 4999978"/>
              <a:gd name="connsiteX233" fmla="*/ 3687901 w 12192000"/>
              <a:gd name="connsiteY233" fmla="*/ 65372 h 4999978"/>
              <a:gd name="connsiteX234" fmla="*/ 3711234 w 12192000"/>
              <a:gd name="connsiteY234" fmla="*/ 58665 h 4999978"/>
              <a:gd name="connsiteX235" fmla="*/ 3723318 w 12192000"/>
              <a:gd name="connsiteY235" fmla="*/ 56625 h 4999978"/>
              <a:gd name="connsiteX236" fmla="*/ 3726677 w 12192000"/>
              <a:gd name="connsiteY236" fmla="*/ 53112 h 4999978"/>
              <a:gd name="connsiteX237" fmla="*/ 3744535 w 12192000"/>
              <a:gd name="connsiteY237" fmla="*/ 51590 h 4999978"/>
              <a:gd name="connsiteX238" fmla="*/ 3746608 w 12192000"/>
              <a:gd name="connsiteY238" fmla="*/ 52522 h 4999978"/>
              <a:gd name="connsiteX239" fmla="*/ 3761262 w 12192000"/>
              <a:gd name="connsiteY239" fmla="*/ 47147 h 4999978"/>
              <a:gd name="connsiteX240" fmla="*/ 3803931 w 12192000"/>
              <a:gd name="connsiteY240" fmla="*/ 49309 h 4999978"/>
              <a:gd name="connsiteX241" fmla="*/ 3925626 w 12192000"/>
              <a:gd name="connsiteY241" fmla="*/ 40301 h 4999978"/>
              <a:gd name="connsiteX242" fmla="*/ 4033324 w 12192000"/>
              <a:gd name="connsiteY242" fmla="*/ 26451 h 4999978"/>
              <a:gd name="connsiteX0" fmla="*/ 4033324 w 12192000"/>
              <a:gd name="connsiteY0" fmla="*/ 26451 h 4999978"/>
              <a:gd name="connsiteX1" fmla="*/ 4138795 w 12192000"/>
              <a:gd name="connsiteY1" fmla="*/ 28995 h 4999978"/>
              <a:gd name="connsiteX2" fmla="*/ 4197186 w 12192000"/>
              <a:gd name="connsiteY2" fmla="*/ 16311 h 4999978"/>
              <a:gd name="connsiteX3" fmla="*/ 4371550 w 12192000"/>
              <a:gd name="connsiteY3" fmla="*/ 8916 h 4999978"/>
              <a:gd name="connsiteX4" fmla="*/ 4424056 w 12192000"/>
              <a:gd name="connsiteY4" fmla="*/ 15151 h 4999978"/>
              <a:gd name="connsiteX5" fmla="*/ 4469897 w 12192000"/>
              <a:gd name="connsiteY5" fmla="*/ 0 h 4999978"/>
              <a:gd name="connsiteX6" fmla="*/ 4489151 w 12192000"/>
              <a:gd name="connsiteY6" fmla="*/ 7067 h 4999978"/>
              <a:gd name="connsiteX7" fmla="*/ 4492479 w 12192000"/>
              <a:gd name="connsiteY7" fmla="*/ 8512 h 4999978"/>
              <a:gd name="connsiteX8" fmla="*/ 4505693 w 12192000"/>
              <a:gd name="connsiteY8" fmla="*/ 9366 h 4999978"/>
              <a:gd name="connsiteX9" fmla="*/ 4509529 w 12192000"/>
              <a:gd name="connsiteY9" fmla="*/ 15767 h 4999978"/>
              <a:gd name="connsiteX10" fmla="*/ 4529499 w 12192000"/>
              <a:gd name="connsiteY10" fmla="*/ 21469 h 4999978"/>
              <a:gd name="connsiteX11" fmla="*/ 4553795 w 12192000"/>
              <a:gd name="connsiteY11" fmla="*/ 21323 h 4999978"/>
              <a:gd name="connsiteX12" fmla="*/ 4640118 w 12192000"/>
              <a:gd name="connsiteY12" fmla="*/ 21481 h 4999978"/>
              <a:gd name="connsiteX13" fmla="*/ 4654127 w 12192000"/>
              <a:gd name="connsiteY13" fmla="*/ 17734 h 4999978"/>
              <a:gd name="connsiteX14" fmla="*/ 4700168 w 12192000"/>
              <a:gd name="connsiteY14" fmla="*/ 22735 h 4999978"/>
              <a:gd name="connsiteX15" fmla="*/ 4741127 w 12192000"/>
              <a:gd name="connsiteY15" fmla="*/ 23309 h 4999978"/>
              <a:gd name="connsiteX16" fmla="*/ 4767598 w 12192000"/>
              <a:gd name="connsiteY16" fmla="*/ 20054 h 4999978"/>
              <a:gd name="connsiteX17" fmla="*/ 4774592 w 12192000"/>
              <a:gd name="connsiteY17" fmla="*/ 22231 h 4999978"/>
              <a:gd name="connsiteX18" fmla="*/ 4801328 w 12192000"/>
              <a:gd name="connsiteY18" fmla="*/ 23236 h 4999978"/>
              <a:gd name="connsiteX19" fmla="*/ 4814870 w 12192000"/>
              <a:gd name="connsiteY19" fmla="*/ 19579 h 4999978"/>
              <a:gd name="connsiteX20" fmla="*/ 4828440 w 12192000"/>
              <a:gd name="connsiteY20" fmla="*/ 27197 h 4999978"/>
              <a:gd name="connsiteX21" fmla="*/ 4831826 w 12192000"/>
              <a:gd name="connsiteY21" fmla="*/ 32900 h 4999978"/>
              <a:gd name="connsiteX22" fmla="*/ 4850785 w 12192000"/>
              <a:gd name="connsiteY22" fmla="*/ 29972 h 4999978"/>
              <a:gd name="connsiteX23" fmla="*/ 4866468 w 12192000"/>
              <a:gd name="connsiteY23" fmla="*/ 35321 h 4999978"/>
              <a:gd name="connsiteX24" fmla="*/ 4879983 w 12192000"/>
              <a:gd name="connsiteY24" fmla="*/ 31397 h 4999978"/>
              <a:gd name="connsiteX25" fmla="*/ 4885635 w 12192000"/>
              <a:gd name="connsiteY25" fmla="*/ 32124 h 4999978"/>
              <a:gd name="connsiteX26" fmla="*/ 4899698 w 12192000"/>
              <a:gd name="connsiteY26" fmla="*/ 34658 h 4999978"/>
              <a:gd name="connsiteX27" fmla="*/ 4923986 w 12192000"/>
              <a:gd name="connsiteY27" fmla="*/ 40414 h 4999978"/>
              <a:gd name="connsiteX28" fmla="*/ 4931544 w 12192000"/>
              <a:gd name="connsiteY28" fmla="*/ 41140 h 4999978"/>
              <a:gd name="connsiteX29" fmla="*/ 4948135 w 12192000"/>
              <a:gd name="connsiteY29" fmla="*/ 50311 h 4999978"/>
              <a:gd name="connsiteX30" fmla="*/ 4980068 w 12192000"/>
              <a:gd name="connsiteY30" fmla="*/ 57834 h 4999978"/>
              <a:gd name="connsiteX31" fmla="*/ 5036541 w 12192000"/>
              <a:gd name="connsiteY31" fmla="*/ 85075 h 4999978"/>
              <a:gd name="connsiteX32" fmla="*/ 5069678 w 12192000"/>
              <a:gd name="connsiteY32" fmla="*/ 97961 h 4999978"/>
              <a:gd name="connsiteX33" fmla="*/ 5092160 w 12192000"/>
              <a:gd name="connsiteY33" fmla="*/ 109985 h 4999978"/>
              <a:gd name="connsiteX34" fmla="*/ 5158166 w 12192000"/>
              <a:gd name="connsiteY34" fmla="*/ 126350 h 4999978"/>
              <a:gd name="connsiteX35" fmla="*/ 5271252 w 12192000"/>
              <a:gd name="connsiteY35" fmla="*/ 147520 h 4999978"/>
              <a:gd name="connsiteX36" fmla="*/ 5294438 w 12192000"/>
              <a:gd name="connsiteY36" fmla="*/ 153338 h 4999978"/>
              <a:gd name="connsiteX37" fmla="*/ 5310840 w 12192000"/>
              <a:gd name="connsiteY37" fmla="*/ 163551 h 4999978"/>
              <a:gd name="connsiteX38" fmla="*/ 5311570 w 12192000"/>
              <a:gd name="connsiteY38" fmla="*/ 170463 h 4999978"/>
              <a:gd name="connsiteX39" fmla="*/ 5323756 w 12192000"/>
              <a:gd name="connsiteY39" fmla="*/ 174500 h 4999978"/>
              <a:gd name="connsiteX40" fmla="*/ 5326259 w 12192000"/>
              <a:gd name="connsiteY40" fmla="*/ 176662 h 4999978"/>
              <a:gd name="connsiteX41" fmla="*/ 5383267 w 12192000"/>
              <a:gd name="connsiteY41" fmla="*/ 199617 h 4999978"/>
              <a:gd name="connsiteX42" fmla="*/ 5492371 w 12192000"/>
              <a:gd name="connsiteY42" fmla="*/ 230923 h 4999978"/>
              <a:gd name="connsiteX43" fmla="*/ 5640913 w 12192000"/>
              <a:gd name="connsiteY43" fmla="*/ 239810 h 4999978"/>
              <a:gd name="connsiteX44" fmla="*/ 5877770 w 12192000"/>
              <a:gd name="connsiteY44" fmla="*/ 283747 h 4999978"/>
              <a:gd name="connsiteX45" fmla="*/ 5989615 w 12192000"/>
              <a:gd name="connsiteY45" fmla="*/ 306445 h 4999978"/>
              <a:gd name="connsiteX46" fmla="*/ 5996857 w 12192000"/>
              <a:gd name="connsiteY46" fmla="*/ 310331 h 4999978"/>
              <a:gd name="connsiteX47" fmla="*/ 6037387 w 12192000"/>
              <a:gd name="connsiteY47" fmla="*/ 299308 h 4999978"/>
              <a:gd name="connsiteX48" fmla="*/ 6113074 w 12192000"/>
              <a:gd name="connsiteY48" fmla="*/ 312627 h 4999978"/>
              <a:gd name="connsiteX49" fmla="*/ 6280929 w 12192000"/>
              <a:gd name="connsiteY49" fmla="*/ 337226 h 4999978"/>
              <a:gd name="connsiteX50" fmla="*/ 6298665 w 12192000"/>
              <a:gd name="connsiteY50" fmla="*/ 329713 h 4999978"/>
              <a:gd name="connsiteX51" fmla="*/ 6317326 w 12192000"/>
              <a:gd name="connsiteY51" fmla="*/ 326576 h 4999978"/>
              <a:gd name="connsiteX52" fmla="*/ 6319212 w 12192000"/>
              <a:gd name="connsiteY52" fmla="*/ 327786 h 4999978"/>
              <a:gd name="connsiteX53" fmla="*/ 6339724 w 12192000"/>
              <a:gd name="connsiteY53" fmla="*/ 328880 h 4999978"/>
              <a:gd name="connsiteX54" fmla="*/ 6345010 w 12192000"/>
              <a:gd name="connsiteY54" fmla="*/ 325930 h 4999978"/>
              <a:gd name="connsiteX55" fmla="*/ 6359332 w 12192000"/>
              <a:gd name="connsiteY55" fmla="*/ 325681 h 4999978"/>
              <a:gd name="connsiteX56" fmla="*/ 6388220 w 12192000"/>
              <a:gd name="connsiteY56" fmla="*/ 322496 h 4999978"/>
              <a:gd name="connsiteX57" fmla="*/ 6392994 w 12192000"/>
              <a:gd name="connsiteY57" fmla="*/ 324426 h 4999978"/>
              <a:gd name="connsiteX58" fmla="*/ 6435581 w 12192000"/>
              <a:gd name="connsiteY58" fmla="*/ 323557 h 4999978"/>
              <a:gd name="connsiteX59" fmla="*/ 6435870 w 12192000"/>
              <a:gd name="connsiteY59" fmla="*/ 324745 h 4999978"/>
              <a:gd name="connsiteX60" fmla="*/ 6446571 w 12192000"/>
              <a:gd name="connsiteY60" fmla="*/ 329739 h 4999978"/>
              <a:gd name="connsiteX61" fmla="*/ 6467701 w 12192000"/>
              <a:gd name="connsiteY61" fmla="*/ 336547 h 4999978"/>
              <a:gd name="connsiteX62" fmla="*/ 6512727 w 12192000"/>
              <a:gd name="connsiteY62" fmla="*/ 367087 h 4999978"/>
              <a:gd name="connsiteX63" fmla="*/ 6557094 w 12192000"/>
              <a:gd name="connsiteY63" fmla="*/ 366314 h 4999978"/>
              <a:gd name="connsiteX64" fmla="*/ 6565879 w 12192000"/>
              <a:gd name="connsiteY64" fmla="*/ 366812 h 4999978"/>
              <a:gd name="connsiteX65" fmla="*/ 6565997 w 12192000"/>
              <a:gd name="connsiteY65" fmla="*/ 367092 h 4999978"/>
              <a:gd name="connsiteX66" fmla="*/ 6575147 w 12192000"/>
              <a:gd name="connsiteY66" fmla="*/ 368156 h 4999978"/>
              <a:gd name="connsiteX67" fmla="*/ 6581899 w 12192000"/>
              <a:gd name="connsiteY67" fmla="*/ 367720 h 4999978"/>
              <a:gd name="connsiteX68" fmla="*/ 6598943 w 12192000"/>
              <a:gd name="connsiteY68" fmla="*/ 368688 h 4999978"/>
              <a:gd name="connsiteX69" fmla="*/ 6604421 w 12192000"/>
              <a:gd name="connsiteY69" fmla="*/ 370815 h 4999978"/>
              <a:gd name="connsiteX70" fmla="*/ 6606035 w 12192000"/>
              <a:gd name="connsiteY70" fmla="*/ 374247 h 4999978"/>
              <a:gd name="connsiteX71" fmla="*/ 6607669 w 12192000"/>
              <a:gd name="connsiteY71" fmla="*/ 373968 h 4999978"/>
              <a:gd name="connsiteX72" fmla="*/ 6637532 w 12192000"/>
              <a:gd name="connsiteY72" fmla="*/ 384907 h 4999978"/>
              <a:gd name="connsiteX73" fmla="*/ 6706880 w 12192000"/>
              <a:gd name="connsiteY73" fmla="*/ 399163 h 4999978"/>
              <a:gd name="connsiteX74" fmla="*/ 6747500 w 12192000"/>
              <a:gd name="connsiteY74" fmla="*/ 403168 h 4999978"/>
              <a:gd name="connsiteX75" fmla="*/ 6857783 w 12192000"/>
              <a:gd name="connsiteY75" fmla="*/ 418687 h 4999978"/>
              <a:gd name="connsiteX76" fmla="*/ 6926954 w 12192000"/>
              <a:gd name="connsiteY76" fmla="*/ 416162 h 4999978"/>
              <a:gd name="connsiteX77" fmla="*/ 6990389 w 12192000"/>
              <a:gd name="connsiteY77" fmla="*/ 425060 h 4999978"/>
              <a:gd name="connsiteX78" fmla="*/ 7041715 w 12192000"/>
              <a:gd name="connsiteY78" fmla="*/ 465902 h 4999978"/>
              <a:gd name="connsiteX79" fmla="*/ 7048103 w 12192000"/>
              <a:gd name="connsiteY79" fmla="*/ 464392 h 4999978"/>
              <a:gd name="connsiteX80" fmla="*/ 7057490 w 12192000"/>
              <a:gd name="connsiteY80" fmla="*/ 463917 h 4999978"/>
              <a:gd name="connsiteX81" fmla="*/ 7057730 w 12192000"/>
              <a:gd name="connsiteY81" fmla="*/ 464165 h 4999978"/>
              <a:gd name="connsiteX82" fmla="*/ 7066511 w 12192000"/>
              <a:gd name="connsiteY82" fmla="*/ 463214 h 4999978"/>
              <a:gd name="connsiteX83" fmla="*/ 7109401 w 12192000"/>
              <a:gd name="connsiteY83" fmla="*/ 455268 h 4999978"/>
              <a:gd name="connsiteX84" fmla="*/ 7166830 w 12192000"/>
              <a:gd name="connsiteY84" fmla="*/ 477037 h 4999978"/>
              <a:gd name="connsiteX85" fmla="*/ 7190442 w 12192000"/>
              <a:gd name="connsiteY85" fmla="*/ 480090 h 4999978"/>
              <a:gd name="connsiteX86" fmla="*/ 7203083 w 12192000"/>
              <a:gd name="connsiteY86" fmla="*/ 483106 h 4999978"/>
              <a:gd name="connsiteX87" fmla="*/ 7203894 w 12192000"/>
              <a:gd name="connsiteY87" fmla="*/ 484190 h 4999978"/>
              <a:gd name="connsiteX88" fmla="*/ 7245004 w 12192000"/>
              <a:gd name="connsiteY88" fmla="*/ 476444 h 4999978"/>
              <a:gd name="connsiteX89" fmla="*/ 7250514 w 12192000"/>
              <a:gd name="connsiteY89" fmla="*/ 477506 h 4999978"/>
              <a:gd name="connsiteX90" fmla="*/ 7277246 w 12192000"/>
              <a:gd name="connsiteY90" fmla="*/ 469782 h 4999978"/>
              <a:gd name="connsiteX91" fmla="*/ 7291092 w 12192000"/>
              <a:gd name="connsiteY91" fmla="*/ 467217 h 4999978"/>
              <a:gd name="connsiteX92" fmla="*/ 7294933 w 12192000"/>
              <a:gd name="connsiteY92" fmla="*/ 463549 h 4999978"/>
              <a:gd name="connsiteX93" fmla="*/ 7315408 w 12192000"/>
              <a:gd name="connsiteY93" fmla="*/ 461260 h 4999978"/>
              <a:gd name="connsiteX94" fmla="*/ 7317786 w 12192000"/>
              <a:gd name="connsiteY94" fmla="*/ 462106 h 4999978"/>
              <a:gd name="connsiteX95" fmla="*/ 7334572 w 12192000"/>
              <a:gd name="connsiteY95" fmla="*/ 456088 h 4999978"/>
              <a:gd name="connsiteX96" fmla="*/ 7375190 w 12192000"/>
              <a:gd name="connsiteY96" fmla="*/ 449931 h 4999978"/>
              <a:gd name="connsiteX97" fmla="*/ 7522997 w 12192000"/>
              <a:gd name="connsiteY97" fmla="*/ 442209 h 4999978"/>
              <a:gd name="connsiteX98" fmla="*/ 7686985 w 12192000"/>
              <a:gd name="connsiteY98" fmla="*/ 419805 h 4999978"/>
              <a:gd name="connsiteX99" fmla="*/ 7854068 w 12192000"/>
              <a:gd name="connsiteY99" fmla="*/ 409774 h 4999978"/>
              <a:gd name="connsiteX100" fmla="*/ 8034165 w 12192000"/>
              <a:gd name="connsiteY100" fmla="*/ 391699 h 4999978"/>
              <a:gd name="connsiteX101" fmla="*/ 8094381 w 12192000"/>
              <a:gd name="connsiteY101" fmla="*/ 395718 h 4999978"/>
              <a:gd name="connsiteX102" fmla="*/ 8146898 w 12192000"/>
              <a:gd name="connsiteY102" fmla="*/ 378558 h 4999978"/>
              <a:gd name="connsiteX103" fmla="*/ 8168993 w 12192000"/>
              <a:gd name="connsiteY103" fmla="*/ 384830 h 4999978"/>
              <a:gd name="connsiteX104" fmla="*/ 8172809 w 12192000"/>
              <a:gd name="connsiteY104" fmla="*/ 386137 h 4999978"/>
              <a:gd name="connsiteX105" fmla="*/ 8187962 w 12192000"/>
              <a:gd name="connsiteY105" fmla="*/ 386433 h 4999978"/>
              <a:gd name="connsiteX106" fmla="*/ 8192382 w 12192000"/>
              <a:gd name="connsiteY106" fmla="*/ 392692 h 4999978"/>
              <a:gd name="connsiteX107" fmla="*/ 8375192 w 12192000"/>
              <a:gd name="connsiteY107" fmla="*/ 383879 h 4999978"/>
              <a:gd name="connsiteX108" fmla="*/ 8454377 w 12192000"/>
              <a:gd name="connsiteY108" fmla="*/ 380331 h 4999978"/>
              <a:gd name="connsiteX109" fmla="*/ 8484740 w 12192000"/>
              <a:gd name="connsiteY109" fmla="*/ 385159 h 4999978"/>
              <a:gd name="connsiteX110" fmla="*/ 8601673 w 12192000"/>
              <a:gd name="connsiteY110" fmla="*/ 397101 h 4999978"/>
              <a:gd name="connsiteX111" fmla="*/ 8701676 w 12192000"/>
              <a:gd name="connsiteY111" fmla="*/ 401351 h 4999978"/>
              <a:gd name="connsiteX112" fmla="*/ 8773288 w 12192000"/>
              <a:gd name="connsiteY112" fmla="*/ 378077 h 4999978"/>
              <a:gd name="connsiteX113" fmla="*/ 8779909 w 12192000"/>
              <a:gd name="connsiteY113" fmla="*/ 382446 h 4999978"/>
              <a:gd name="connsiteX114" fmla="*/ 8829932 w 12192000"/>
              <a:gd name="connsiteY114" fmla="*/ 379243 h 4999978"/>
              <a:gd name="connsiteX115" fmla="*/ 9003386 w 12192000"/>
              <a:gd name="connsiteY115" fmla="*/ 336242 h 4999978"/>
              <a:gd name="connsiteX116" fmla="*/ 9101185 w 12192000"/>
              <a:gd name="connsiteY116" fmla="*/ 330862 h 4999978"/>
              <a:gd name="connsiteX117" fmla="*/ 9136185 w 12192000"/>
              <a:gd name="connsiteY117" fmla="*/ 334078 h 4999978"/>
              <a:gd name="connsiteX118" fmla="*/ 9194801 w 12192000"/>
              <a:gd name="connsiteY118" fmla="*/ 339149 h 4999978"/>
              <a:gd name="connsiteX119" fmla="*/ 9239316 w 12192000"/>
              <a:gd name="connsiteY119" fmla="*/ 355558 h 4999978"/>
              <a:gd name="connsiteX120" fmla="*/ 9288052 w 12192000"/>
              <a:gd name="connsiteY120" fmla="*/ 354796 h 4999978"/>
              <a:gd name="connsiteX121" fmla="*/ 9298465 w 12192000"/>
              <a:gd name="connsiteY121" fmla="*/ 338296 h 4999978"/>
              <a:gd name="connsiteX122" fmla="*/ 9350892 w 12192000"/>
              <a:gd name="connsiteY122" fmla="*/ 342778 h 4999978"/>
              <a:gd name="connsiteX123" fmla="*/ 9430522 w 12192000"/>
              <a:gd name="connsiteY123" fmla="*/ 351368 h 4999978"/>
              <a:gd name="connsiteX124" fmla="*/ 9476215 w 12192000"/>
              <a:gd name="connsiteY124" fmla="*/ 352107 h 4999978"/>
              <a:gd name="connsiteX125" fmla="*/ 9601276 w 12192000"/>
              <a:gd name="connsiteY125" fmla="*/ 358704 h 4999978"/>
              <a:gd name="connsiteX126" fmla="*/ 9771664 w 12192000"/>
              <a:gd name="connsiteY126" fmla="*/ 375074 h 4999978"/>
              <a:gd name="connsiteX127" fmla="*/ 9905153 w 12192000"/>
              <a:gd name="connsiteY127" fmla="*/ 400650 h 4999978"/>
              <a:gd name="connsiteX128" fmla="*/ 9922553 w 12192000"/>
              <a:gd name="connsiteY128" fmla="*/ 404569 h 4999978"/>
              <a:gd name="connsiteX129" fmla="*/ 10044658 w 12192000"/>
              <a:gd name="connsiteY129" fmla="*/ 418077 h 4999978"/>
              <a:gd name="connsiteX130" fmla="*/ 10184585 w 12192000"/>
              <a:gd name="connsiteY130" fmla="*/ 407138 h 4999978"/>
              <a:gd name="connsiteX131" fmla="*/ 10366435 w 12192000"/>
              <a:gd name="connsiteY131" fmla="*/ 462428 h 4999978"/>
              <a:gd name="connsiteX132" fmla="*/ 10688220 w 12192000"/>
              <a:gd name="connsiteY132" fmla="*/ 542258 h 4999978"/>
              <a:gd name="connsiteX133" fmla="*/ 11026690 w 12192000"/>
              <a:gd name="connsiteY133" fmla="*/ 550681 h 4999978"/>
              <a:gd name="connsiteX134" fmla="*/ 11113779 w 12192000"/>
              <a:gd name="connsiteY134" fmla="*/ 533868 h 4999978"/>
              <a:gd name="connsiteX135" fmla="*/ 11369556 w 12192000"/>
              <a:gd name="connsiteY135" fmla="*/ 491719 h 4999978"/>
              <a:gd name="connsiteX136" fmla="*/ 11623342 w 12192000"/>
              <a:gd name="connsiteY136" fmla="*/ 388428 h 4999978"/>
              <a:gd name="connsiteX137" fmla="*/ 11786511 w 12192000"/>
              <a:gd name="connsiteY137" fmla="*/ 358390 h 4999978"/>
              <a:gd name="connsiteX138" fmla="*/ 11862577 w 12192000"/>
              <a:gd name="connsiteY138" fmla="*/ 330549 h 4999978"/>
              <a:gd name="connsiteX139" fmla="*/ 11916612 w 12192000"/>
              <a:gd name="connsiteY139" fmla="*/ 323810 h 4999978"/>
              <a:gd name="connsiteX140" fmla="*/ 11948830 w 12192000"/>
              <a:gd name="connsiteY140" fmla="*/ 318062 h 4999978"/>
              <a:gd name="connsiteX141" fmla="*/ 12001583 w 12192000"/>
              <a:gd name="connsiteY141" fmla="*/ 279643 h 4999978"/>
              <a:gd name="connsiteX142" fmla="*/ 12174977 w 12192000"/>
              <a:gd name="connsiteY142" fmla="*/ 264652 h 4999978"/>
              <a:gd name="connsiteX143" fmla="*/ 12192000 w 12192000"/>
              <a:gd name="connsiteY143" fmla="*/ 256549 h 4999978"/>
              <a:gd name="connsiteX144" fmla="*/ 12192000 w 12192000"/>
              <a:gd name="connsiteY144" fmla="*/ 4999978 h 4999978"/>
              <a:gd name="connsiteX145" fmla="*/ 0 w 12192000"/>
              <a:gd name="connsiteY145" fmla="*/ 4999978 h 4999978"/>
              <a:gd name="connsiteX146" fmla="*/ 0 w 12192000"/>
              <a:gd name="connsiteY146" fmla="*/ 617449 h 4999978"/>
              <a:gd name="connsiteX147" fmla="*/ 11075 w 12192000"/>
              <a:gd name="connsiteY147" fmla="*/ 615178 h 4999978"/>
              <a:gd name="connsiteX148" fmla="*/ 44061 w 12192000"/>
              <a:gd name="connsiteY148" fmla="*/ 608596 h 4999978"/>
              <a:gd name="connsiteX149" fmla="*/ 136694 w 12192000"/>
              <a:gd name="connsiteY149" fmla="*/ 556415 h 4999978"/>
              <a:gd name="connsiteX150" fmla="*/ 170342 w 12192000"/>
              <a:gd name="connsiteY150" fmla="*/ 551077 h 4999978"/>
              <a:gd name="connsiteX151" fmla="*/ 168955 w 12192000"/>
              <a:gd name="connsiteY151" fmla="*/ 542164 h 4999978"/>
              <a:gd name="connsiteX152" fmla="*/ 181474 w 12192000"/>
              <a:gd name="connsiteY152" fmla="*/ 541281 h 4999978"/>
              <a:gd name="connsiteX153" fmla="*/ 209440 w 12192000"/>
              <a:gd name="connsiteY153" fmla="*/ 540561 h 4999978"/>
              <a:gd name="connsiteX154" fmla="*/ 293152 w 12192000"/>
              <a:gd name="connsiteY154" fmla="*/ 536576 h 4999978"/>
              <a:gd name="connsiteX155" fmla="*/ 315693 w 12192000"/>
              <a:gd name="connsiteY155" fmla="*/ 519030 h 4999978"/>
              <a:gd name="connsiteX156" fmla="*/ 337305 w 12192000"/>
              <a:gd name="connsiteY156" fmla="*/ 518372 h 4999978"/>
              <a:gd name="connsiteX157" fmla="*/ 462252 w 12192000"/>
              <a:gd name="connsiteY157" fmla="*/ 493151 h 4999978"/>
              <a:gd name="connsiteX158" fmla="*/ 479457 w 12192000"/>
              <a:gd name="connsiteY158" fmla="*/ 491123 h 4999978"/>
              <a:gd name="connsiteX159" fmla="*/ 488653 w 12192000"/>
              <a:gd name="connsiteY159" fmla="*/ 483257 h 4999978"/>
              <a:gd name="connsiteX160" fmla="*/ 522053 w 12192000"/>
              <a:gd name="connsiteY160" fmla="*/ 481125 h 4999978"/>
              <a:gd name="connsiteX161" fmla="*/ 523520 w 12192000"/>
              <a:gd name="connsiteY161" fmla="*/ 476713 h 4999978"/>
              <a:gd name="connsiteX162" fmla="*/ 632714 w 12192000"/>
              <a:gd name="connsiteY162" fmla="*/ 437101 h 4999978"/>
              <a:gd name="connsiteX163" fmla="*/ 651426 w 12192000"/>
              <a:gd name="connsiteY163" fmla="*/ 430544 h 4999978"/>
              <a:gd name="connsiteX164" fmla="*/ 667724 w 12192000"/>
              <a:gd name="connsiteY164" fmla="*/ 432138 h 4999978"/>
              <a:gd name="connsiteX165" fmla="*/ 757679 w 12192000"/>
              <a:gd name="connsiteY165" fmla="*/ 425145 h 4999978"/>
              <a:gd name="connsiteX166" fmla="*/ 779159 w 12192000"/>
              <a:gd name="connsiteY166" fmla="*/ 428059 h 4999978"/>
              <a:gd name="connsiteX167" fmla="*/ 788293 w 12192000"/>
              <a:gd name="connsiteY167" fmla="*/ 434863 h 4999978"/>
              <a:gd name="connsiteX168" fmla="*/ 822923 w 12192000"/>
              <a:gd name="connsiteY168" fmla="*/ 421074 h 4999978"/>
              <a:gd name="connsiteX169" fmla="*/ 876559 w 12192000"/>
              <a:gd name="connsiteY169" fmla="*/ 411088 h 4999978"/>
              <a:gd name="connsiteX170" fmla="*/ 902011 w 12192000"/>
              <a:gd name="connsiteY170" fmla="*/ 404118 h 4999978"/>
              <a:gd name="connsiteX171" fmla="*/ 922715 w 12192000"/>
              <a:gd name="connsiteY171" fmla="*/ 407699 h 4999978"/>
              <a:gd name="connsiteX172" fmla="*/ 1040139 w 12192000"/>
              <a:gd name="connsiteY172" fmla="*/ 406590 h 4999978"/>
              <a:gd name="connsiteX173" fmla="*/ 1067251 w 12192000"/>
              <a:gd name="connsiteY173" fmla="*/ 412384 h 4999978"/>
              <a:gd name="connsiteX174" fmla="*/ 1080272 w 12192000"/>
              <a:gd name="connsiteY174" fmla="*/ 424669 h 4999978"/>
              <a:gd name="connsiteX175" fmla="*/ 1090219 w 12192000"/>
              <a:gd name="connsiteY175" fmla="*/ 420026 h 4999978"/>
              <a:gd name="connsiteX176" fmla="*/ 1161226 w 12192000"/>
              <a:gd name="connsiteY176" fmla="*/ 418304 h 4999978"/>
              <a:gd name="connsiteX177" fmla="*/ 1207525 w 12192000"/>
              <a:gd name="connsiteY177" fmla="*/ 416039 h 4999978"/>
              <a:gd name="connsiteX178" fmla="*/ 1295331 w 12192000"/>
              <a:gd name="connsiteY178" fmla="*/ 402182 h 4999978"/>
              <a:gd name="connsiteX179" fmla="*/ 1347118 w 12192000"/>
              <a:gd name="connsiteY179" fmla="*/ 399704 h 4999978"/>
              <a:gd name="connsiteX180" fmla="*/ 1378108 w 12192000"/>
              <a:gd name="connsiteY180" fmla="*/ 398410 h 4999978"/>
              <a:gd name="connsiteX181" fmla="*/ 1459192 w 12192000"/>
              <a:gd name="connsiteY181" fmla="*/ 380919 h 4999978"/>
              <a:gd name="connsiteX182" fmla="*/ 1590120 w 12192000"/>
              <a:gd name="connsiteY182" fmla="*/ 317608 h 4999978"/>
              <a:gd name="connsiteX183" fmla="*/ 1631417 w 12192000"/>
              <a:gd name="connsiteY183" fmla="*/ 308227 h 4999978"/>
              <a:gd name="connsiteX184" fmla="*/ 1638727 w 12192000"/>
              <a:gd name="connsiteY184" fmla="*/ 311610 h 4999978"/>
              <a:gd name="connsiteX185" fmla="*/ 1844438 w 12192000"/>
              <a:gd name="connsiteY185" fmla="*/ 271304 h 4999978"/>
              <a:gd name="connsiteX186" fmla="*/ 1881324 w 12192000"/>
              <a:gd name="connsiteY186" fmla="*/ 268497 h 4999978"/>
              <a:gd name="connsiteX187" fmla="*/ 1908999 w 12192000"/>
              <a:gd name="connsiteY187" fmla="*/ 269338 h 4999978"/>
              <a:gd name="connsiteX188" fmla="*/ 1974956 w 12192000"/>
              <a:gd name="connsiteY188" fmla="*/ 255958 h 4999978"/>
              <a:gd name="connsiteX189" fmla="*/ 2082409 w 12192000"/>
              <a:gd name="connsiteY189" fmla="*/ 227290 h 4999978"/>
              <a:gd name="connsiteX190" fmla="*/ 2105639 w 12192000"/>
              <a:gd name="connsiteY190" fmla="*/ 222648 h 4999978"/>
              <a:gd name="connsiteX191" fmla="*/ 2126992 w 12192000"/>
              <a:gd name="connsiteY191" fmla="*/ 224468 h 4999978"/>
              <a:gd name="connsiteX192" fmla="*/ 2133154 w 12192000"/>
              <a:gd name="connsiteY192" fmla="*/ 229952 h 4999978"/>
              <a:gd name="connsiteX193" fmla="*/ 2146154 w 12192000"/>
              <a:gd name="connsiteY193" fmla="*/ 228332 h 4999978"/>
              <a:gd name="connsiteX194" fmla="*/ 2149901 w 12192000"/>
              <a:gd name="connsiteY194" fmla="*/ 229116 h 4999978"/>
              <a:gd name="connsiteX195" fmla="*/ 2171100 w 12192000"/>
              <a:gd name="connsiteY195" fmla="*/ 232389 h 4999978"/>
              <a:gd name="connsiteX196" fmla="*/ 2209148 w 12192000"/>
              <a:gd name="connsiteY196" fmla="*/ 209225 h 4999978"/>
              <a:gd name="connsiteX197" fmla="*/ 2261889 w 12192000"/>
              <a:gd name="connsiteY197" fmla="*/ 205532 h 4999978"/>
              <a:gd name="connsiteX198" fmla="*/ 2452315 w 12192000"/>
              <a:gd name="connsiteY198" fmla="*/ 152899 h 4999978"/>
              <a:gd name="connsiteX199" fmla="*/ 2495330 w 12192000"/>
              <a:gd name="connsiteY199" fmla="*/ 142101 h 4999978"/>
              <a:gd name="connsiteX200" fmla="*/ 2665623 w 12192000"/>
              <a:gd name="connsiteY200" fmla="*/ 96394 h 4999978"/>
              <a:gd name="connsiteX201" fmla="*/ 2763332 w 12192000"/>
              <a:gd name="connsiteY201" fmla="*/ 74831 h 4999978"/>
              <a:gd name="connsiteX202" fmla="*/ 2843870 w 12192000"/>
              <a:gd name="connsiteY202" fmla="*/ 47507 h 4999978"/>
              <a:gd name="connsiteX203" fmla="*/ 2862745 w 12192000"/>
              <a:gd name="connsiteY203" fmla="*/ 43242 h 4999978"/>
              <a:gd name="connsiteX204" fmla="*/ 2864596 w 12192000"/>
              <a:gd name="connsiteY204" fmla="*/ 39218 h 4999978"/>
              <a:gd name="connsiteX205" fmla="*/ 2875381 w 12192000"/>
              <a:gd name="connsiteY205" fmla="*/ 35003 h 4999978"/>
              <a:gd name="connsiteX206" fmla="*/ 2895139 w 12192000"/>
              <a:gd name="connsiteY206" fmla="*/ 24186 h 4999978"/>
              <a:gd name="connsiteX207" fmla="*/ 2932205 w 12192000"/>
              <a:gd name="connsiteY207" fmla="*/ 11873 h 4999978"/>
              <a:gd name="connsiteX208" fmla="*/ 2933310 w 12192000"/>
              <a:gd name="connsiteY208" fmla="*/ 12816 h 4999978"/>
              <a:gd name="connsiteX209" fmla="*/ 2945218 w 12192000"/>
              <a:gd name="connsiteY209" fmla="*/ 14141 h 4999978"/>
              <a:gd name="connsiteX210" fmla="*/ 2966465 w 12192000"/>
              <a:gd name="connsiteY210" fmla="*/ 14117 h 4999978"/>
              <a:gd name="connsiteX211" fmla="*/ 3016048 w 12192000"/>
              <a:gd name="connsiteY211" fmla="*/ 12381 h 4999978"/>
              <a:gd name="connsiteX212" fmla="*/ 3057077 w 12192000"/>
              <a:gd name="connsiteY212" fmla="*/ 14845 h 4999978"/>
              <a:gd name="connsiteX213" fmla="*/ 3148105 w 12192000"/>
              <a:gd name="connsiteY213" fmla="*/ 30648 h 4999978"/>
              <a:gd name="connsiteX214" fmla="*/ 3251671 w 12192000"/>
              <a:gd name="connsiteY214" fmla="*/ 31575 h 4999978"/>
              <a:gd name="connsiteX215" fmla="*/ 3351400 w 12192000"/>
              <a:gd name="connsiteY215" fmla="*/ 32687 h 4999978"/>
              <a:gd name="connsiteX216" fmla="*/ 3387481 w 12192000"/>
              <a:gd name="connsiteY216" fmla="*/ 31443 h 4999978"/>
              <a:gd name="connsiteX217" fmla="*/ 3451923 w 12192000"/>
              <a:gd name="connsiteY217" fmla="*/ 36482 h 4999978"/>
              <a:gd name="connsiteX218" fmla="*/ 3481520 w 12192000"/>
              <a:gd name="connsiteY218" fmla="*/ 43287 h 4999978"/>
              <a:gd name="connsiteX219" fmla="*/ 3482804 w 12192000"/>
              <a:gd name="connsiteY219" fmla="*/ 42812 h 4999978"/>
              <a:gd name="connsiteX220" fmla="*/ 3485495 w 12192000"/>
              <a:gd name="connsiteY220" fmla="*/ 45921 h 4999978"/>
              <a:gd name="connsiteX221" fmla="*/ 3490972 w 12192000"/>
              <a:gd name="connsiteY221" fmla="*/ 47286 h 4999978"/>
              <a:gd name="connsiteX222" fmla="*/ 3505835 w 12192000"/>
              <a:gd name="connsiteY222" fmla="*/ 46077 h 4999978"/>
              <a:gd name="connsiteX223" fmla="*/ 3511410 w 12192000"/>
              <a:gd name="connsiteY223" fmla="*/ 44808 h 4999978"/>
              <a:gd name="connsiteX224" fmla="*/ 3519598 w 12192000"/>
              <a:gd name="connsiteY224" fmla="*/ 44683 h 4999978"/>
              <a:gd name="connsiteX225" fmla="*/ 3519807 w 12192000"/>
              <a:gd name="connsiteY225" fmla="*/ 44938 h 4999978"/>
              <a:gd name="connsiteX226" fmla="*/ 3527466 w 12192000"/>
              <a:gd name="connsiteY226" fmla="*/ 44316 h 4999978"/>
              <a:gd name="connsiteX227" fmla="*/ 3564889 w 12192000"/>
              <a:gd name="connsiteY227" fmla="*/ 57394 h 4999978"/>
              <a:gd name="connsiteX228" fmla="*/ 3614922 w 12192000"/>
              <a:gd name="connsiteY228" fmla="*/ 61804 h 4999978"/>
              <a:gd name="connsiteX229" fmla="*/ 3635506 w 12192000"/>
              <a:gd name="connsiteY229" fmla="*/ 65718 h 4999978"/>
              <a:gd name="connsiteX230" fmla="*/ 3646525 w 12192000"/>
              <a:gd name="connsiteY230" fmla="*/ 69193 h 4999978"/>
              <a:gd name="connsiteX231" fmla="*/ 3647224 w 12192000"/>
              <a:gd name="connsiteY231" fmla="*/ 70303 h 4999978"/>
              <a:gd name="connsiteX232" fmla="*/ 3683100 w 12192000"/>
              <a:gd name="connsiteY232" fmla="*/ 64109 h 4999978"/>
              <a:gd name="connsiteX233" fmla="*/ 3687901 w 12192000"/>
              <a:gd name="connsiteY233" fmla="*/ 65372 h 4999978"/>
              <a:gd name="connsiteX234" fmla="*/ 3711234 w 12192000"/>
              <a:gd name="connsiteY234" fmla="*/ 58665 h 4999978"/>
              <a:gd name="connsiteX235" fmla="*/ 3723318 w 12192000"/>
              <a:gd name="connsiteY235" fmla="*/ 56625 h 4999978"/>
              <a:gd name="connsiteX236" fmla="*/ 3726677 w 12192000"/>
              <a:gd name="connsiteY236" fmla="*/ 53112 h 4999978"/>
              <a:gd name="connsiteX237" fmla="*/ 3744535 w 12192000"/>
              <a:gd name="connsiteY237" fmla="*/ 51590 h 4999978"/>
              <a:gd name="connsiteX238" fmla="*/ 3746608 w 12192000"/>
              <a:gd name="connsiteY238" fmla="*/ 52522 h 4999978"/>
              <a:gd name="connsiteX239" fmla="*/ 3761262 w 12192000"/>
              <a:gd name="connsiteY239" fmla="*/ 47147 h 4999978"/>
              <a:gd name="connsiteX240" fmla="*/ 3803931 w 12192000"/>
              <a:gd name="connsiteY240" fmla="*/ 49309 h 4999978"/>
              <a:gd name="connsiteX241" fmla="*/ 3925626 w 12192000"/>
              <a:gd name="connsiteY241" fmla="*/ 40301 h 4999978"/>
              <a:gd name="connsiteX242" fmla="*/ 4033324 w 12192000"/>
              <a:gd name="connsiteY242" fmla="*/ 26451 h 4999978"/>
              <a:gd name="connsiteX0" fmla="*/ 4033324 w 12192000"/>
              <a:gd name="connsiteY0" fmla="*/ 26451 h 4999978"/>
              <a:gd name="connsiteX1" fmla="*/ 4138795 w 12192000"/>
              <a:gd name="connsiteY1" fmla="*/ 28995 h 4999978"/>
              <a:gd name="connsiteX2" fmla="*/ 4197186 w 12192000"/>
              <a:gd name="connsiteY2" fmla="*/ 16311 h 4999978"/>
              <a:gd name="connsiteX3" fmla="*/ 4371550 w 12192000"/>
              <a:gd name="connsiteY3" fmla="*/ 8916 h 4999978"/>
              <a:gd name="connsiteX4" fmla="*/ 4424056 w 12192000"/>
              <a:gd name="connsiteY4" fmla="*/ 15151 h 4999978"/>
              <a:gd name="connsiteX5" fmla="*/ 4469897 w 12192000"/>
              <a:gd name="connsiteY5" fmla="*/ 0 h 4999978"/>
              <a:gd name="connsiteX6" fmla="*/ 4489151 w 12192000"/>
              <a:gd name="connsiteY6" fmla="*/ 7067 h 4999978"/>
              <a:gd name="connsiteX7" fmla="*/ 4492479 w 12192000"/>
              <a:gd name="connsiteY7" fmla="*/ 8512 h 4999978"/>
              <a:gd name="connsiteX8" fmla="*/ 4505693 w 12192000"/>
              <a:gd name="connsiteY8" fmla="*/ 9366 h 4999978"/>
              <a:gd name="connsiteX9" fmla="*/ 4509529 w 12192000"/>
              <a:gd name="connsiteY9" fmla="*/ 15767 h 4999978"/>
              <a:gd name="connsiteX10" fmla="*/ 4529499 w 12192000"/>
              <a:gd name="connsiteY10" fmla="*/ 21469 h 4999978"/>
              <a:gd name="connsiteX11" fmla="*/ 4553795 w 12192000"/>
              <a:gd name="connsiteY11" fmla="*/ 21323 h 4999978"/>
              <a:gd name="connsiteX12" fmla="*/ 4640118 w 12192000"/>
              <a:gd name="connsiteY12" fmla="*/ 21481 h 4999978"/>
              <a:gd name="connsiteX13" fmla="*/ 4654127 w 12192000"/>
              <a:gd name="connsiteY13" fmla="*/ 17734 h 4999978"/>
              <a:gd name="connsiteX14" fmla="*/ 4700168 w 12192000"/>
              <a:gd name="connsiteY14" fmla="*/ 22735 h 4999978"/>
              <a:gd name="connsiteX15" fmla="*/ 4741127 w 12192000"/>
              <a:gd name="connsiteY15" fmla="*/ 23309 h 4999978"/>
              <a:gd name="connsiteX16" fmla="*/ 4767598 w 12192000"/>
              <a:gd name="connsiteY16" fmla="*/ 20054 h 4999978"/>
              <a:gd name="connsiteX17" fmla="*/ 4774592 w 12192000"/>
              <a:gd name="connsiteY17" fmla="*/ 22231 h 4999978"/>
              <a:gd name="connsiteX18" fmla="*/ 4801328 w 12192000"/>
              <a:gd name="connsiteY18" fmla="*/ 23236 h 4999978"/>
              <a:gd name="connsiteX19" fmla="*/ 4814870 w 12192000"/>
              <a:gd name="connsiteY19" fmla="*/ 19579 h 4999978"/>
              <a:gd name="connsiteX20" fmla="*/ 4828440 w 12192000"/>
              <a:gd name="connsiteY20" fmla="*/ 27197 h 4999978"/>
              <a:gd name="connsiteX21" fmla="*/ 4831826 w 12192000"/>
              <a:gd name="connsiteY21" fmla="*/ 32900 h 4999978"/>
              <a:gd name="connsiteX22" fmla="*/ 4850785 w 12192000"/>
              <a:gd name="connsiteY22" fmla="*/ 29972 h 4999978"/>
              <a:gd name="connsiteX23" fmla="*/ 4866468 w 12192000"/>
              <a:gd name="connsiteY23" fmla="*/ 35321 h 4999978"/>
              <a:gd name="connsiteX24" fmla="*/ 4879983 w 12192000"/>
              <a:gd name="connsiteY24" fmla="*/ 31397 h 4999978"/>
              <a:gd name="connsiteX25" fmla="*/ 4885635 w 12192000"/>
              <a:gd name="connsiteY25" fmla="*/ 32124 h 4999978"/>
              <a:gd name="connsiteX26" fmla="*/ 4899698 w 12192000"/>
              <a:gd name="connsiteY26" fmla="*/ 34658 h 4999978"/>
              <a:gd name="connsiteX27" fmla="*/ 4923986 w 12192000"/>
              <a:gd name="connsiteY27" fmla="*/ 40414 h 4999978"/>
              <a:gd name="connsiteX28" fmla="*/ 4931544 w 12192000"/>
              <a:gd name="connsiteY28" fmla="*/ 41140 h 4999978"/>
              <a:gd name="connsiteX29" fmla="*/ 4948135 w 12192000"/>
              <a:gd name="connsiteY29" fmla="*/ 50311 h 4999978"/>
              <a:gd name="connsiteX30" fmla="*/ 4980068 w 12192000"/>
              <a:gd name="connsiteY30" fmla="*/ 57834 h 4999978"/>
              <a:gd name="connsiteX31" fmla="*/ 5036541 w 12192000"/>
              <a:gd name="connsiteY31" fmla="*/ 85075 h 4999978"/>
              <a:gd name="connsiteX32" fmla="*/ 5069678 w 12192000"/>
              <a:gd name="connsiteY32" fmla="*/ 97961 h 4999978"/>
              <a:gd name="connsiteX33" fmla="*/ 5092160 w 12192000"/>
              <a:gd name="connsiteY33" fmla="*/ 109985 h 4999978"/>
              <a:gd name="connsiteX34" fmla="*/ 5158166 w 12192000"/>
              <a:gd name="connsiteY34" fmla="*/ 126350 h 4999978"/>
              <a:gd name="connsiteX35" fmla="*/ 5271252 w 12192000"/>
              <a:gd name="connsiteY35" fmla="*/ 147520 h 4999978"/>
              <a:gd name="connsiteX36" fmla="*/ 5294438 w 12192000"/>
              <a:gd name="connsiteY36" fmla="*/ 153338 h 4999978"/>
              <a:gd name="connsiteX37" fmla="*/ 5310840 w 12192000"/>
              <a:gd name="connsiteY37" fmla="*/ 163551 h 4999978"/>
              <a:gd name="connsiteX38" fmla="*/ 5311570 w 12192000"/>
              <a:gd name="connsiteY38" fmla="*/ 170463 h 4999978"/>
              <a:gd name="connsiteX39" fmla="*/ 5323756 w 12192000"/>
              <a:gd name="connsiteY39" fmla="*/ 174500 h 4999978"/>
              <a:gd name="connsiteX40" fmla="*/ 5326259 w 12192000"/>
              <a:gd name="connsiteY40" fmla="*/ 176662 h 4999978"/>
              <a:gd name="connsiteX41" fmla="*/ 5383267 w 12192000"/>
              <a:gd name="connsiteY41" fmla="*/ 199617 h 4999978"/>
              <a:gd name="connsiteX42" fmla="*/ 5492371 w 12192000"/>
              <a:gd name="connsiteY42" fmla="*/ 230923 h 4999978"/>
              <a:gd name="connsiteX43" fmla="*/ 5640913 w 12192000"/>
              <a:gd name="connsiteY43" fmla="*/ 239810 h 4999978"/>
              <a:gd name="connsiteX44" fmla="*/ 5877770 w 12192000"/>
              <a:gd name="connsiteY44" fmla="*/ 283747 h 4999978"/>
              <a:gd name="connsiteX45" fmla="*/ 5989615 w 12192000"/>
              <a:gd name="connsiteY45" fmla="*/ 306445 h 4999978"/>
              <a:gd name="connsiteX46" fmla="*/ 5996857 w 12192000"/>
              <a:gd name="connsiteY46" fmla="*/ 310331 h 4999978"/>
              <a:gd name="connsiteX47" fmla="*/ 6037387 w 12192000"/>
              <a:gd name="connsiteY47" fmla="*/ 299308 h 4999978"/>
              <a:gd name="connsiteX48" fmla="*/ 6113074 w 12192000"/>
              <a:gd name="connsiteY48" fmla="*/ 312627 h 4999978"/>
              <a:gd name="connsiteX49" fmla="*/ 6280929 w 12192000"/>
              <a:gd name="connsiteY49" fmla="*/ 337226 h 4999978"/>
              <a:gd name="connsiteX50" fmla="*/ 6298665 w 12192000"/>
              <a:gd name="connsiteY50" fmla="*/ 329713 h 4999978"/>
              <a:gd name="connsiteX51" fmla="*/ 6317326 w 12192000"/>
              <a:gd name="connsiteY51" fmla="*/ 326576 h 4999978"/>
              <a:gd name="connsiteX52" fmla="*/ 6319212 w 12192000"/>
              <a:gd name="connsiteY52" fmla="*/ 327786 h 4999978"/>
              <a:gd name="connsiteX53" fmla="*/ 6339724 w 12192000"/>
              <a:gd name="connsiteY53" fmla="*/ 328880 h 4999978"/>
              <a:gd name="connsiteX54" fmla="*/ 6345010 w 12192000"/>
              <a:gd name="connsiteY54" fmla="*/ 325930 h 4999978"/>
              <a:gd name="connsiteX55" fmla="*/ 6359332 w 12192000"/>
              <a:gd name="connsiteY55" fmla="*/ 325681 h 4999978"/>
              <a:gd name="connsiteX56" fmla="*/ 6388220 w 12192000"/>
              <a:gd name="connsiteY56" fmla="*/ 322496 h 4999978"/>
              <a:gd name="connsiteX57" fmla="*/ 6392994 w 12192000"/>
              <a:gd name="connsiteY57" fmla="*/ 324426 h 4999978"/>
              <a:gd name="connsiteX58" fmla="*/ 6435581 w 12192000"/>
              <a:gd name="connsiteY58" fmla="*/ 323557 h 4999978"/>
              <a:gd name="connsiteX59" fmla="*/ 6435870 w 12192000"/>
              <a:gd name="connsiteY59" fmla="*/ 324745 h 4999978"/>
              <a:gd name="connsiteX60" fmla="*/ 6446571 w 12192000"/>
              <a:gd name="connsiteY60" fmla="*/ 329739 h 4999978"/>
              <a:gd name="connsiteX61" fmla="*/ 6467701 w 12192000"/>
              <a:gd name="connsiteY61" fmla="*/ 336547 h 4999978"/>
              <a:gd name="connsiteX62" fmla="*/ 6512727 w 12192000"/>
              <a:gd name="connsiteY62" fmla="*/ 367087 h 4999978"/>
              <a:gd name="connsiteX63" fmla="*/ 6557094 w 12192000"/>
              <a:gd name="connsiteY63" fmla="*/ 366314 h 4999978"/>
              <a:gd name="connsiteX64" fmla="*/ 6565879 w 12192000"/>
              <a:gd name="connsiteY64" fmla="*/ 366812 h 4999978"/>
              <a:gd name="connsiteX65" fmla="*/ 6565997 w 12192000"/>
              <a:gd name="connsiteY65" fmla="*/ 367092 h 4999978"/>
              <a:gd name="connsiteX66" fmla="*/ 6575147 w 12192000"/>
              <a:gd name="connsiteY66" fmla="*/ 368156 h 4999978"/>
              <a:gd name="connsiteX67" fmla="*/ 6581899 w 12192000"/>
              <a:gd name="connsiteY67" fmla="*/ 367720 h 4999978"/>
              <a:gd name="connsiteX68" fmla="*/ 6598943 w 12192000"/>
              <a:gd name="connsiteY68" fmla="*/ 368688 h 4999978"/>
              <a:gd name="connsiteX69" fmla="*/ 6604421 w 12192000"/>
              <a:gd name="connsiteY69" fmla="*/ 370815 h 4999978"/>
              <a:gd name="connsiteX70" fmla="*/ 6606035 w 12192000"/>
              <a:gd name="connsiteY70" fmla="*/ 374247 h 4999978"/>
              <a:gd name="connsiteX71" fmla="*/ 6607669 w 12192000"/>
              <a:gd name="connsiteY71" fmla="*/ 373968 h 4999978"/>
              <a:gd name="connsiteX72" fmla="*/ 6637532 w 12192000"/>
              <a:gd name="connsiteY72" fmla="*/ 384907 h 4999978"/>
              <a:gd name="connsiteX73" fmla="*/ 6706880 w 12192000"/>
              <a:gd name="connsiteY73" fmla="*/ 399163 h 4999978"/>
              <a:gd name="connsiteX74" fmla="*/ 6747500 w 12192000"/>
              <a:gd name="connsiteY74" fmla="*/ 403168 h 4999978"/>
              <a:gd name="connsiteX75" fmla="*/ 6857783 w 12192000"/>
              <a:gd name="connsiteY75" fmla="*/ 418687 h 4999978"/>
              <a:gd name="connsiteX76" fmla="*/ 6926954 w 12192000"/>
              <a:gd name="connsiteY76" fmla="*/ 416162 h 4999978"/>
              <a:gd name="connsiteX77" fmla="*/ 6990389 w 12192000"/>
              <a:gd name="connsiteY77" fmla="*/ 425060 h 4999978"/>
              <a:gd name="connsiteX78" fmla="*/ 7041715 w 12192000"/>
              <a:gd name="connsiteY78" fmla="*/ 465902 h 4999978"/>
              <a:gd name="connsiteX79" fmla="*/ 7048103 w 12192000"/>
              <a:gd name="connsiteY79" fmla="*/ 464392 h 4999978"/>
              <a:gd name="connsiteX80" fmla="*/ 7057490 w 12192000"/>
              <a:gd name="connsiteY80" fmla="*/ 463917 h 4999978"/>
              <a:gd name="connsiteX81" fmla="*/ 7057730 w 12192000"/>
              <a:gd name="connsiteY81" fmla="*/ 464165 h 4999978"/>
              <a:gd name="connsiteX82" fmla="*/ 7066511 w 12192000"/>
              <a:gd name="connsiteY82" fmla="*/ 463214 h 4999978"/>
              <a:gd name="connsiteX83" fmla="*/ 7109401 w 12192000"/>
              <a:gd name="connsiteY83" fmla="*/ 455268 h 4999978"/>
              <a:gd name="connsiteX84" fmla="*/ 7166830 w 12192000"/>
              <a:gd name="connsiteY84" fmla="*/ 477037 h 4999978"/>
              <a:gd name="connsiteX85" fmla="*/ 7190442 w 12192000"/>
              <a:gd name="connsiteY85" fmla="*/ 480090 h 4999978"/>
              <a:gd name="connsiteX86" fmla="*/ 7203083 w 12192000"/>
              <a:gd name="connsiteY86" fmla="*/ 483106 h 4999978"/>
              <a:gd name="connsiteX87" fmla="*/ 7203894 w 12192000"/>
              <a:gd name="connsiteY87" fmla="*/ 484190 h 4999978"/>
              <a:gd name="connsiteX88" fmla="*/ 7245004 w 12192000"/>
              <a:gd name="connsiteY88" fmla="*/ 476444 h 4999978"/>
              <a:gd name="connsiteX89" fmla="*/ 7250514 w 12192000"/>
              <a:gd name="connsiteY89" fmla="*/ 477506 h 4999978"/>
              <a:gd name="connsiteX90" fmla="*/ 7277246 w 12192000"/>
              <a:gd name="connsiteY90" fmla="*/ 469782 h 4999978"/>
              <a:gd name="connsiteX91" fmla="*/ 7291092 w 12192000"/>
              <a:gd name="connsiteY91" fmla="*/ 467217 h 4999978"/>
              <a:gd name="connsiteX92" fmla="*/ 7294933 w 12192000"/>
              <a:gd name="connsiteY92" fmla="*/ 463549 h 4999978"/>
              <a:gd name="connsiteX93" fmla="*/ 7315408 w 12192000"/>
              <a:gd name="connsiteY93" fmla="*/ 461260 h 4999978"/>
              <a:gd name="connsiteX94" fmla="*/ 7317786 w 12192000"/>
              <a:gd name="connsiteY94" fmla="*/ 462106 h 4999978"/>
              <a:gd name="connsiteX95" fmla="*/ 7334572 w 12192000"/>
              <a:gd name="connsiteY95" fmla="*/ 456088 h 4999978"/>
              <a:gd name="connsiteX96" fmla="*/ 7375190 w 12192000"/>
              <a:gd name="connsiteY96" fmla="*/ 449931 h 4999978"/>
              <a:gd name="connsiteX97" fmla="*/ 7522997 w 12192000"/>
              <a:gd name="connsiteY97" fmla="*/ 442209 h 4999978"/>
              <a:gd name="connsiteX98" fmla="*/ 7686985 w 12192000"/>
              <a:gd name="connsiteY98" fmla="*/ 419805 h 4999978"/>
              <a:gd name="connsiteX99" fmla="*/ 7854068 w 12192000"/>
              <a:gd name="connsiteY99" fmla="*/ 409774 h 4999978"/>
              <a:gd name="connsiteX100" fmla="*/ 8034165 w 12192000"/>
              <a:gd name="connsiteY100" fmla="*/ 391699 h 4999978"/>
              <a:gd name="connsiteX101" fmla="*/ 8094381 w 12192000"/>
              <a:gd name="connsiteY101" fmla="*/ 395718 h 4999978"/>
              <a:gd name="connsiteX102" fmla="*/ 8146898 w 12192000"/>
              <a:gd name="connsiteY102" fmla="*/ 378558 h 4999978"/>
              <a:gd name="connsiteX103" fmla="*/ 8168993 w 12192000"/>
              <a:gd name="connsiteY103" fmla="*/ 384830 h 4999978"/>
              <a:gd name="connsiteX104" fmla="*/ 8172809 w 12192000"/>
              <a:gd name="connsiteY104" fmla="*/ 386137 h 4999978"/>
              <a:gd name="connsiteX105" fmla="*/ 8187962 w 12192000"/>
              <a:gd name="connsiteY105" fmla="*/ 386433 h 4999978"/>
              <a:gd name="connsiteX106" fmla="*/ 8192382 w 12192000"/>
              <a:gd name="connsiteY106" fmla="*/ 392692 h 4999978"/>
              <a:gd name="connsiteX107" fmla="*/ 8375192 w 12192000"/>
              <a:gd name="connsiteY107" fmla="*/ 383879 h 4999978"/>
              <a:gd name="connsiteX108" fmla="*/ 8454377 w 12192000"/>
              <a:gd name="connsiteY108" fmla="*/ 380331 h 4999978"/>
              <a:gd name="connsiteX109" fmla="*/ 8484740 w 12192000"/>
              <a:gd name="connsiteY109" fmla="*/ 385159 h 4999978"/>
              <a:gd name="connsiteX110" fmla="*/ 8601673 w 12192000"/>
              <a:gd name="connsiteY110" fmla="*/ 397101 h 4999978"/>
              <a:gd name="connsiteX111" fmla="*/ 8701676 w 12192000"/>
              <a:gd name="connsiteY111" fmla="*/ 401351 h 4999978"/>
              <a:gd name="connsiteX112" fmla="*/ 8773288 w 12192000"/>
              <a:gd name="connsiteY112" fmla="*/ 378077 h 4999978"/>
              <a:gd name="connsiteX113" fmla="*/ 8779909 w 12192000"/>
              <a:gd name="connsiteY113" fmla="*/ 382446 h 4999978"/>
              <a:gd name="connsiteX114" fmla="*/ 8829932 w 12192000"/>
              <a:gd name="connsiteY114" fmla="*/ 379243 h 4999978"/>
              <a:gd name="connsiteX115" fmla="*/ 9003386 w 12192000"/>
              <a:gd name="connsiteY115" fmla="*/ 336242 h 4999978"/>
              <a:gd name="connsiteX116" fmla="*/ 9101185 w 12192000"/>
              <a:gd name="connsiteY116" fmla="*/ 330862 h 4999978"/>
              <a:gd name="connsiteX117" fmla="*/ 9136185 w 12192000"/>
              <a:gd name="connsiteY117" fmla="*/ 334078 h 4999978"/>
              <a:gd name="connsiteX118" fmla="*/ 9194801 w 12192000"/>
              <a:gd name="connsiteY118" fmla="*/ 339149 h 4999978"/>
              <a:gd name="connsiteX119" fmla="*/ 9239316 w 12192000"/>
              <a:gd name="connsiteY119" fmla="*/ 355558 h 4999978"/>
              <a:gd name="connsiteX120" fmla="*/ 9288052 w 12192000"/>
              <a:gd name="connsiteY120" fmla="*/ 354796 h 4999978"/>
              <a:gd name="connsiteX121" fmla="*/ 9298465 w 12192000"/>
              <a:gd name="connsiteY121" fmla="*/ 338296 h 4999978"/>
              <a:gd name="connsiteX122" fmla="*/ 9350892 w 12192000"/>
              <a:gd name="connsiteY122" fmla="*/ 342778 h 4999978"/>
              <a:gd name="connsiteX123" fmla="*/ 9430522 w 12192000"/>
              <a:gd name="connsiteY123" fmla="*/ 351368 h 4999978"/>
              <a:gd name="connsiteX124" fmla="*/ 9476215 w 12192000"/>
              <a:gd name="connsiteY124" fmla="*/ 352107 h 4999978"/>
              <a:gd name="connsiteX125" fmla="*/ 9601276 w 12192000"/>
              <a:gd name="connsiteY125" fmla="*/ 358704 h 4999978"/>
              <a:gd name="connsiteX126" fmla="*/ 9771664 w 12192000"/>
              <a:gd name="connsiteY126" fmla="*/ 375074 h 4999978"/>
              <a:gd name="connsiteX127" fmla="*/ 9905153 w 12192000"/>
              <a:gd name="connsiteY127" fmla="*/ 400650 h 4999978"/>
              <a:gd name="connsiteX128" fmla="*/ 9922553 w 12192000"/>
              <a:gd name="connsiteY128" fmla="*/ 404569 h 4999978"/>
              <a:gd name="connsiteX129" fmla="*/ 10044658 w 12192000"/>
              <a:gd name="connsiteY129" fmla="*/ 418077 h 4999978"/>
              <a:gd name="connsiteX130" fmla="*/ 10184585 w 12192000"/>
              <a:gd name="connsiteY130" fmla="*/ 407138 h 4999978"/>
              <a:gd name="connsiteX131" fmla="*/ 10366435 w 12192000"/>
              <a:gd name="connsiteY131" fmla="*/ 462428 h 4999978"/>
              <a:gd name="connsiteX132" fmla="*/ 10688220 w 12192000"/>
              <a:gd name="connsiteY132" fmla="*/ 542258 h 4999978"/>
              <a:gd name="connsiteX133" fmla="*/ 11026690 w 12192000"/>
              <a:gd name="connsiteY133" fmla="*/ 550681 h 4999978"/>
              <a:gd name="connsiteX134" fmla="*/ 11113779 w 12192000"/>
              <a:gd name="connsiteY134" fmla="*/ 533868 h 4999978"/>
              <a:gd name="connsiteX135" fmla="*/ 11369556 w 12192000"/>
              <a:gd name="connsiteY135" fmla="*/ 491719 h 4999978"/>
              <a:gd name="connsiteX136" fmla="*/ 11623342 w 12192000"/>
              <a:gd name="connsiteY136" fmla="*/ 388428 h 4999978"/>
              <a:gd name="connsiteX137" fmla="*/ 11786511 w 12192000"/>
              <a:gd name="connsiteY137" fmla="*/ 358390 h 4999978"/>
              <a:gd name="connsiteX138" fmla="*/ 11862577 w 12192000"/>
              <a:gd name="connsiteY138" fmla="*/ 330549 h 4999978"/>
              <a:gd name="connsiteX139" fmla="*/ 11916612 w 12192000"/>
              <a:gd name="connsiteY139" fmla="*/ 323810 h 4999978"/>
              <a:gd name="connsiteX140" fmla="*/ 11948830 w 12192000"/>
              <a:gd name="connsiteY140" fmla="*/ 318062 h 4999978"/>
              <a:gd name="connsiteX141" fmla="*/ 12001583 w 12192000"/>
              <a:gd name="connsiteY141" fmla="*/ 279643 h 4999978"/>
              <a:gd name="connsiteX142" fmla="*/ 12174977 w 12192000"/>
              <a:gd name="connsiteY142" fmla="*/ 264652 h 4999978"/>
              <a:gd name="connsiteX143" fmla="*/ 12192000 w 12192000"/>
              <a:gd name="connsiteY143" fmla="*/ 256549 h 4999978"/>
              <a:gd name="connsiteX144" fmla="*/ 12192000 w 12192000"/>
              <a:gd name="connsiteY144" fmla="*/ 4999978 h 4999978"/>
              <a:gd name="connsiteX145" fmla="*/ 0 w 12192000"/>
              <a:gd name="connsiteY145" fmla="*/ 4999978 h 4999978"/>
              <a:gd name="connsiteX146" fmla="*/ 0 w 12192000"/>
              <a:gd name="connsiteY146" fmla="*/ 617449 h 4999978"/>
              <a:gd name="connsiteX147" fmla="*/ 11075 w 12192000"/>
              <a:gd name="connsiteY147" fmla="*/ 615178 h 4999978"/>
              <a:gd name="connsiteX148" fmla="*/ 44061 w 12192000"/>
              <a:gd name="connsiteY148" fmla="*/ 608596 h 4999978"/>
              <a:gd name="connsiteX149" fmla="*/ 136694 w 12192000"/>
              <a:gd name="connsiteY149" fmla="*/ 556415 h 4999978"/>
              <a:gd name="connsiteX150" fmla="*/ 170342 w 12192000"/>
              <a:gd name="connsiteY150" fmla="*/ 551077 h 4999978"/>
              <a:gd name="connsiteX151" fmla="*/ 168955 w 12192000"/>
              <a:gd name="connsiteY151" fmla="*/ 542164 h 4999978"/>
              <a:gd name="connsiteX152" fmla="*/ 181474 w 12192000"/>
              <a:gd name="connsiteY152" fmla="*/ 541281 h 4999978"/>
              <a:gd name="connsiteX153" fmla="*/ 209440 w 12192000"/>
              <a:gd name="connsiteY153" fmla="*/ 540561 h 4999978"/>
              <a:gd name="connsiteX154" fmla="*/ 293152 w 12192000"/>
              <a:gd name="connsiteY154" fmla="*/ 536576 h 4999978"/>
              <a:gd name="connsiteX155" fmla="*/ 315693 w 12192000"/>
              <a:gd name="connsiteY155" fmla="*/ 519030 h 4999978"/>
              <a:gd name="connsiteX156" fmla="*/ 337305 w 12192000"/>
              <a:gd name="connsiteY156" fmla="*/ 518372 h 4999978"/>
              <a:gd name="connsiteX157" fmla="*/ 462252 w 12192000"/>
              <a:gd name="connsiteY157" fmla="*/ 493151 h 4999978"/>
              <a:gd name="connsiteX158" fmla="*/ 479457 w 12192000"/>
              <a:gd name="connsiteY158" fmla="*/ 491123 h 4999978"/>
              <a:gd name="connsiteX159" fmla="*/ 488653 w 12192000"/>
              <a:gd name="connsiteY159" fmla="*/ 483257 h 4999978"/>
              <a:gd name="connsiteX160" fmla="*/ 522053 w 12192000"/>
              <a:gd name="connsiteY160" fmla="*/ 481125 h 4999978"/>
              <a:gd name="connsiteX161" fmla="*/ 523520 w 12192000"/>
              <a:gd name="connsiteY161" fmla="*/ 476713 h 4999978"/>
              <a:gd name="connsiteX162" fmla="*/ 632714 w 12192000"/>
              <a:gd name="connsiteY162" fmla="*/ 437101 h 4999978"/>
              <a:gd name="connsiteX163" fmla="*/ 651426 w 12192000"/>
              <a:gd name="connsiteY163" fmla="*/ 430544 h 4999978"/>
              <a:gd name="connsiteX164" fmla="*/ 667724 w 12192000"/>
              <a:gd name="connsiteY164" fmla="*/ 432138 h 4999978"/>
              <a:gd name="connsiteX165" fmla="*/ 757679 w 12192000"/>
              <a:gd name="connsiteY165" fmla="*/ 425145 h 4999978"/>
              <a:gd name="connsiteX166" fmla="*/ 779159 w 12192000"/>
              <a:gd name="connsiteY166" fmla="*/ 428059 h 4999978"/>
              <a:gd name="connsiteX167" fmla="*/ 788293 w 12192000"/>
              <a:gd name="connsiteY167" fmla="*/ 434863 h 4999978"/>
              <a:gd name="connsiteX168" fmla="*/ 822923 w 12192000"/>
              <a:gd name="connsiteY168" fmla="*/ 421074 h 4999978"/>
              <a:gd name="connsiteX169" fmla="*/ 876559 w 12192000"/>
              <a:gd name="connsiteY169" fmla="*/ 411088 h 4999978"/>
              <a:gd name="connsiteX170" fmla="*/ 902011 w 12192000"/>
              <a:gd name="connsiteY170" fmla="*/ 404118 h 4999978"/>
              <a:gd name="connsiteX171" fmla="*/ 922715 w 12192000"/>
              <a:gd name="connsiteY171" fmla="*/ 407699 h 4999978"/>
              <a:gd name="connsiteX172" fmla="*/ 1040139 w 12192000"/>
              <a:gd name="connsiteY172" fmla="*/ 406590 h 4999978"/>
              <a:gd name="connsiteX173" fmla="*/ 1067251 w 12192000"/>
              <a:gd name="connsiteY173" fmla="*/ 412384 h 4999978"/>
              <a:gd name="connsiteX174" fmla="*/ 1080272 w 12192000"/>
              <a:gd name="connsiteY174" fmla="*/ 424669 h 4999978"/>
              <a:gd name="connsiteX175" fmla="*/ 1090219 w 12192000"/>
              <a:gd name="connsiteY175" fmla="*/ 420026 h 4999978"/>
              <a:gd name="connsiteX176" fmla="*/ 1161226 w 12192000"/>
              <a:gd name="connsiteY176" fmla="*/ 418304 h 4999978"/>
              <a:gd name="connsiteX177" fmla="*/ 1207525 w 12192000"/>
              <a:gd name="connsiteY177" fmla="*/ 416039 h 4999978"/>
              <a:gd name="connsiteX178" fmla="*/ 1295331 w 12192000"/>
              <a:gd name="connsiteY178" fmla="*/ 402182 h 4999978"/>
              <a:gd name="connsiteX179" fmla="*/ 1347118 w 12192000"/>
              <a:gd name="connsiteY179" fmla="*/ 399704 h 4999978"/>
              <a:gd name="connsiteX180" fmla="*/ 1378108 w 12192000"/>
              <a:gd name="connsiteY180" fmla="*/ 398410 h 4999978"/>
              <a:gd name="connsiteX181" fmla="*/ 1459192 w 12192000"/>
              <a:gd name="connsiteY181" fmla="*/ 380919 h 4999978"/>
              <a:gd name="connsiteX182" fmla="*/ 1590120 w 12192000"/>
              <a:gd name="connsiteY182" fmla="*/ 317608 h 4999978"/>
              <a:gd name="connsiteX183" fmla="*/ 1631417 w 12192000"/>
              <a:gd name="connsiteY183" fmla="*/ 308227 h 4999978"/>
              <a:gd name="connsiteX184" fmla="*/ 1638727 w 12192000"/>
              <a:gd name="connsiteY184" fmla="*/ 311610 h 4999978"/>
              <a:gd name="connsiteX185" fmla="*/ 1844438 w 12192000"/>
              <a:gd name="connsiteY185" fmla="*/ 271304 h 4999978"/>
              <a:gd name="connsiteX186" fmla="*/ 1881324 w 12192000"/>
              <a:gd name="connsiteY186" fmla="*/ 268497 h 4999978"/>
              <a:gd name="connsiteX187" fmla="*/ 1908999 w 12192000"/>
              <a:gd name="connsiteY187" fmla="*/ 269338 h 4999978"/>
              <a:gd name="connsiteX188" fmla="*/ 1974956 w 12192000"/>
              <a:gd name="connsiteY188" fmla="*/ 255958 h 4999978"/>
              <a:gd name="connsiteX189" fmla="*/ 2082409 w 12192000"/>
              <a:gd name="connsiteY189" fmla="*/ 227290 h 4999978"/>
              <a:gd name="connsiteX190" fmla="*/ 2105639 w 12192000"/>
              <a:gd name="connsiteY190" fmla="*/ 222648 h 4999978"/>
              <a:gd name="connsiteX191" fmla="*/ 2126992 w 12192000"/>
              <a:gd name="connsiteY191" fmla="*/ 224468 h 4999978"/>
              <a:gd name="connsiteX192" fmla="*/ 2133154 w 12192000"/>
              <a:gd name="connsiteY192" fmla="*/ 229952 h 4999978"/>
              <a:gd name="connsiteX193" fmla="*/ 2146154 w 12192000"/>
              <a:gd name="connsiteY193" fmla="*/ 228332 h 4999978"/>
              <a:gd name="connsiteX194" fmla="*/ 2149901 w 12192000"/>
              <a:gd name="connsiteY194" fmla="*/ 229116 h 4999978"/>
              <a:gd name="connsiteX195" fmla="*/ 2171100 w 12192000"/>
              <a:gd name="connsiteY195" fmla="*/ 232389 h 4999978"/>
              <a:gd name="connsiteX196" fmla="*/ 2209148 w 12192000"/>
              <a:gd name="connsiteY196" fmla="*/ 209225 h 4999978"/>
              <a:gd name="connsiteX197" fmla="*/ 2261889 w 12192000"/>
              <a:gd name="connsiteY197" fmla="*/ 205532 h 4999978"/>
              <a:gd name="connsiteX198" fmla="*/ 2452315 w 12192000"/>
              <a:gd name="connsiteY198" fmla="*/ 152899 h 4999978"/>
              <a:gd name="connsiteX199" fmla="*/ 2495330 w 12192000"/>
              <a:gd name="connsiteY199" fmla="*/ 142101 h 4999978"/>
              <a:gd name="connsiteX200" fmla="*/ 2665623 w 12192000"/>
              <a:gd name="connsiteY200" fmla="*/ 96394 h 4999978"/>
              <a:gd name="connsiteX201" fmla="*/ 2763332 w 12192000"/>
              <a:gd name="connsiteY201" fmla="*/ 74831 h 4999978"/>
              <a:gd name="connsiteX202" fmla="*/ 2843870 w 12192000"/>
              <a:gd name="connsiteY202" fmla="*/ 47507 h 4999978"/>
              <a:gd name="connsiteX203" fmla="*/ 2862745 w 12192000"/>
              <a:gd name="connsiteY203" fmla="*/ 43242 h 4999978"/>
              <a:gd name="connsiteX204" fmla="*/ 2864596 w 12192000"/>
              <a:gd name="connsiteY204" fmla="*/ 39218 h 4999978"/>
              <a:gd name="connsiteX205" fmla="*/ 2875381 w 12192000"/>
              <a:gd name="connsiteY205" fmla="*/ 35003 h 4999978"/>
              <a:gd name="connsiteX206" fmla="*/ 2895139 w 12192000"/>
              <a:gd name="connsiteY206" fmla="*/ 24186 h 4999978"/>
              <a:gd name="connsiteX207" fmla="*/ 2932205 w 12192000"/>
              <a:gd name="connsiteY207" fmla="*/ 11873 h 4999978"/>
              <a:gd name="connsiteX208" fmla="*/ 2933310 w 12192000"/>
              <a:gd name="connsiteY208" fmla="*/ 12816 h 4999978"/>
              <a:gd name="connsiteX209" fmla="*/ 2945218 w 12192000"/>
              <a:gd name="connsiteY209" fmla="*/ 14141 h 4999978"/>
              <a:gd name="connsiteX210" fmla="*/ 2966465 w 12192000"/>
              <a:gd name="connsiteY210" fmla="*/ 14117 h 4999978"/>
              <a:gd name="connsiteX211" fmla="*/ 3016048 w 12192000"/>
              <a:gd name="connsiteY211" fmla="*/ 12381 h 4999978"/>
              <a:gd name="connsiteX212" fmla="*/ 3057077 w 12192000"/>
              <a:gd name="connsiteY212" fmla="*/ 14845 h 4999978"/>
              <a:gd name="connsiteX213" fmla="*/ 3148105 w 12192000"/>
              <a:gd name="connsiteY213" fmla="*/ 30648 h 4999978"/>
              <a:gd name="connsiteX214" fmla="*/ 3251671 w 12192000"/>
              <a:gd name="connsiteY214" fmla="*/ 31575 h 4999978"/>
              <a:gd name="connsiteX215" fmla="*/ 3351400 w 12192000"/>
              <a:gd name="connsiteY215" fmla="*/ 32687 h 4999978"/>
              <a:gd name="connsiteX216" fmla="*/ 3387481 w 12192000"/>
              <a:gd name="connsiteY216" fmla="*/ 31443 h 4999978"/>
              <a:gd name="connsiteX217" fmla="*/ 3451923 w 12192000"/>
              <a:gd name="connsiteY217" fmla="*/ 36482 h 4999978"/>
              <a:gd name="connsiteX218" fmla="*/ 3481520 w 12192000"/>
              <a:gd name="connsiteY218" fmla="*/ 43287 h 4999978"/>
              <a:gd name="connsiteX219" fmla="*/ 3482804 w 12192000"/>
              <a:gd name="connsiteY219" fmla="*/ 42812 h 4999978"/>
              <a:gd name="connsiteX220" fmla="*/ 3485495 w 12192000"/>
              <a:gd name="connsiteY220" fmla="*/ 45921 h 4999978"/>
              <a:gd name="connsiteX221" fmla="*/ 3490972 w 12192000"/>
              <a:gd name="connsiteY221" fmla="*/ 47286 h 4999978"/>
              <a:gd name="connsiteX222" fmla="*/ 3505835 w 12192000"/>
              <a:gd name="connsiteY222" fmla="*/ 46077 h 4999978"/>
              <a:gd name="connsiteX223" fmla="*/ 3511410 w 12192000"/>
              <a:gd name="connsiteY223" fmla="*/ 44808 h 4999978"/>
              <a:gd name="connsiteX224" fmla="*/ 3519598 w 12192000"/>
              <a:gd name="connsiteY224" fmla="*/ 44683 h 4999978"/>
              <a:gd name="connsiteX225" fmla="*/ 3519807 w 12192000"/>
              <a:gd name="connsiteY225" fmla="*/ 44938 h 4999978"/>
              <a:gd name="connsiteX226" fmla="*/ 3527466 w 12192000"/>
              <a:gd name="connsiteY226" fmla="*/ 44316 h 4999978"/>
              <a:gd name="connsiteX227" fmla="*/ 3564889 w 12192000"/>
              <a:gd name="connsiteY227" fmla="*/ 57394 h 4999978"/>
              <a:gd name="connsiteX228" fmla="*/ 3614922 w 12192000"/>
              <a:gd name="connsiteY228" fmla="*/ 61804 h 4999978"/>
              <a:gd name="connsiteX229" fmla="*/ 3635506 w 12192000"/>
              <a:gd name="connsiteY229" fmla="*/ 65718 h 4999978"/>
              <a:gd name="connsiteX230" fmla="*/ 3646525 w 12192000"/>
              <a:gd name="connsiteY230" fmla="*/ 69193 h 4999978"/>
              <a:gd name="connsiteX231" fmla="*/ 3647224 w 12192000"/>
              <a:gd name="connsiteY231" fmla="*/ 70303 h 4999978"/>
              <a:gd name="connsiteX232" fmla="*/ 3683100 w 12192000"/>
              <a:gd name="connsiteY232" fmla="*/ 64109 h 4999978"/>
              <a:gd name="connsiteX233" fmla="*/ 3687901 w 12192000"/>
              <a:gd name="connsiteY233" fmla="*/ 65372 h 4999978"/>
              <a:gd name="connsiteX234" fmla="*/ 3711234 w 12192000"/>
              <a:gd name="connsiteY234" fmla="*/ 58665 h 4999978"/>
              <a:gd name="connsiteX235" fmla="*/ 3723318 w 12192000"/>
              <a:gd name="connsiteY235" fmla="*/ 56625 h 4999978"/>
              <a:gd name="connsiteX236" fmla="*/ 3726677 w 12192000"/>
              <a:gd name="connsiteY236" fmla="*/ 53112 h 4999978"/>
              <a:gd name="connsiteX237" fmla="*/ 3744535 w 12192000"/>
              <a:gd name="connsiteY237" fmla="*/ 51590 h 4999978"/>
              <a:gd name="connsiteX238" fmla="*/ 3746608 w 12192000"/>
              <a:gd name="connsiteY238" fmla="*/ 52522 h 4999978"/>
              <a:gd name="connsiteX239" fmla="*/ 3761262 w 12192000"/>
              <a:gd name="connsiteY239" fmla="*/ 47147 h 4999978"/>
              <a:gd name="connsiteX240" fmla="*/ 3803931 w 12192000"/>
              <a:gd name="connsiteY240" fmla="*/ 49309 h 4999978"/>
              <a:gd name="connsiteX241" fmla="*/ 3925626 w 12192000"/>
              <a:gd name="connsiteY241" fmla="*/ 40301 h 4999978"/>
              <a:gd name="connsiteX242" fmla="*/ 4033324 w 12192000"/>
              <a:gd name="connsiteY242" fmla="*/ 26451 h 4999978"/>
              <a:gd name="connsiteX0" fmla="*/ 4033324 w 12192000"/>
              <a:gd name="connsiteY0" fmla="*/ 26451 h 4999978"/>
              <a:gd name="connsiteX1" fmla="*/ 4138795 w 12192000"/>
              <a:gd name="connsiteY1" fmla="*/ 28995 h 4999978"/>
              <a:gd name="connsiteX2" fmla="*/ 4197186 w 12192000"/>
              <a:gd name="connsiteY2" fmla="*/ 16311 h 4999978"/>
              <a:gd name="connsiteX3" fmla="*/ 4371550 w 12192000"/>
              <a:gd name="connsiteY3" fmla="*/ 8916 h 4999978"/>
              <a:gd name="connsiteX4" fmla="*/ 4424056 w 12192000"/>
              <a:gd name="connsiteY4" fmla="*/ 15151 h 4999978"/>
              <a:gd name="connsiteX5" fmla="*/ 4469897 w 12192000"/>
              <a:gd name="connsiteY5" fmla="*/ 0 h 4999978"/>
              <a:gd name="connsiteX6" fmla="*/ 4489151 w 12192000"/>
              <a:gd name="connsiteY6" fmla="*/ 7067 h 4999978"/>
              <a:gd name="connsiteX7" fmla="*/ 4492479 w 12192000"/>
              <a:gd name="connsiteY7" fmla="*/ 8512 h 4999978"/>
              <a:gd name="connsiteX8" fmla="*/ 4505693 w 12192000"/>
              <a:gd name="connsiteY8" fmla="*/ 9366 h 4999978"/>
              <a:gd name="connsiteX9" fmla="*/ 4509529 w 12192000"/>
              <a:gd name="connsiteY9" fmla="*/ 15767 h 4999978"/>
              <a:gd name="connsiteX10" fmla="*/ 4529499 w 12192000"/>
              <a:gd name="connsiteY10" fmla="*/ 21469 h 4999978"/>
              <a:gd name="connsiteX11" fmla="*/ 4553795 w 12192000"/>
              <a:gd name="connsiteY11" fmla="*/ 21323 h 4999978"/>
              <a:gd name="connsiteX12" fmla="*/ 4640118 w 12192000"/>
              <a:gd name="connsiteY12" fmla="*/ 21481 h 4999978"/>
              <a:gd name="connsiteX13" fmla="*/ 4654127 w 12192000"/>
              <a:gd name="connsiteY13" fmla="*/ 17734 h 4999978"/>
              <a:gd name="connsiteX14" fmla="*/ 4700168 w 12192000"/>
              <a:gd name="connsiteY14" fmla="*/ 22735 h 4999978"/>
              <a:gd name="connsiteX15" fmla="*/ 4741127 w 12192000"/>
              <a:gd name="connsiteY15" fmla="*/ 23309 h 4999978"/>
              <a:gd name="connsiteX16" fmla="*/ 4767598 w 12192000"/>
              <a:gd name="connsiteY16" fmla="*/ 20054 h 4999978"/>
              <a:gd name="connsiteX17" fmla="*/ 4774592 w 12192000"/>
              <a:gd name="connsiteY17" fmla="*/ 22231 h 4999978"/>
              <a:gd name="connsiteX18" fmla="*/ 4801328 w 12192000"/>
              <a:gd name="connsiteY18" fmla="*/ 23236 h 4999978"/>
              <a:gd name="connsiteX19" fmla="*/ 4814870 w 12192000"/>
              <a:gd name="connsiteY19" fmla="*/ 19579 h 4999978"/>
              <a:gd name="connsiteX20" fmla="*/ 4828440 w 12192000"/>
              <a:gd name="connsiteY20" fmla="*/ 27197 h 4999978"/>
              <a:gd name="connsiteX21" fmla="*/ 4831826 w 12192000"/>
              <a:gd name="connsiteY21" fmla="*/ 32900 h 4999978"/>
              <a:gd name="connsiteX22" fmla="*/ 4850785 w 12192000"/>
              <a:gd name="connsiteY22" fmla="*/ 29972 h 4999978"/>
              <a:gd name="connsiteX23" fmla="*/ 4866468 w 12192000"/>
              <a:gd name="connsiteY23" fmla="*/ 35321 h 4999978"/>
              <a:gd name="connsiteX24" fmla="*/ 4879983 w 12192000"/>
              <a:gd name="connsiteY24" fmla="*/ 31397 h 4999978"/>
              <a:gd name="connsiteX25" fmla="*/ 4885635 w 12192000"/>
              <a:gd name="connsiteY25" fmla="*/ 32124 h 4999978"/>
              <a:gd name="connsiteX26" fmla="*/ 4899698 w 12192000"/>
              <a:gd name="connsiteY26" fmla="*/ 34658 h 4999978"/>
              <a:gd name="connsiteX27" fmla="*/ 4923986 w 12192000"/>
              <a:gd name="connsiteY27" fmla="*/ 40414 h 4999978"/>
              <a:gd name="connsiteX28" fmla="*/ 4931544 w 12192000"/>
              <a:gd name="connsiteY28" fmla="*/ 41140 h 4999978"/>
              <a:gd name="connsiteX29" fmla="*/ 4948135 w 12192000"/>
              <a:gd name="connsiteY29" fmla="*/ 50311 h 4999978"/>
              <a:gd name="connsiteX30" fmla="*/ 4980068 w 12192000"/>
              <a:gd name="connsiteY30" fmla="*/ 57834 h 4999978"/>
              <a:gd name="connsiteX31" fmla="*/ 5036541 w 12192000"/>
              <a:gd name="connsiteY31" fmla="*/ 85075 h 4999978"/>
              <a:gd name="connsiteX32" fmla="*/ 5069678 w 12192000"/>
              <a:gd name="connsiteY32" fmla="*/ 97961 h 4999978"/>
              <a:gd name="connsiteX33" fmla="*/ 5092160 w 12192000"/>
              <a:gd name="connsiteY33" fmla="*/ 109985 h 4999978"/>
              <a:gd name="connsiteX34" fmla="*/ 5158166 w 12192000"/>
              <a:gd name="connsiteY34" fmla="*/ 126350 h 4999978"/>
              <a:gd name="connsiteX35" fmla="*/ 5271252 w 12192000"/>
              <a:gd name="connsiteY35" fmla="*/ 147520 h 4999978"/>
              <a:gd name="connsiteX36" fmla="*/ 5294438 w 12192000"/>
              <a:gd name="connsiteY36" fmla="*/ 153338 h 4999978"/>
              <a:gd name="connsiteX37" fmla="*/ 5310840 w 12192000"/>
              <a:gd name="connsiteY37" fmla="*/ 163551 h 4999978"/>
              <a:gd name="connsiteX38" fmla="*/ 5311570 w 12192000"/>
              <a:gd name="connsiteY38" fmla="*/ 170463 h 4999978"/>
              <a:gd name="connsiteX39" fmla="*/ 5323756 w 12192000"/>
              <a:gd name="connsiteY39" fmla="*/ 174500 h 4999978"/>
              <a:gd name="connsiteX40" fmla="*/ 5326259 w 12192000"/>
              <a:gd name="connsiteY40" fmla="*/ 176662 h 4999978"/>
              <a:gd name="connsiteX41" fmla="*/ 5383267 w 12192000"/>
              <a:gd name="connsiteY41" fmla="*/ 199617 h 4999978"/>
              <a:gd name="connsiteX42" fmla="*/ 5492371 w 12192000"/>
              <a:gd name="connsiteY42" fmla="*/ 230923 h 4999978"/>
              <a:gd name="connsiteX43" fmla="*/ 5640913 w 12192000"/>
              <a:gd name="connsiteY43" fmla="*/ 239810 h 4999978"/>
              <a:gd name="connsiteX44" fmla="*/ 5877770 w 12192000"/>
              <a:gd name="connsiteY44" fmla="*/ 283747 h 4999978"/>
              <a:gd name="connsiteX45" fmla="*/ 5989615 w 12192000"/>
              <a:gd name="connsiteY45" fmla="*/ 306445 h 4999978"/>
              <a:gd name="connsiteX46" fmla="*/ 5996857 w 12192000"/>
              <a:gd name="connsiteY46" fmla="*/ 310331 h 4999978"/>
              <a:gd name="connsiteX47" fmla="*/ 6037387 w 12192000"/>
              <a:gd name="connsiteY47" fmla="*/ 299308 h 4999978"/>
              <a:gd name="connsiteX48" fmla="*/ 6113074 w 12192000"/>
              <a:gd name="connsiteY48" fmla="*/ 312627 h 4999978"/>
              <a:gd name="connsiteX49" fmla="*/ 6280929 w 12192000"/>
              <a:gd name="connsiteY49" fmla="*/ 337226 h 4999978"/>
              <a:gd name="connsiteX50" fmla="*/ 6298665 w 12192000"/>
              <a:gd name="connsiteY50" fmla="*/ 329713 h 4999978"/>
              <a:gd name="connsiteX51" fmla="*/ 6317326 w 12192000"/>
              <a:gd name="connsiteY51" fmla="*/ 326576 h 4999978"/>
              <a:gd name="connsiteX52" fmla="*/ 6319212 w 12192000"/>
              <a:gd name="connsiteY52" fmla="*/ 327786 h 4999978"/>
              <a:gd name="connsiteX53" fmla="*/ 6339724 w 12192000"/>
              <a:gd name="connsiteY53" fmla="*/ 328880 h 4999978"/>
              <a:gd name="connsiteX54" fmla="*/ 6345010 w 12192000"/>
              <a:gd name="connsiteY54" fmla="*/ 325930 h 4999978"/>
              <a:gd name="connsiteX55" fmla="*/ 6359332 w 12192000"/>
              <a:gd name="connsiteY55" fmla="*/ 325681 h 4999978"/>
              <a:gd name="connsiteX56" fmla="*/ 6388220 w 12192000"/>
              <a:gd name="connsiteY56" fmla="*/ 322496 h 4999978"/>
              <a:gd name="connsiteX57" fmla="*/ 6392994 w 12192000"/>
              <a:gd name="connsiteY57" fmla="*/ 324426 h 4999978"/>
              <a:gd name="connsiteX58" fmla="*/ 6435581 w 12192000"/>
              <a:gd name="connsiteY58" fmla="*/ 323557 h 4999978"/>
              <a:gd name="connsiteX59" fmla="*/ 6435870 w 12192000"/>
              <a:gd name="connsiteY59" fmla="*/ 324745 h 4999978"/>
              <a:gd name="connsiteX60" fmla="*/ 6446571 w 12192000"/>
              <a:gd name="connsiteY60" fmla="*/ 329739 h 4999978"/>
              <a:gd name="connsiteX61" fmla="*/ 6467701 w 12192000"/>
              <a:gd name="connsiteY61" fmla="*/ 336547 h 4999978"/>
              <a:gd name="connsiteX62" fmla="*/ 6512727 w 12192000"/>
              <a:gd name="connsiteY62" fmla="*/ 367087 h 4999978"/>
              <a:gd name="connsiteX63" fmla="*/ 6557094 w 12192000"/>
              <a:gd name="connsiteY63" fmla="*/ 366314 h 4999978"/>
              <a:gd name="connsiteX64" fmla="*/ 6565879 w 12192000"/>
              <a:gd name="connsiteY64" fmla="*/ 366812 h 4999978"/>
              <a:gd name="connsiteX65" fmla="*/ 6565997 w 12192000"/>
              <a:gd name="connsiteY65" fmla="*/ 367092 h 4999978"/>
              <a:gd name="connsiteX66" fmla="*/ 6575147 w 12192000"/>
              <a:gd name="connsiteY66" fmla="*/ 368156 h 4999978"/>
              <a:gd name="connsiteX67" fmla="*/ 6581899 w 12192000"/>
              <a:gd name="connsiteY67" fmla="*/ 367720 h 4999978"/>
              <a:gd name="connsiteX68" fmla="*/ 6598943 w 12192000"/>
              <a:gd name="connsiteY68" fmla="*/ 368688 h 4999978"/>
              <a:gd name="connsiteX69" fmla="*/ 6604421 w 12192000"/>
              <a:gd name="connsiteY69" fmla="*/ 370815 h 4999978"/>
              <a:gd name="connsiteX70" fmla="*/ 6606035 w 12192000"/>
              <a:gd name="connsiteY70" fmla="*/ 374247 h 4999978"/>
              <a:gd name="connsiteX71" fmla="*/ 6607669 w 12192000"/>
              <a:gd name="connsiteY71" fmla="*/ 373968 h 4999978"/>
              <a:gd name="connsiteX72" fmla="*/ 6637532 w 12192000"/>
              <a:gd name="connsiteY72" fmla="*/ 384907 h 4999978"/>
              <a:gd name="connsiteX73" fmla="*/ 6706880 w 12192000"/>
              <a:gd name="connsiteY73" fmla="*/ 399163 h 4999978"/>
              <a:gd name="connsiteX74" fmla="*/ 6747500 w 12192000"/>
              <a:gd name="connsiteY74" fmla="*/ 403168 h 4999978"/>
              <a:gd name="connsiteX75" fmla="*/ 6857783 w 12192000"/>
              <a:gd name="connsiteY75" fmla="*/ 418687 h 4999978"/>
              <a:gd name="connsiteX76" fmla="*/ 6926954 w 12192000"/>
              <a:gd name="connsiteY76" fmla="*/ 416162 h 4999978"/>
              <a:gd name="connsiteX77" fmla="*/ 6990389 w 12192000"/>
              <a:gd name="connsiteY77" fmla="*/ 425060 h 4999978"/>
              <a:gd name="connsiteX78" fmla="*/ 7041715 w 12192000"/>
              <a:gd name="connsiteY78" fmla="*/ 465902 h 4999978"/>
              <a:gd name="connsiteX79" fmla="*/ 7048103 w 12192000"/>
              <a:gd name="connsiteY79" fmla="*/ 464392 h 4999978"/>
              <a:gd name="connsiteX80" fmla="*/ 7057490 w 12192000"/>
              <a:gd name="connsiteY80" fmla="*/ 463917 h 4999978"/>
              <a:gd name="connsiteX81" fmla="*/ 7057730 w 12192000"/>
              <a:gd name="connsiteY81" fmla="*/ 464165 h 4999978"/>
              <a:gd name="connsiteX82" fmla="*/ 7066511 w 12192000"/>
              <a:gd name="connsiteY82" fmla="*/ 463214 h 4999978"/>
              <a:gd name="connsiteX83" fmla="*/ 7109401 w 12192000"/>
              <a:gd name="connsiteY83" fmla="*/ 455268 h 4999978"/>
              <a:gd name="connsiteX84" fmla="*/ 7166830 w 12192000"/>
              <a:gd name="connsiteY84" fmla="*/ 477037 h 4999978"/>
              <a:gd name="connsiteX85" fmla="*/ 7190442 w 12192000"/>
              <a:gd name="connsiteY85" fmla="*/ 480090 h 4999978"/>
              <a:gd name="connsiteX86" fmla="*/ 7203083 w 12192000"/>
              <a:gd name="connsiteY86" fmla="*/ 483106 h 4999978"/>
              <a:gd name="connsiteX87" fmla="*/ 7203894 w 12192000"/>
              <a:gd name="connsiteY87" fmla="*/ 484190 h 4999978"/>
              <a:gd name="connsiteX88" fmla="*/ 7245004 w 12192000"/>
              <a:gd name="connsiteY88" fmla="*/ 476444 h 4999978"/>
              <a:gd name="connsiteX89" fmla="*/ 7250514 w 12192000"/>
              <a:gd name="connsiteY89" fmla="*/ 477506 h 4999978"/>
              <a:gd name="connsiteX90" fmla="*/ 7277246 w 12192000"/>
              <a:gd name="connsiteY90" fmla="*/ 469782 h 4999978"/>
              <a:gd name="connsiteX91" fmla="*/ 7291092 w 12192000"/>
              <a:gd name="connsiteY91" fmla="*/ 467217 h 4999978"/>
              <a:gd name="connsiteX92" fmla="*/ 7294933 w 12192000"/>
              <a:gd name="connsiteY92" fmla="*/ 463549 h 4999978"/>
              <a:gd name="connsiteX93" fmla="*/ 7315408 w 12192000"/>
              <a:gd name="connsiteY93" fmla="*/ 461260 h 4999978"/>
              <a:gd name="connsiteX94" fmla="*/ 7317786 w 12192000"/>
              <a:gd name="connsiteY94" fmla="*/ 462106 h 4999978"/>
              <a:gd name="connsiteX95" fmla="*/ 7334572 w 12192000"/>
              <a:gd name="connsiteY95" fmla="*/ 456088 h 4999978"/>
              <a:gd name="connsiteX96" fmla="*/ 7375190 w 12192000"/>
              <a:gd name="connsiteY96" fmla="*/ 449931 h 4999978"/>
              <a:gd name="connsiteX97" fmla="*/ 7522997 w 12192000"/>
              <a:gd name="connsiteY97" fmla="*/ 442209 h 4999978"/>
              <a:gd name="connsiteX98" fmla="*/ 7686985 w 12192000"/>
              <a:gd name="connsiteY98" fmla="*/ 419805 h 4999978"/>
              <a:gd name="connsiteX99" fmla="*/ 7854068 w 12192000"/>
              <a:gd name="connsiteY99" fmla="*/ 409774 h 4999978"/>
              <a:gd name="connsiteX100" fmla="*/ 8034165 w 12192000"/>
              <a:gd name="connsiteY100" fmla="*/ 391699 h 4999978"/>
              <a:gd name="connsiteX101" fmla="*/ 8094381 w 12192000"/>
              <a:gd name="connsiteY101" fmla="*/ 395718 h 4999978"/>
              <a:gd name="connsiteX102" fmla="*/ 8146898 w 12192000"/>
              <a:gd name="connsiteY102" fmla="*/ 378558 h 4999978"/>
              <a:gd name="connsiteX103" fmla="*/ 8168993 w 12192000"/>
              <a:gd name="connsiteY103" fmla="*/ 384830 h 4999978"/>
              <a:gd name="connsiteX104" fmla="*/ 8172809 w 12192000"/>
              <a:gd name="connsiteY104" fmla="*/ 386137 h 4999978"/>
              <a:gd name="connsiteX105" fmla="*/ 8187962 w 12192000"/>
              <a:gd name="connsiteY105" fmla="*/ 386433 h 4999978"/>
              <a:gd name="connsiteX106" fmla="*/ 8192382 w 12192000"/>
              <a:gd name="connsiteY106" fmla="*/ 392692 h 4999978"/>
              <a:gd name="connsiteX107" fmla="*/ 8375192 w 12192000"/>
              <a:gd name="connsiteY107" fmla="*/ 383879 h 4999978"/>
              <a:gd name="connsiteX108" fmla="*/ 8454377 w 12192000"/>
              <a:gd name="connsiteY108" fmla="*/ 380331 h 4999978"/>
              <a:gd name="connsiteX109" fmla="*/ 8484740 w 12192000"/>
              <a:gd name="connsiteY109" fmla="*/ 385159 h 4999978"/>
              <a:gd name="connsiteX110" fmla="*/ 8601673 w 12192000"/>
              <a:gd name="connsiteY110" fmla="*/ 397101 h 4999978"/>
              <a:gd name="connsiteX111" fmla="*/ 8701676 w 12192000"/>
              <a:gd name="connsiteY111" fmla="*/ 401351 h 4999978"/>
              <a:gd name="connsiteX112" fmla="*/ 8773288 w 12192000"/>
              <a:gd name="connsiteY112" fmla="*/ 378077 h 4999978"/>
              <a:gd name="connsiteX113" fmla="*/ 8779909 w 12192000"/>
              <a:gd name="connsiteY113" fmla="*/ 382446 h 4999978"/>
              <a:gd name="connsiteX114" fmla="*/ 8829932 w 12192000"/>
              <a:gd name="connsiteY114" fmla="*/ 379243 h 4999978"/>
              <a:gd name="connsiteX115" fmla="*/ 9003386 w 12192000"/>
              <a:gd name="connsiteY115" fmla="*/ 336242 h 4999978"/>
              <a:gd name="connsiteX116" fmla="*/ 9101185 w 12192000"/>
              <a:gd name="connsiteY116" fmla="*/ 330862 h 4999978"/>
              <a:gd name="connsiteX117" fmla="*/ 9136185 w 12192000"/>
              <a:gd name="connsiteY117" fmla="*/ 334078 h 4999978"/>
              <a:gd name="connsiteX118" fmla="*/ 9194801 w 12192000"/>
              <a:gd name="connsiteY118" fmla="*/ 339149 h 4999978"/>
              <a:gd name="connsiteX119" fmla="*/ 9239316 w 12192000"/>
              <a:gd name="connsiteY119" fmla="*/ 355558 h 4999978"/>
              <a:gd name="connsiteX120" fmla="*/ 9288052 w 12192000"/>
              <a:gd name="connsiteY120" fmla="*/ 354796 h 4999978"/>
              <a:gd name="connsiteX121" fmla="*/ 9298465 w 12192000"/>
              <a:gd name="connsiteY121" fmla="*/ 338296 h 4999978"/>
              <a:gd name="connsiteX122" fmla="*/ 9350892 w 12192000"/>
              <a:gd name="connsiteY122" fmla="*/ 342778 h 4999978"/>
              <a:gd name="connsiteX123" fmla="*/ 9430522 w 12192000"/>
              <a:gd name="connsiteY123" fmla="*/ 351368 h 4999978"/>
              <a:gd name="connsiteX124" fmla="*/ 9476215 w 12192000"/>
              <a:gd name="connsiteY124" fmla="*/ 352107 h 4999978"/>
              <a:gd name="connsiteX125" fmla="*/ 9601276 w 12192000"/>
              <a:gd name="connsiteY125" fmla="*/ 358704 h 4999978"/>
              <a:gd name="connsiteX126" fmla="*/ 9771664 w 12192000"/>
              <a:gd name="connsiteY126" fmla="*/ 375074 h 4999978"/>
              <a:gd name="connsiteX127" fmla="*/ 9905153 w 12192000"/>
              <a:gd name="connsiteY127" fmla="*/ 400650 h 4999978"/>
              <a:gd name="connsiteX128" fmla="*/ 9922553 w 12192000"/>
              <a:gd name="connsiteY128" fmla="*/ 404569 h 4999978"/>
              <a:gd name="connsiteX129" fmla="*/ 10044658 w 12192000"/>
              <a:gd name="connsiteY129" fmla="*/ 418077 h 4999978"/>
              <a:gd name="connsiteX130" fmla="*/ 10184585 w 12192000"/>
              <a:gd name="connsiteY130" fmla="*/ 407138 h 4999978"/>
              <a:gd name="connsiteX131" fmla="*/ 10366435 w 12192000"/>
              <a:gd name="connsiteY131" fmla="*/ 462428 h 4999978"/>
              <a:gd name="connsiteX132" fmla="*/ 10688220 w 12192000"/>
              <a:gd name="connsiteY132" fmla="*/ 542258 h 4999978"/>
              <a:gd name="connsiteX133" fmla="*/ 11026690 w 12192000"/>
              <a:gd name="connsiteY133" fmla="*/ 550681 h 4999978"/>
              <a:gd name="connsiteX134" fmla="*/ 11113779 w 12192000"/>
              <a:gd name="connsiteY134" fmla="*/ 533868 h 4999978"/>
              <a:gd name="connsiteX135" fmla="*/ 11369556 w 12192000"/>
              <a:gd name="connsiteY135" fmla="*/ 491719 h 4999978"/>
              <a:gd name="connsiteX136" fmla="*/ 11623342 w 12192000"/>
              <a:gd name="connsiteY136" fmla="*/ 388428 h 4999978"/>
              <a:gd name="connsiteX137" fmla="*/ 11786511 w 12192000"/>
              <a:gd name="connsiteY137" fmla="*/ 358390 h 4999978"/>
              <a:gd name="connsiteX138" fmla="*/ 11862577 w 12192000"/>
              <a:gd name="connsiteY138" fmla="*/ 330549 h 4999978"/>
              <a:gd name="connsiteX139" fmla="*/ 11916612 w 12192000"/>
              <a:gd name="connsiteY139" fmla="*/ 323810 h 4999978"/>
              <a:gd name="connsiteX140" fmla="*/ 11948830 w 12192000"/>
              <a:gd name="connsiteY140" fmla="*/ 318062 h 4999978"/>
              <a:gd name="connsiteX141" fmla="*/ 12001583 w 12192000"/>
              <a:gd name="connsiteY141" fmla="*/ 279643 h 4999978"/>
              <a:gd name="connsiteX142" fmla="*/ 12174977 w 12192000"/>
              <a:gd name="connsiteY142" fmla="*/ 264652 h 4999978"/>
              <a:gd name="connsiteX143" fmla="*/ 12192000 w 12192000"/>
              <a:gd name="connsiteY143" fmla="*/ 256549 h 4999978"/>
              <a:gd name="connsiteX144" fmla="*/ 12192000 w 12192000"/>
              <a:gd name="connsiteY144" fmla="*/ 4999978 h 4999978"/>
              <a:gd name="connsiteX145" fmla="*/ 0 w 12192000"/>
              <a:gd name="connsiteY145" fmla="*/ 4999978 h 4999978"/>
              <a:gd name="connsiteX146" fmla="*/ 0 w 12192000"/>
              <a:gd name="connsiteY146" fmla="*/ 617449 h 4999978"/>
              <a:gd name="connsiteX147" fmla="*/ 11075 w 12192000"/>
              <a:gd name="connsiteY147" fmla="*/ 615178 h 4999978"/>
              <a:gd name="connsiteX148" fmla="*/ 44061 w 12192000"/>
              <a:gd name="connsiteY148" fmla="*/ 608596 h 4999978"/>
              <a:gd name="connsiteX149" fmla="*/ 136694 w 12192000"/>
              <a:gd name="connsiteY149" fmla="*/ 556415 h 4999978"/>
              <a:gd name="connsiteX150" fmla="*/ 170342 w 12192000"/>
              <a:gd name="connsiteY150" fmla="*/ 551077 h 4999978"/>
              <a:gd name="connsiteX151" fmla="*/ 168955 w 12192000"/>
              <a:gd name="connsiteY151" fmla="*/ 542164 h 4999978"/>
              <a:gd name="connsiteX152" fmla="*/ 181474 w 12192000"/>
              <a:gd name="connsiteY152" fmla="*/ 541281 h 4999978"/>
              <a:gd name="connsiteX153" fmla="*/ 209440 w 12192000"/>
              <a:gd name="connsiteY153" fmla="*/ 540561 h 4999978"/>
              <a:gd name="connsiteX154" fmla="*/ 293152 w 12192000"/>
              <a:gd name="connsiteY154" fmla="*/ 536576 h 4999978"/>
              <a:gd name="connsiteX155" fmla="*/ 315693 w 12192000"/>
              <a:gd name="connsiteY155" fmla="*/ 519030 h 4999978"/>
              <a:gd name="connsiteX156" fmla="*/ 337305 w 12192000"/>
              <a:gd name="connsiteY156" fmla="*/ 518372 h 4999978"/>
              <a:gd name="connsiteX157" fmla="*/ 462252 w 12192000"/>
              <a:gd name="connsiteY157" fmla="*/ 493151 h 4999978"/>
              <a:gd name="connsiteX158" fmla="*/ 479457 w 12192000"/>
              <a:gd name="connsiteY158" fmla="*/ 491123 h 4999978"/>
              <a:gd name="connsiteX159" fmla="*/ 488653 w 12192000"/>
              <a:gd name="connsiteY159" fmla="*/ 483257 h 4999978"/>
              <a:gd name="connsiteX160" fmla="*/ 522053 w 12192000"/>
              <a:gd name="connsiteY160" fmla="*/ 481125 h 4999978"/>
              <a:gd name="connsiteX161" fmla="*/ 523520 w 12192000"/>
              <a:gd name="connsiteY161" fmla="*/ 476713 h 4999978"/>
              <a:gd name="connsiteX162" fmla="*/ 632714 w 12192000"/>
              <a:gd name="connsiteY162" fmla="*/ 437101 h 4999978"/>
              <a:gd name="connsiteX163" fmla="*/ 651426 w 12192000"/>
              <a:gd name="connsiteY163" fmla="*/ 430544 h 4999978"/>
              <a:gd name="connsiteX164" fmla="*/ 667724 w 12192000"/>
              <a:gd name="connsiteY164" fmla="*/ 432138 h 4999978"/>
              <a:gd name="connsiteX165" fmla="*/ 757679 w 12192000"/>
              <a:gd name="connsiteY165" fmla="*/ 425145 h 4999978"/>
              <a:gd name="connsiteX166" fmla="*/ 779159 w 12192000"/>
              <a:gd name="connsiteY166" fmla="*/ 428059 h 4999978"/>
              <a:gd name="connsiteX167" fmla="*/ 788293 w 12192000"/>
              <a:gd name="connsiteY167" fmla="*/ 434863 h 4999978"/>
              <a:gd name="connsiteX168" fmla="*/ 822923 w 12192000"/>
              <a:gd name="connsiteY168" fmla="*/ 421074 h 4999978"/>
              <a:gd name="connsiteX169" fmla="*/ 876559 w 12192000"/>
              <a:gd name="connsiteY169" fmla="*/ 411088 h 4999978"/>
              <a:gd name="connsiteX170" fmla="*/ 902011 w 12192000"/>
              <a:gd name="connsiteY170" fmla="*/ 404118 h 4999978"/>
              <a:gd name="connsiteX171" fmla="*/ 922715 w 12192000"/>
              <a:gd name="connsiteY171" fmla="*/ 407699 h 4999978"/>
              <a:gd name="connsiteX172" fmla="*/ 1040139 w 12192000"/>
              <a:gd name="connsiteY172" fmla="*/ 406590 h 4999978"/>
              <a:gd name="connsiteX173" fmla="*/ 1067251 w 12192000"/>
              <a:gd name="connsiteY173" fmla="*/ 412384 h 4999978"/>
              <a:gd name="connsiteX174" fmla="*/ 1080272 w 12192000"/>
              <a:gd name="connsiteY174" fmla="*/ 424669 h 4999978"/>
              <a:gd name="connsiteX175" fmla="*/ 1090219 w 12192000"/>
              <a:gd name="connsiteY175" fmla="*/ 420026 h 4999978"/>
              <a:gd name="connsiteX176" fmla="*/ 1161226 w 12192000"/>
              <a:gd name="connsiteY176" fmla="*/ 418304 h 4999978"/>
              <a:gd name="connsiteX177" fmla="*/ 1207525 w 12192000"/>
              <a:gd name="connsiteY177" fmla="*/ 416039 h 4999978"/>
              <a:gd name="connsiteX178" fmla="*/ 1295331 w 12192000"/>
              <a:gd name="connsiteY178" fmla="*/ 402182 h 4999978"/>
              <a:gd name="connsiteX179" fmla="*/ 1347118 w 12192000"/>
              <a:gd name="connsiteY179" fmla="*/ 399704 h 4999978"/>
              <a:gd name="connsiteX180" fmla="*/ 1378108 w 12192000"/>
              <a:gd name="connsiteY180" fmla="*/ 398410 h 4999978"/>
              <a:gd name="connsiteX181" fmla="*/ 1459192 w 12192000"/>
              <a:gd name="connsiteY181" fmla="*/ 380919 h 4999978"/>
              <a:gd name="connsiteX182" fmla="*/ 1590120 w 12192000"/>
              <a:gd name="connsiteY182" fmla="*/ 317608 h 4999978"/>
              <a:gd name="connsiteX183" fmla="*/ 1631417 w 12192000"/>
              <a:gd name="connsiteY183" fmla="*/ 308227 h 4999978"/>
              <a:gd name="connsiteX184" fmla="*/ 1638727 w 12192000"/>
              <a:gd name="connsiteY184" fmla="*/ 311610 h 4999978"/>
              <a:gd name="connsiteX185" fmla="*/ 1844438 w 12192000"/>
              <a:gd name="connsiteY185" fmla="*/ 271304 h 4999978"/>
              <a:gd name="connsiteX186" fmla="*/ 1881324 w 12192000"/>
              <a:gd name="connsiteY186" fmla="*/ 268497 h 4999978"/>
              <a:gd name="connsiteX187" fmla="*/ 1908999 w 12192000"/>
              <a:gd name="connsiteY187" fmla="*/ 269338 h 4999978"/>
              <a:gd name="connsiteX188" fmla="*/ 1974956 w 12192000"/>
              <a:gd name="connsiteY188" fmla="*/ 255958 h 4999978"/>
              <a:gd name="connsiteX189" fmla="*/ 2082409 w 12192000"/>
              <a:gd name="connsiteY189" fmla="*/ 227290 h 4999978"/>
              <a:gd name="connsiteX190" fmla="*/ 2105639 w 12192000"/>
              <a:gd name="connsiteY190" fmla="*/ 222648 h 4999978"/>
              <a:gd name="connsiteX191" fmla="*/ 2126992 w 12192000"/>
              <a:gd name="connsiteY191" fmla="*/ 224468 h 4999978"/>
              <a:gd name="connsiteX192" fmla="*/ 2133154 w 12192000"/>
              <a:gd name="connsiteY192" fmla="*/ 229952 h 4999978"/>
              <a:gd name="connsiteX193" fmla="*/ 2146154 w 12192000"/>
              <a:gd name="connsiteY193" fmla="*/ 228332 h 4999978"/>
              <a:gd name="connsiteX194" fmla="*/ 2149901 w 12192000"/>
              <a:gd name="connsiteY194" fmla="*/ 229116 h 4999978"/>
              <a:gd name="connsiteX195" fmla="*/ 2171100 w 12192000"/>
              <a:gd name="connsiteY195" fmla="*/ 232389 h 4999978"/>
              <a:gd name="connsiteX196" fmla="*/ 2209148 w 12192000"/>
              <a:gd name="connsiteY196" fmla="*/ 209225 h 4999978"/>
              <a:gd name="connsiteX197" fmla="*/ 2261889 w 12192000"/>
              <a:gd name="connsiteY197" fmla="*/ 205532 h 4999978"/>
              <a:gd name="connsiteX198" fmla="*/ 2452315 w 12192000"/>
              <a:gd name="connsiteY198" fmla="*/ 152899 h 4999978"/>
              <a:gd name="connsiteX199" fmla="*/ 2495330 w 12192000"/>
              <a:gd name="connsiteY199" fmla="*/ 142101 h 4999978"/>
              <a:gd name="connsiteX200" fmla="*/ 2665623 w 12192000"/>
              <a:gd name="connsiteY200" fmla="*/ 96394 h 4999978"/>
              <a:gd name="connsiteX201" fmla="*/ 2763332 w 12192000"/>
              <a:gd name="connsiteY201" fmla="*/ 74831 h 4999978"/>
              <a:gd name="connsiteX202" fmla="*/ 2843870 w 12192000"/>
              <a:gd name="connsiteY202" fmla="*/ 47507 h 4999978"/>
              <a:gd name="connsiteX203" fmla="*/ 2862745 w 12192000"/>
              <a:gd name="connsiteY203" fmla="*/ 43242 h 4999978"/>
              <a:gd name="connsiteX204" fmla="*/ 2864596 w 12192000"/>
              <a:gd name="connsiteY204" fmla="*/ 39218 h 4999978"/>
              <a:gd name="connsiteX205" fmla="*/ 2875381 w 12192000"/>
              <a:gd name="connsiteY205" fmla="*/ 35003 h 4999978"/>
              <a:gd name="connsiteX206" fmla="*/ 2895139 w 12192000"/>
              <a:gd name="connsiteY206" fmla="*/ 24186 h 4999978"/>
              <a:gd name="connsiteX207" fmla="*/ 2932205 w 12192000"/>
              <a:gd name="connsiteY207" fmla="*/ 11873 h 4999978"/>
              <a:gd name="connsiteX208" fmla="*/ 2933310 w 12192000"/>
              <a:gd name="connsiteY208" fmla="*/ 12816 h 4999978"/>
              <a:gd name="connsiteX209" fmla="*/ 2945218 w 12192000"/>
              <a:gd name="connsiteY209" fmla="*/ 14141 h 4999978"/>
              <a:gd name="connsiteX210" fmla="*/ 3016048 w 12192000"/>
              <a:gd name="connsiteY210" fmla="*/ 12381 h 4999978"/>
              <a:gd name="connsiteX211" fmla="*/ 3057077 w 12192000"/>
              <a:gd name="connsiteY211" fmla="*/ 14845 h 4999978"/>
              <a:gd name="connsiteX212" fmla="*/ 3148105 w 12192000"/>
              <a:gd name="connsiteY212" fmla="*/ 30648 h 4999978"/>
              <a:gd name="connsiteX213" fmla="*/ 3251671 w 12192000"/>
              <a:gd name="connsiteY213" fmla="*/ 31575 h 4999978"/>
              <a:gd name="connsiteX214" fmla="*/ 3351400 w 12192000"/>
              <a:gd name="connsiteY214" fmla="*/ 32687 h 4999978"/>
              <a:gd name="connsiteX215" fmla="*/ 3387481 w 12192000"/>
              <a:gd name="connsiteY215" fmla="*/ 31443 h 4999978"/>
              <a:gd name="connsiteX216" fmla="*/ 3451923 w 12192000"/>
              <a:gd name="connsiteY216" fmla="*/ 36482 h 4999978"/>
              <a:gd name="connsiteX217" fmla="*/ 3481520 w 12192000"/>
              <a:gd name="connsiteY217" fmla="*/ 43287 h 4999978"/>
              <a:gd name="connsiteX218" fmla="*/ 3482804 w 12192000"/>
              <a:gd name="connsiteY218" fmla="*/ 42812 h 4999978"/>
              <a:gd name="connsiteX219" fmla="*/ 3485495 w 12192000"/>
              <a:gd name="connsiteY219" fmla="*/ 45921 h 4999978"/>
              <a:gd name="connsiteX220" fmla="*/ 3490972 w 12192000"/>
              <a:gd name="connsiteY220" fmla="*/ 47286 h 4999978"/>
              <a:gd name="connsiteX221" fmla="*/ 3505835 w 12192000"/>
              <a:gd name="connsiteY221" fmla="*/ 46077 h 4999978"/>
              <a:gd name="connsiteX222" fmla="*/ 3511410 w 12192000"/>
              <a:gd name="connsiteY222" fmla="*/ 44808 h 4999978"/>
              <a:gd name="connsiteX223" fmla="*/ 3519598 w 12192000"/>
              <a:gd name="connsiteY223" fmla="*/ 44683 h 4999978"/>
              <a:gd name="connsiteX224" fmla="*/ 3519807 w 12192000"/>
              <a:gd name="connsiteY224" fmla="*/ 44938 h 4999978"/>
              <a:gd name="connsiteX225" fmla="*/ 3527466 w 12192000"/>
              <a:gd name="connsiteY225" fmla="*/ 44316 h 4999978"/>
              <a:gd name="connsiteX226" fmla="*/ 3564889 w 12192000"/>
              <a:gd name="connsiteY226" fmla="*/ 57394 h 4999978"/>
              <a:gd name="connsiteX227" fmla="*/ 3614922 w 12192000"/>
              <a:gd name="connsiteY227" fmla="*/ 61804 h 4999978"/>
              <a:gd name="connsiteX228" fmla="*/ 3635506 w 12192000"/>
              <a:gd name="connsiteY228" fmla="*/ 65718 h 4999978"/>
              <a:gd name="connsiteX229" fmla="*/ 3646525 w 12192000"/>
              <a:gd name="connsiteY229" fmla="*/ 69193 h 4999978"/>
              <a:gd name="connsiteX230" fmla="*/ 3647224 w 12192000"/>
              <a:gd name="connsiteY230" fmla="*/ 70303 h 4999978"/>
              <a:gd name="connsiteX231" fmla="*/ 3683100 w 12192000"/>
              <a:gd name="connsiteY231" fmla="*/ 64109 h 4999978"/>
              <a:gd name="connsiteX232" fmla="*/ 3687901 w 12192000"/>
              <a:gd name="connsiteY232" fmla="*/ 65372 h 4999978"/>
              <a:gd name="connsiteX233" fmla="*/ 3711234 w 12192000"/>
              <a:gd name="connsiteY233" fmla="*/ 58665 h 4999978"/>
              <a:gd name="connsiteX234" fmla="*/ 3723318 w 12192000"/>
              <a:gd name="connsiteY234" fmla="*/ 56625 h 4999978"/>
              <a:gd name="connsiteX235" fmla="*/ 3726677 w 12192000"/>
              <a:gd name="connsiteY235" fmla="*/ 53112 h 4999978"/>
              <a:gd name="connsiteX236" fmla="*/ 3744535 w 12192000"/>
              <a:gd name="connsiteY236" fmla="*/ 51590 h 4999978"/>
              <a:gd name="connsiteX237" fmla="*/ 3746608 w 12192000"/>
              <a:gd name="connsiteY237" fmla="*/ 52522 h 4999978"/>
              <a:gd name="connsiteX238" fmla="*/ 3761262 w 12192000"/>
              <a:gd name="connsiteY238" fmla="*/ 47147 h 4999978"/>
              <a:gd name="connsiteX239" fmla="*/ 3803931 w 12192000"/>
              <a:gd name="connsiteY239" fmla="*/ 49309 h 4999978"/>
              <a:gd name="connsiteX240" fmla="*/ 3925626 w 12192000"/>
              <a:gd name="connsiteY240" fmla="*/ 40301 h 4999978"/>
              <a:gd name="connsiteX241" fmla="*/ 4033324 w 12192000"/>
              <a:gd name="connsiteY241" fmla="*/ 26451 h 4999978"/>
              <a:gd name="connsiteX0" fmla="*/ 4033324 w 12192000"/>
              <a:gd name="connsiteY0" fmla="*/ 26451 h 4999978"/>
              <a:gd name="connsiteX1" fmla="*/ 4138795 w 12192000"/>
              <a:gd name="connsiteY1" fmla="*/ 28995 h 4999978"/>
              <a:gd name="connsiteX2" fmla="*/ 4197186 w 12192000"/>
              <a:gd name="connsiteY2" fmla="*/ 16311 h 4999978"/>
              <a:gd name="connsiteX3" fmla="*/ 4371550 w 12192000"/>
              <a:gd name="connsiteY3" fmla="*/ 8916 h 4999978"/>
              <a:gd name="connsiteX4" fmla="*/ 4424056 w 12192000"/>
              <a:gd name="connsiteY4" fmla="*/ 15151 h 4999978"/>
              <a:gd name="connsiteX5" fmla="*/ 4469897 w 12192000"/>
              <a:gd name="connsiteY5" fmla="*/ 0 h 4999978"/>
              <a:gd name="connsiteX6" fmla="*/ 4489151 w 12192000"/>
              <a:gd name="connsiteY6" fmla="*/ 7067 h 4999978"/>
              <a:gd name="connsiteX7" fmla="*/ 4492479 w 12192000"/>
              <a:gd name="connsiteY7" fmla="*/ 8512 h 4999978"/>
              <a:gd name="connsiteX8" fmla="*/ 4505693 w 12192000"/>
              <a:gd name="connsiteY8" fmla="*/ 9366 h 4999978"/>
              <a:gd name="connsiteX9" fmla="*/ 4509529 w 12192000"/>
              <a:gd name="connsiteY9" fmla="*/ 15767 h 4999978"/>
              <a:gd name="connsiteX10" fmla="*/ 4529499 w 12192000"/>
              <a:gd name="connsiteY10" fmla="*/ 21469 h 4999978"/>
              <a:gd name="connsiteX11" fmla="*/ 4553795 w 12192000"/>
              <a:gd name="connsiteY11" fmla="*/ 21323 h 4999978"/>
              <a:gd name="connsiteX12" fmla="*/ 4640118 w 12192000"/>
              <a:gd name="connsiteY12" fmla="*/ 21481 h 4999978"/>
              <a:gd name="connsiteX13" fmla="*/ 4654127 w 12192000"/>
              <a:gd name="connsiteY13" fmla="*/ 17734 h 4999978"/>
              <a:gd name="connsiteX14" fmla="*/ 4700168 w 12192000"/>
              <a:gd name="connsiteY14" fmla="*/ 22735 h 4999978"/>
              <a:gd name="connsiteX15" fmla="*/ 4741127 w 12192000"/>
              <a:gd name="connsiteY15" fmla="*/ 23309 h 4999978"/>
              <a:gd name="connsiteX16" fmla="*/ 4767598 w 12192000"/>
              <a:gd name="connsiteY16" fmla="*/ 20054 h 4999978"/>
              <a:gd name="connsiteX17" fmla="*/ 4774592 w 12192000"/>
              <a:gd name="connsiteY17" fmla="*/ 22231 h 4999978"/>
              <a:gd name="connsiteX18" fmla="*/ 4801328 w 12192000"/>
              <a:gd name="connsiteY18" fmla="*/ 23236 h 4999978"/>
              <a:gd name="connsiteX19" fmla="*/ 4814870 w 12192000"/>
              <a:gd name="connsiteY19" fmla="*/ 19579 h 4999978"/>
              <a:gd name="connsiteX20" fmla="*/ 4828440 w 12192000"/>
              <a:gd name="connsiteY20" fmla="*/ 27197 h 4999978"/>
              <a:gd name="connsiteX21" fmla="*/ 4831826 w 12192000"/>
              <a:gd name="connsiteY21" fmla="*/ 32900 h 4999978"/>
              <a:gd name="connsiteX22" fmla="*/ 4850785 w 12192000"/>
              <a:gd name="connsiteY22" fmla="*/ 29972 h 4999978"/>
              <a:gd name="connsiteX23" fmla="*/ 4866468 w 12192000"/>
              <a:gd name="connsiteY23" fmla="*/ 35321 h 4999978"/>
              <a:gd name="connsiteX24" fmla="*/ 4879983 w 12192000"/>
              <a:gd name="connsiteY24" fmla="*/ 31397 h 4999978"/>
              <a:gd name="connsiteX25" fmla="*/ 4885635 w 12192000"/>
              <a:gd name="connsiteY25" fmla="*/ 32124 h 4999978"/>
              <a:gd name="connsiteX26" fmla="*/ 4899698 w 12192000"/>
              <a:gd name="connsiteY26" fmla="*/ 34658 h 4999978"/>
              <a:gd name="connsiteX27" fmla="*/ 4923986 w 12192000"/>
              <a:gd name="connsiteY27" fmla="*/ 40414 h 4999978"/>
              <a:gd name="connsiteX28" fmla="*/ 4931544 w 12192000"/>
              <a:gd name="connsiteY28" fmla="*/ 41140 h 4999978"/>
              <a:gd name="connsiteX29" fmla="*/ 4948135 w 12192000"/>
              <a:gd name="connsiteY29" fmla="*/ 50311 h 4999978"/>
              <a:gd name="connsiteX30" fmla="*/ 4980068 w 12192000"/>
              <a:gd name="connsiteY30" fmla="*/ 57834 h 4999978"/>
              <a:gd name="connsiteX31" fmla="*/ 5036541 w 12192000"/>
              <a:gd name="connsiteY31" fmla="*/ 85075 h 4999978"/>
              <a:gd name="connsiteX32" fmla="*/ 5069678 w 12192000"/>
              <a:gd name="connsiteY32" fmla="*/ 97961 h 4999978"/>
              <a:gd name="connsiteX33" fmla="*/ 5092160 w 12192000"/>
              <a:gd name="connsiteY33" fmla="*/ 109985 h 4999978"/>
              <a:gd name="connsiteX34" fmla="*/ 5158166 w 12192000"/>
              <a:gd name="connsiteY34" fmla="*/ 126350 h 4999978"/>
              <a:gd name="connsiteX35" fmla="*/ 5271252 w 12192000"/>
              <a:gd name="connsiteY35" fmla="*/ 147520 h 4999978"/>
              <a:gd name="connsiteX36" fmla="*/ 5294438 w 12192000"/>
              <a:gd name="connsiteY36" fmla="*/ 153338 h 4999978"/>
              <a:gd name="connsiteX37" fmla="*/ 5310840 w 12192000"/>
              <a:gd name="connsiteY37" fmla="*/ 163551 h 4999978"/>
              <a:gd name="connsiteX38" fmla="*/ 5311570 w 12192000"/>
              <a:gd name="connsiteY38" fmla="*/ 170463 h 4999978"/>
              <a:gd name="connsiteX39" fmla="*/ 5323756 w 12192000"/>
              <a:gd name="connsiteY39" fmla="*/ 174500 h 4999978"/>
              <a:gd name="connsiteX40" fmla="*/ 5326259 w 12192000"/>
              <a:gd name="connsiteY40" fmla="*/ 176662 h 4999978"/>
              <a:gd name="connsiteX41" fmla="*/ 5383267 w 12192000"/>
              <a:gd name="connsiteY41" fmla="*/ 199617 h 4999978"/>
              <a:gd name="connsiteX42" fmla="*/ 5492371 w 12192000"/>
              <a:gd name="connsiteY42" fmla="*/ 230923 h 4999978"/>
              <a:gd name="connsiteX43" fmla="*/ 5640913 w 12192000"/>
              <a:gd name="connsiteY43" fmla="*/ 239810 h 4999978"/>
              <a:gd name="connsiteX44" fmla="*/ 5877770 w 12192000"/>
              <a:gd name="connsiteY44" fmla="*/ 283747 h 4999978"/>
              <a:gd name="connsiteX45" fmla="*/ 5989615 w 12192000"/>
              <a:gd name="connsiteY45" fmla="*/ 306445 h 4999978"/>
              <a:gd name="connsiteX46" fmla="*/ 5996857 w 12192000"/>
              <a:gd name="connsiteY46" fmla="*/ 310331 h 4999978"/>
              <a:gd name="connsiteX47" fmla="*/ 6037387 w 12192000"/>
              <a:gd name="connsiteY47" fmla="*/ 299308 h 4999978"/>
              <a:gd name="connsiteX48" fmla="*/ 6113074 w 12192000"/>
              <a:gd name="connsiteY48" fmla="*/ 312627 h 4999978"/>
              <a:gd name="connsiteX49" fmla="*/ 6280929 w 12192000"/>
              <a:gd name="connsiteY49" fmla="*/ 337226 h 4999978"/>
              <a:gd name="connsiteX50" fmla="*/ 6298665 w 12192000"/>
              <a:gd name="connsiteY50" fmla="*/ 329713 h 4999978"/>
              <a:gd name="connsiteX51" fmla="*/ 6317326 w 12192000"/>
              <a:gd name="connsiteY51" fmla="*/ 326576 h 4999978"/>
              <a:gd name="connsiteX52" fmla="*/ 6319212 w 12192000"/>
              <a:gd name="connsiteY52" fmla="*/ 327786 h 4999978"/>
              <a:gd name="connsiteX53" fmla="*/ 6339724 w 12192000"/>
              <a:gd name="connsiteY53" fmla="*/ 328880 h 4999978"/>
              <a:gd name="connsiteX54" fmla="*/ 6345010 w 12192000"/>
              <a:gd name="connsiteY54" fmla="*/ 325930 h 4999978"/>
              <a:gd name="connsiteX55" fmla="*/ 6359332 w 12192000"/>
              <a:gd name="connsiteY55" fmla="*/ 325681 h 4999978"/>
              <a:gd name="connsiteX56" fmla="*/ 6388220 w 12192000"/>
              <a:gd name="connsiteY56" fmla="*/ 322496 h 4999978"/>
              <a:gd name="connsiteX57" fmla="*/ 6392994 w 12192000"/>
              <a:gd name="connsiteY57" fmla="*/ 324426 h 4999978"/>
              <a:gd name="connsiteX58" fmla="*/ 6435581 w 12192000"/>
              <a:gd name="connsiteY58" fmla="*/ 323557 h 4999978"/>
              <a:gd name="connsiteX59" fmla="*/ 6435870 w 12192000"/>
              <a:gd name="connsiteY59" fmla="*/ 324745 h 4999978"/>
              <a:gd name="connsiteX60" fmla="*/ 6446571 w 12192000"/>
              <a:gd name="connsiteY60" fmla="*/ 329739 h 4999978"/>
              <a:gd name="connsiteX61" fmla="*/ 6467701 w 12192000"/>
              <a:gd name="connsiteY61" fmla="*/ 336547 h 4999978"/>
              <a:gd name="connsiteX62" fmla="*/ 6512727 w 12192000"/>
              <a:gd name="connsiteY62" fmla="*/ 367087 h 4999978"/>
              <a:gd name="connsiteX63" fmla="*/ 6557094 w 12192000"/>
              <a:gd name="connsiteY63" fmla="*/ 366314 h 4999978"/>
              <a:gd name="connsiteX64" fmla="*/ 6565879 w 12192000"/>
              <a:gd name="connsiteY64" fmla="*/ 366812 h 4999978"/>
              <a:gd name="connsiteX65" fmla="*/ 6565997 w 12192000"/>
              <a:gd name="connsiteY65" fmla="*/ 367092 h 4999978"/>
              <a:gd name="connsiteX66" fmla="*/ 6575147 w 12192000"/>
              <a:gd name="connsiteY66" fmla="*/ 368156 h 4999978"/>
              <a:gd name="connsiteX67" fmla="*/ 6581899 w 12192000"/>
              <a:gd name="connsiteY67" fmla="*/ 367720 h 4999978"/>
              <a:gd name="connsiteX68" fmla="*/ 6598943 w 12192000"/>
              <a:gd name="connsiteY68" fmla="*/ 368688 h 4999978"/>
              <a:gd name="connsiteX69" fmla="*/ 6604421 w 12192000"/>
              <a:gd name="connsiteY69" fmla="*/ 370815 h 4999978"/>
              <a:gd name="connsiteX70" fmla="*/ 6606035 w 12192000"/>
              <a:gd name="connsiteY70" fmla="*/ 374247 h 4999978"/>
              <a:gd name="connsiteX71" fmla="*/ 6607669 w 12192000"/>
              <a:gd name="connsiteY71" fmla="*/ 373968 h 4999978"/>
              <a:gd name="connsiteX72" fmla="*/ 6637532 w 12192000"/>
              <a:gd name="connsiteY72" fmla="*/ 384907 h 4999978"/>
              <a:gd name="connsiteX73" fmla="*/ 6706880 w 12192000"/>
              <a:gd name="connsiteY73" fmla="*/ 399163 h 4999978"/>
              <a:gd name="connsiteX74" fmla="*/ 6747500 w 12192000"/>
              <a:gd name="connsiteY74" fmla="*/ 403168 h 4999978"/>
              <a:gd name="connsiteX75" fmla="*/ 6857783 w 12192000"/>
              <a:gd name="connsiteY75" fmla="*/ 418687 h 4999978"/>
              <a:gd name="connsiteX76" fmla="*/ 6926954 w 12192000"/>
              <a:gd name="connsiteY76" fmla="*/ 416162 h 4999978"/>
              <a:gd name="connsiteX77" fmla="*/ 6990389 w 12192000"/>
              <a:gd name="connsiteY77" fmla="*/ 425060 h 4999978"/>
              <a:gd name="connsiteX78" fmla="*/ 7041715 w 12192000"/>
              <a:gd name="connsiteY78" fmla="*/ 465902 h 4999978"/>
              <a:gd name="connsiteX79" fmla="*/ 7048103 w 12192000"/>
              <a:gd name="connsiteY79" fmla="*/ 464392 h 4999978"/>
              <a:gd name="connsiteX80" fmla="*/ 7057490 w 12192000"/>
              <a:gd name="connsiteY80" fmla="*/ 463917 h 4999978"/>
              <a:gd name="connsiteX81" fmla="*/ 7057730 w 12192000"/>
              <a:gd name="connsiteY81" fmla="*/ 464165 h 4999978"/>
              <a:gd name="connsiteX82" fmla="*/ 7066511 w 12192000"/>
              <a:gd name="connsiteY82" fmla="*/ 463214 h 4999978"/>
              <a:gd name="connsiteX83" fmla="*/ 7109401 w 12192000"/>
              <a:gd name="connsiteY83" fmla="*/ 455268 h 4999978"/>
              <a:gd name="connsiteX84" fmla="*/ 7166830 w 12192000"/>
              <a:gd name="connsiteY84" fmla="*/ 477037 h 4999978"/>
              <a:gd name="connsiteX85" fmla="*/ 7190442 w 12192000"/>
              <a:gd name="connsiteY85" fmla="*/ 480090 h 4999978"/>
              <a:gd name="connsiteX86" fmla="*/ 7203083 w 12192000"/>
              <a:gd name="connsiteY86" fmla="*/ 483106 h 4999978"/>
              <a:gd name="connsiteX87" fmla="*/ 7203894 w 12192000"/>
              <a:gd name="connsiteY87" fmla="*/ 484190 h 4999978"/>
              <a:gd name="connsiteX88" fmla="*/ 7245004 w 12192000"/>
              <a:gd name="connsiteY88" fmla="*/ 476444 h 4999978"/>
              <a:gd name="connsiteX89" fmla="*/ 7250514 w 12192000"/>
              <a:gd name="connsiteY89" fmla="*/ 477506 h 4999978"/>
              <a:gd name="connsiteX90" fmla="*/ 7277246 w 12192000"/>
              <a:gd name="connsiteY90" fmla="*/ 469782 h 4999978"/>
              <a:gd name="connsiteX91" fmla="*/ 7291092 w 12192000"/>
              <a:gd name="connsiteY91" fmla="*/ 467217 h 4999978"/>
              <a:gd name="connsiteX92" fmla="*/ 7294933 w 12192000"/>
              <a:gd name="connsiteY92" fmla="*/ 463549 h 4999978"/>
              <a:gd name="connsiteX93" fmla="*/ 7315408 w 12192000"/>
              <a:gd name="connsiteY93" fmla="*/ 461260 h 4999978"/>
              <a:gd name="connsiteX94" fmla="*/ 7317786 w 12192000"/>
              <a:gd name="connsiteY94" fmla="*/ 462106 h 4999978"/>
              <a:gd name="connsiteX95" fmla="*/ 7334572 w 12192000"/>
              <a:gd name="connsiteY95" fmla="*/ 456088 h 4999978"/>
              <a:gd name="connsiteX96" fmla="*/ 7375190 w 12192000"/>
              <a:gd name="connsiteY96" fmla="*/ 449931 h 4999978"/>
              <a:gd name="connsiteX97" fmla="*/ 7522997 w 12192000"/>
              <a:gd name="connsiteY97" fmla="*/ 442209 h 4999978"/>
              <a:gd name="connsiteX98" fmla="*/ 7686985 w 12192000"/>
              <a:gd name="connsiteY98" fmla="*/ 419805 h 4999978"/>
              <a:gd name="connsiteX99" fmla="*/ 7854068 w 12192000"/>
              <a:gd name="connsiteY99" fmla="*/ 409774 h 4999978"/>
              <a:gd name="connsiteX100" fmla="*/ 8034165 w 12192000"/>
              <a:gd name="connsiteY100" fmla="*/ 391699 h 4999978"/>
              <a:gd name="connsiteX101" fmla="*/ 8094381 w 12192000"/>
              <a:gd name="connsiteY101" fmla="*/ 395718 h 4999978"/>
              <a:gd name="connsiteX102" fmla="*/ 8146898 w 12192000"/>
              <a:gd name="connsiteY102" fmla="*/ 378558 h 4999978"/>
              <a:gd name="connsiteX103" fmla="*/ 8168993 w 12192000"/>
              <a:gd name="connsiteY103" fmla="*/ 384830 h 4999978"/>
              <a:gd name="connsiteX104" fmla="*/ 8172809 w 12192000"/>
              <a:gd name="connsiteY104" fmla="*/ 386137 h 4999978"/>
              <a:gd name="connsiteX105" fmla="*/ 8187962 w 12192000"/>
              <a:gd name="connsiteY105" fmla="*/ 386433 h 4999978"/>
              <a:gd name="connsiteX106" fmla="*/ 8192382 w 12192000"/>
              <a:gd name="connsiteY106" fmla="*/ 392692 h 4999978"/>
              <a:gd name="connsiteX107" fmla="*/ 8375192 w 12192000"/>
              <a:gd name="connsiteY107" fmla="*/ 383879 h 4999978"/>
              <a:gd name="connsiteX108" fmla="*/ 8454377 w 12192000"/>
              <a:gd name="connsiteY108" fmla="*/ 380331 h 4999978"/>
              <a:gd name="connsiteX109" fmla="*/ 8484740 w 12192000"/>
              <a:gd name="connsiteY109" fmla="*/ 385159 h 4999978"/>
              <a:gd name="connsiteX110" fmla="*/ 8601673 w 12192000"/>
              <a:gd name="connsiteY110" fmla="*/ 397101 h 4999978"/>
              <a:gd name="connsiteX111" fmla="*/ 8701676 w 12192000"/>
              <a:gd name="connsiteY111" fmla="*/ 401351 h 4999978"/>
              <a:gd name="connsiteX112" fmla="*/ 8773288 w 12192000"/>
              <a:gd name="connsiteY112" fmla="*/ 378077 h 4999978"/>
              <a:gd name="connsiteX113" fmla="*/ 8779909 w 12192000"/>
              <a:gd name="connsiteY113" fmla="*/ 382446 h 4999978"/>
              <a:gd name="connsiteX114" fmla="*/ 8829932 w 12192000"/>
              <a:gd name="connsiteY114" fmla="*/ 379243 h 4999978"/>
              <a:gd name="connsiteX115" fmla="*/ 9003386 w 12192000"/>
              <a:gd name="connsiteY115" fmla="*/ 336242 h 4999978"/>
              <a:gd name="connsiteX116" fmla="*/ 9101185 w 12192000"/>
              <a:gd name="connsiteY116" fmla="*/ 330862 h 4999978"/>
              <a:gd name="connsiteX117" fmla="*/ 9136185 w 12192000"/>
              <a:gd name="connsiteY117" fmla="*/ 334078 h 4999978"/>
              <a:gd name="connsiteX118" fmla="*/ 9194801 w 12192000"/>
              <a:gd name="connsiteY118" fmla="*/ 339149 h 4999978"/>
              <a:gd name="connsiteX119" fmla="*/ 9239316 w 12192000"/>
              <a:gd name="connsiteY119" fmla="*/ 355558 h 4999978"/>
              <a:gd name="connsiteX120" fmla="*/ 9288052 w 12192000"/>
              <a:gd name="connsiteY120" fmla="*/ 354796 h 4999978"/>
              <a:gd name="connsiteX121" fmla="*/ 9298465 w 12192000"/>
              <a:gd name="connsiteY121" fmla="*/ 338296 h 4999978"/>
              <a:gd name="connsiteX122" fmla="*/ 9350892 w 12192000"/>
              <a:gd name="connsiteY122" fmla="*/ 342778 h 4999978"/>
              <a:gd name="connsiteX123" fmla="*/ 9430522 w 12192000"/>
              <a:gd name="connsiteY123" fmla="*/ 351368 h 4999978"/>
              <a:gd name="connsiteX124" fmla="*/ 9476215 w 12192000"/>
              <a:gd name="connsiteY124" fmla="*/ 352107 h 4999978"/>
              <a:gd name="connsiteX125" fmla="*/ 9601276 w 12192000"/>
              <a:gd name="connsiteY125" fmla="*/ 358704 h 4999978"/>
              <a:gd name="connsiteX126" fmla="*/ 9771664 w 12192000"/>
              <a:gd name="connsiteY126" fmla="*/ 375074 h 4999978"/>
              <a:gd name="connsiteX127" fmla="*/ 9905153 w 12192000"/>
              <a:gd name="connsiteY127" fmla="*/ 400650 h 4999978"/>
              <a:gd name="connsiteX128" fmla="*/ 9922553 w 12192000"/>
              <a:gd name="connsiteY128" fmla="*/ 404569 h 4999978"/>
              <a:gd name="connsiteX129" fmla="*/ 10044658 w 12192000"/>
              <a:gd name="connsiteY129" fmla="*/ 418077 h 4999978"/>
              <a:gd name="connsiteX130" fmla="*/ 10184585 w 12192000"/>
              <a:gd name="connsiteY130" fmla="*/ 407138 h 4999978"/>
              <a:gd name="connsiteX131" fmla="*/ 10366435 w 12192000"/>
              <a:gd name="connsiteY131" fmla="*/ 462428 h 4999978"/>
              <a:gd name="connsiteX132" fmla="*/ 10688220 w 12192000"/>
              <a:gd name="connsiteY132" fmla="*/ 542258 h 4999978"/>
              <a:gd name="connsiteX133" fmla="*/ 11026690 w 12192000"/>
              <a:gd name="connsiteY133" fmla="*/ 550681 h 4999978"/>
              <a:gd name="connsiteX134" fmla="*/ 11113779 w 12192000"/>
              <a:gd name="connsiteY134" fmla="*/ 533868 h 4999978"/>
              <a:gd name="connsiteX135" fmla="*/ 11369556 w 12192000"/>
              <a:gd name="connsiteY135" fmla="*/ 491719 h 4999978"/>
              <a:gd name="connsiteX136" fmla="*/ 11623342 w 12192000"/>
              <a:gd name="connsiteY136" fmla="*/ 388428 h 4999978"/>
              <a:gd name="connsiteX137" fmla="*/ 11786511 w 12192000"/>
              <a:gd name="connsiteY137" fmla="*/ 358390 h 4999978"/>
              <a:gd name="connsiteX138" fmla="*/ 11862577 w 12192000"/>
              <a:gd name="connsiteY138" fmla="*/ 330549 h 4999978"/>
              <a:gd name="connsiteX139" fmla="*/ 11916612 w 12192000"/>
              <a:gd name="connsiteY139" fmla="*/ 323810 h 4999978"/>
              <a:gd name="connsiteX140" fmla="*/ 11948830 w 12192000"/>
              <a:gd name="connsiteY140" fmla="*/ 318062 h 4999978"/>
              <a:gd name="connsiteX141" fmla="*/ 12001583 w 12192000"/>
              <a:gd name="connsiteY141" fmla="*/ 279643 h 4999978"/>
              <a:gd name="connsiteX142" fmla="*/ 12174977 w 12192000"/>
              <a:gd name="connsiteY142" fmla="*/ 264652 h 4999978"/>
              <a:gd name="connsiteX143" fmla="*/ 12192000 w 12192000"/>
              <a:gd name="connsiteY143" fmla="*/ 256549 h 4999978"/>
              <a:gd name="connsiteX144" fmla="*/ 12192000 w 12192000"/>
              <a:gd name="connsiteY144" fmla="*/ 4999978 h 4999978"/>
              <a:gd name="connsiteX145" fmla="*/ 0 w 12192000"/>
              <a:gd name="connsiteY145" fmla="*/ 4999978 h 4999978"/>
              <a:gd name="connsiteX146" fmla="*/ 0 w 12192000"/>
              <a:gd name="connsiteY146" fmla="*/ 617449 h 4999978"/>
              <a:gd name="connsiteX147" fmla="*/ 11075 w 12192000"/>
              <a:gd name="connsiteY147" fmla="*/ 615178 h 4999978"/>
              <a:gd name="connsiteX148" fmla="*/ 44061 w 12192000"/>
              <a:gd name="connsiteY148" fmla="*/ 608596 h 4999978"/>
              <a:gd name="connsiteX149" fmla="*/ 136694 w 12192000"/>
              <a:gd name="connsiteY149" fmla="*/ 556415 h 4999978"/>
              <a:gd name="connsiteX150" fmla="*/ 170342 w 12192000"/>
              <a:gd name="connsiteY150" fmla="*/ 551077 h 4999978"/>
              <a:gd name="connsiteX151" fmla="*/ 168955 w 12192000"/>
              <a:gd name="connsiteY151" fmla="*/ 542164 h 4999978"/>
              <a:gd name="connsiteX152" fmla="*/ 181474 w 12192000"/>
              <a:gd name="connsiteY152" fmla="*/ 541281 h 4999978"/>
              <a:gd name="connsiteX153" fmla="*/ 209440 w 12192000"/>
              <a:gd name="connsiteY153" fmla="*/ 540561 h 4999978"/>
              <a:gd name="connsiteX154" fmla="*/ 293152 w 12192000"/>
              <a:gd name="connsiteY154" fmla="*/ 536576 h 4999978"/>
              <a:gd name="connsiteX155" fmla="*/ 315693 w 12192000"/>
              <a:gd name="connsiteY155" fmla="*/ 519030 h 4999978"/>
              <a:gd name="connsiteX156" fmla="*/ 337305 w 12192000"/>
              <a:gd name="connsiteY156" fmla="*/ 518372 h 4999978"/>
              <a:gd name="connsiteX157" fmla="*/ 462252 w 12192000"/>
              <a:gd name="connsiteY157" fmla="*/ 493151 h 4999978"/>
              <a:gd name="connsiteX158" fmla="*/ 479457 w 12192000"/>
              <a:gd name="connsiteY158" fmla="*/ 491123 h 4999978"/>
              <a:gd name="connsiteX159" fmla="*/ 488653 w 12192000"/>
              <a:gd name="connsiteY159" fmla="*/ 483257 h 4999978"/>
              <a:gd name="connsiteX160" fmla="*/ 522053 w 12192000"/>
              <a:gd name="connsiteY160" fmla="*/ 481125 h 4999978"/>
              <a:gd name="connsiteX161" fmla="*/ 523520 w 12192000"/>
              <a:gd name="connsiteY161" fmla="*/ 476713 h 4999978"/>
              <a:gd name="connsiteX162" fmla="*/ 632714 w 12192000"/>
              <a:gd name="connsiteY162" fmla="*/ 437101 h 4999978"/>
              <a:gd name="connsiteX163" fmla="*/ 651426 w 12192000"/>
              <a:gd name="connsiteY163" fmla="*/ 430544 h 4999978"/>
              <a:gd name="connsiteX164" fmla="*/ 667724 w 12192000"/>
              <a:gd name="connsiteY164" fmla="*/ 432138 h 4999978"/>
              <a:gd name="connsiteX165" fmla="*/ 757679 w 12192000"/>
              <a:gd name="connsiteY165" fmla="*/ 425145 h 4999978"/>
              <a:gd name="connsiteX166" fmla="*/ 779159 w 12192000"/>
              <a:gd name="connsiteY166" fmla="*/ 428059 h 4999978"/>
              <a:gd name="connsiteX167" fmla="*/ 788293 w 12192000"/>
              <a:gd name="connsiteY167" fmla="*/ 434863 h 4999978"/>
              <a:gd name="connsiteX168" fmla="*/ 822923 w 12192000"/>
              <a:gd name="connsiteY168" fmla="*/ 421074 h 4999978"/>
              <a:gd name="connsiteX169" fmla="*/ 876559 w 12192000"/>
              <a:gd name="connsiteY169" fmla="*/ 411088 h 4999978"/>
              <a:gd name="connsiteX170" fmla="*/ 902011 w 12192000"/>
              <a:gd name="connsiteY170" fmla="*/ 404118 h 4999978"/>
              <a:gd name="connsiteX171" fmla="*/ 922715 w 12192000"/>
              <a:gd name="connsiteY171" fmla="*/ 407699 h 4999978"/>
              <a:gd name="connsiteX172" fmla="*/ 1040139 w 12192000"/>
              <a:gd name="connsiteY172" fmla="*/ 406590 h 4999978"/>
              <a:gd name="connsiteX173" fmla="*/ 1067251 w 12192000"/>
              <a:gd name="connsiteY173" fmla="*/ 412384 h 4999978"/>
              <a:gd name="connsiteX174" fmla="*/ 1080272 w 12192000"/>
              <a:gd name="connsiteY174" fmla="*/ 424669 h 4999978"/>
              <a:gd name="connsiteX175" fmla="*/ 1090219 w 12192000"/>
              <a:gd name="connsiteY175" fmla="*/ 420026 h 4999978"/>
              <a:gd name="connsiteX176" fmla="*/ 1161226 w 12192000"/>
              <a:gd name="connsiteY176" fmla="*/ 418304 h 4999978"/>
              <a:gd name="connsiteX177" fmla="*/ 1207525 w 12192000"/>
              <a:gd name="connsiteY177" fmla="*/ 416039 h 4999978"/>
              <a:gd name="connsiteX178" fmla="*/ 1295331 w 12192000"/>
              <a:gd name="connsiteY178" fmla="*/ 402182 h 4999978"/>
              <a:gd name="connsiteX179" fmla="*/ 1347118 w 12192000"/>
              <a:gd name="connsiteY179" fmla="*/ 399704 h 4999978"/>
              <a:gd name="connsiteX180" fmla="*/ 1378108 w 12192000"/>
              <a:gd name="connsiteY180" fmla="*/ 398410 h 4999978"/>
              <a:gd name="connsiteX181" fmla="*/ 1459192 w 12192000"/>
              <a:gd name="connsiteY181" fmla="*/ 380919 h 4999978"/>
              <a:gd name="connsiteX182" fmla="*/ 1590120 w 12192000"/>
              <a:gd name="connsiteY182" fmla="*/ 317608 h 4999978"/>
              <a:gd name="connsiteX183" fmla="*/ 1631417 w 12192000"/>
              <a:gd name="connsiteY183" fmla="*/ 308227 h 4999978"/>
              <a:gd name="connsiteX184" fmla="*/ 1638727 w 12192000"/>
              <a:gd name="connsiteY184" fmla="*/ 311610 h 4999978"/>
              <a:gd name="connsiteX185" fmla="*/ 1844438 w 12192000"/>
              <a:gd name="connsiteY185" fmla="*/ 271304 h 4999978"/>
              <a:gd name="connsiteX186" fmla="*/ 1881324 w 12192000"/>
              <a:gd name="connsiteY186" fmla="*/ 268497 h 4999978"/>
              <a:gd name="connsiteX187" fmla="*/ 1908999 w 12192000"/>
              <a:gd name="connsiteY187" fmla="*/ 269338 h 4999978"/>
              <a:gd name="connsiteX188" fmla="*/ 1974956 w 12192000"/>
              <a:gd name="connsiteY188" fmla="*/ 255958 h 4999978"/>
              <a:gd name="connsiteX189" fmla="*/ 2082409 w 12192000"/>
              <a:gd name="connsiteY189" fmla="*/ 227290 h 4999978"/>
              <a:gd name="connsiteX190" fmla="*/ 2105639 w 12192000"/>
              <a:gd name="connsiteY190" fmla="*/ 222648 h 4999978"/>
              <a:gd name="connsiteX191" fmla="*/ 2126992 w 12192000"/>
              <a:gd name="connsiteY191" fmla="*/ 224468 h 4999978"/>
              <a:gd name="connsiteX192" fmla="*/ 2133154 w 12192000"/>
              <a:gd name="connsiteY192" fmla="*/ 229952 h 4999978"/>
              <a:gd name="connsiteX193" fmla="*/ 2146154 w 12192000"/>
              <a:gd name="connsiteY193" fmla="*/ 228332 h 4999978"/>
              <a:gd name="connsiteX194" fmla="*/ 2149901 w 12192000"/>
              <a:gd name="connsiteY194" fmla="*/ 229116 h 4999978"/>
              <a:gd name="connsiteX195" fmla="*/ 2171100 w 12192000"/>
              <a:gd name="connsiteY195" fmla="*/ 232389 h 4999978"/>
              <a:gd name="connsiteX196" fmla="*/ 2209148 w 12192000"/>
              <a:gd name="connsiteY196" fmla="*/ 209225 h 4999978"/>
              <a:gd name="connsiteX197" fmla="*/ 2261889 w 12192000"/>
              <a:gd name="connsiteY197" fmla="*/ 205532 h 4999978"/>
              <a:gd name="connsiteX198" fmla="*/ 2452315 w 12192000"/>
              <a:gd name="connsiteY198" fmla="*/ 152899 h 4999978"/>
              <a:gd name="connsiteX199" fmla="*/ 2495330 w 12192000"/>
              <a:gd name="connsiteY199" fmla="*/ 142101 h 4999978"/>
              <a:gd name="connsiteX200" fmla="*/ 2665623 w 12192000"/>
              <a:gd name="connsiteY200" fmla="*/ 96394 h 4999978"/>
              <a:gd name="connsiteX201" fmla="*/ 2763332 w 12192000"/>
              <a:gd name="connsiteY201" fmla="*/ 74831 h 4999978"/>
              <a:gd name="connsiteX202" fmla="*/ 2843870 w 12192000"/>
              <a:gd name="connsiteY202" fmla="*/ 47507 h 4999978"/>
              <a:gd name="connsiteX203" fmla="*/ 2862745 w 12192000"/>
              <a:gd name="connsiteY203" fmla="*/ 43242 h 4999978"/>
              <a:gd name="connsiteX204" fmla="*/ 2864596 w 12192000"/>
              <a:gd name="connsiteY204" fmla="*/ 39218 h 4999978"/>
              <a:gd name="connsiteX205" fmla="*/ 2875381 w 12192000"/>
              <a:gd name="connsiteY205" fmla="*/ 35003 h 4999978"/>
              <a:gd name="connsiteX206" fmla="*/ 2895139 w 12192000"/>
              <a:gd name="connsiteY206" fmla="*/ 24186 h 4999978"/>
              <a:gd name="connsiteX207" fmla="*/ 2932205 w 12192000"/>
              <a:gd name="connsiteY207" fmla="*/ 11873 h 4999978"/>
              <a:gd name="connsiteX208" fmla="*/ 2933310 w 12192000"/>
              <a:gd name="connsiteY208" fmla="*/ 12816 h 4999978"/>
              <a:gd name="connsiteX209" fmla="*/ 2945218 w 12192000"/>
              <a:gd name="connsiteY209" fmla="*/ 14141 h 4999978"/>
              <a:gd name="connsiteX210" fmla="*/ 3016048 w 12192000"/>
              <a:gd name="connsiteY210" fmla="*/ 12381 h 4999978"/>
              <a:gd name="connsiteX211" fmla="*/ 3057077 w 12192000"/>
              <a:gd name="connsiteY211" fmla="*/ 14845 h 4999978"/>
              <a:gd name="connsiteX212" fmla="*/ 3148105 w 12192000"/>
              <a:gd name="connsiteY212" fmla="*/ 30648 h 4999978"/>
              <a:gd name="connsiteX213" fmla="*/ 3251671 w 12192000"/>
              <a:gd name="connsiteY213" fmla="*/ 31575 h 4999978"/>
              <a:gd name="connsiteX214" fmla="*/ 3351400 w 12192000"/>
              <a:gd name="connsiteY214" fmla="*/ 32687 h 4999978"/>
              <a:gd name="connsiteX215" fmla="*/ 3387481 w 12192000"/>
              <a:gd name="connsiteY215" fmla="*/ 31443 h 4999978"/>
              <a:gd name="connsiteX216" fmla="*/ 3451923 w 12192000"/>
              <a:gd name="connsiteY216" fmla="*/ 36482 h 4999978"/>
              <a:gd name="connsiteX217" fmla="*/ 3481520 w 12192000"/>
              <a:gd name="connsiteY217" fmla="*/ 43287 h 4999978"/>
              <a:gd name="connsiteX218" fmla="*/ 3482804 w 12192000"/>
              <a:gd name="connsiteY218" fmla="*/ 42812 h 4999978"/>
              <a:gd name="connsiteX219" fmla="*/ 3485495 w 12192000"/>
              <a:gd name="connsiteY219" fmla="*/ 45921 h 4999978"/>
              <a:gd name="connsiteX220" fmla="*/ 3490972 w 12192000"/>
              <a:gd name="connsiteY220" fmla="*/ 47286 h 4999978"/>
              <a:gd name="connsiteX221" fmla="*/ 3505835 w 12192000"/>
              <a:gd name="connsiteY221" fmla="*/ 46077 h 4999978"/>
              <a:gd name="connsiteX222" fmla="*/ 3511410 w 12192000"/>
              <a:gd name="connsiteY222" fmla="*/ 44808 h 4999978"/>
              <a:gd name="connsiteX223" fmla="*/ 3519598 w 12192000"/>
              <a:gd name="connsiteY223" fmla="*/ 44683 h 4999978"/>
              <a:gd name="connsiteX224" fmla="*/ 3519807 w 12192000"/>
              <a:gd name="connsiteY224" fmla="*/ 44938 h 4999978"/>
              <a:gd name="connsiteX225" fmla="*/ 3527466 w 12192000"/>
              <a:gd name="connsiteY225" fmla="*/ 44316 h 4999978"/>
              <a:gd name="connsiteX226" fmla="*/ 3564889 w 12192000"/>
              <a:gd name="connsiteY226" fmla="*/ 57394 h 4999978"/>
              <a:gd name="connsiteX227" fmla="*/ 3614922 w 12192000"/>
              <a:gd name="connsiteY227" fmla="*/ 61804 h 4999978"/>
              <a:gd name="connsiteX228" fmla="*/ 3635506 w 12192000"/>
              <a:gd name="connsiteY228" fmla="*/ 65718 h 4999978"/>
              <a:gd name="connsiteX229" fmla="*/ 3646525 w 12192000"/>
              <a:gd name="connsiteY229" fmla="*/ 69193 h 4999978"/>
              <a:gd name="connsiteX230" fmla="*/ 3647224 w 12192000"/>
              <a:gd name="connsiteY230" fmla="*/ 70303 h 4999978"/>
              <a:gd name="connsiteX231" fmla="*/ 3683100 w 12192000"/>
              <a:gd name="connsiteY231" fmla="*/ 64109 h 4999978"/>
              <a:gd name="connsiteX232" fmla="*/ 3687901 w 12192000"/>
              <a:gd name="connsiteY232" fmla="*/ 65372 h 4999978"/>
              <a:gd name="connsiteX233" fmla="*/ 3711234 w 12192000"/>
              <a:gd name="connsiteY233" fmla="*/ 58665 h 4999978"/>
              <a:gd name="connsiteX234" fmla="*/ 3723318 w 12192000"/>
              <a:gd name="connsiteY234" fmla="*/ 56625 h 4999978"/>
              <a:gd name="connsiteX235" fmla="*/ 3726677 w 12192000"/>
              <a:gd name="connsiteY235" fmla="*/ 53112 h 4999978"/>
              <a:gd name="connsiteX236" fmla="*/ 3744535 w 12192000"/>
              <a:gd name="connsiteY236" fmla="*/ 51590 h 4999978"/>
              <a:gd name="connsiteX237" fmla="*/ 3746608 w 12192000"/>
              <a:gd name="connsiteY237" fmla="*/ 52522 h 4999978"/>
              <a:gd name="connsiteX238" fmla="*/ 3761262 w 12192000"/>
              <a:gd name="connsiteY238" fmla="*/ 47147 h 4999978"/>
              <a:gd name="connsiteX239" fmla="*/ 3803931 w 12192000"/>
              <a:gd name="connsiteY239" fmla="*/ 49309 h 4999978"/>
              <a:gd name="connsiteX240" fmla="*/ 3925626 w 12192000"/>
              <a:gd name="connsiteY240" fmla="*/ 40301 h 4999978"/>
              <a:gd name="connsiteX241" fmla="*/ 4033324 w 12192000"/>
              <a:gd name="connsiteY241" fmla="*/ 26451 h 4999978"/>
              <a:gd name="connsiteX0" fmla="*/ 4033324 w 12192000"/>
              <a:gd name="connsiteY0" fmla="*/ 26451 h 4999978"/>
              <a:gd name="connsiteX1" fmla="*/ 4138795 w 12192000"/>
              <a:gd name="connsiteY1" fmla="*/ 28995 h 4999978"/>
              <a:gd name="connsiteX2" fmla="*/ 4197186 w 12192000"/>
              <a:gd name="connsiteY2" fmla="*/ 16311 h 4999978"/>
              <a:gd name="connsiteX3" fmla="*/ 4371550 w 12192000"/>
              <a:gd name="connsiteY3" fmla="*/ 8916 h 4999978"/>
              <a:gd name="connsiteX4" fmla="*/ 4424056 w 12192000"/>
              <a:gd name="connsiteY4" fmla="*/ 15151 h 4999978"/>
              <a:gd name="connsiteX5" fmla="*/ 4469897 w 12192000"/>
              <a:gd name="connsiteY5" fmla="*/ 0 h 4999978"/>
              <a:gd name="connsiteX6" fmla="*/ 4489151 w 12192000"/>
              <a:gd name="connsiteY6" fmla="*/ 7067 h 4999978"/>
              <a:gd name="connsiteX7" fmla="*/ 4492479 w 12192000"/>
              <a:gd name="connsiteY7" fmla="*/ 8512 h 4999978"/>
              <a:gd name="connsiteX8" fmla="*/ 4505693 w 12192000"/>
              <a:gd name="connsiteY8" fmla="*/ 9366 h 4999978"/>
              <a:gd name="connsiteX9" fmla="*/ 4509529 w 12192000"/>
              <a:gd name="connsiteY9" fmla="*/ 15767 h 4999978"/>
              <a:gd name="connsiteX10" fmla="*/ 4529499 w 12192000"/>
              <a:gd name="connsiteY10" fmla="*/ 21469 h 4999978"/>
              <a:gd name="connsiteX11" fmla="*/ 4553795 w 12192000"/>
              <a:gd name="connsiteY11" fmla="*/ 21323 h 4999978"/>
              <a:gd name="connsiteX12" fmla="*/ 4640118 w 12192000"/>
              <a:gd name="connsiteY12" fmla="*/ 21481 h 4999978"/>
              <a:gd name="connsiteX13" fmla="*/ 4654127 w 12192000"/>
              <a:gd name="connsiteY13" fmla="*/ 17734 h 4999978"/>
              <a:gd name="connsiteX14" fmla="*/ 4700168 w 12192000"/>
              <a:gd name="connsiteY14" fmla="*/ 22735 h 4999978"/>
              <a:gd name="connsiteX15" fmla="*/ 4741127 w 12192000"/>
              <a:gd name="connsiteY15" fmla="*/ 23309 h 4999978"/>
              <a:gd name="connsiteX16" fmla="*/ 4767598 w 12192000"/>
              <a:gd name="connsiteY16" fmla="*/ 20054 h 4999978"/>
              <a:gd name="connsiteX17" fmla="*/ 4774592 w 12192000"/>
              <a:gd name="connsiteY17" fmla="*/ 22231 h 4999978"/>
              <a:gd name="connsiteX18" fmla="*/ 4801328 w 12192000"/>
              <a:gd name="connsiteY18" fmla="*/ 23236 h 4999978"/>
              <a:gd name="connsiteX19" fmla="*/ 4814870 w 12192000"/>
              <a:gd name="connsiteY19" fmla="*/ 19579 h 4999978"/>
              <a:gd name="connsiteX20" fmla="*/ 4828440 w 12192000"/>
              <a:gd name="connsiteY20" fmla="*/ 27197 h 4999978"/>
              <a:gd name="connsiteX21" fmla="*/ 4831826 w 12192000"/>
              <a:gd name="connsiteY21" fmla="*/ 32900 h 4999978"/>
              <a:gd name="connsiteX22" fmla="*/ 4850785 w 12192000"/>
              <a:gd name="connsiteY22" fmla="*/ 29972 h 4999978"/>
              <a:gd name="connsiteX23" fmla="*/ 4866468 w 12192000"/>
              <a:gd name="connsiteY23" fmla="*/ 35321 h 4999978"/>
              <a:gd name="connsiteX24" fmla="*/ 4879983 w 12192000"/>
              <a:gd name="connsiteY24" fmla="*/ 31397 h 4999978"/>
              <a:gd name="connsiteX25" fmla="*/ 4885635 w 12192000"/>
              <a:gd name="connsiteY25" fmla="*/ 32124 h 4999978"/>
              <a:gd name="connsiteX26" fmla="*/ 4899698 w 12192000"/>
              <a:gd name="connsiteY26" fmla="*/ 34658 h 4999978"/>
              <a:gd name="connsiteX27" fmla="*/ 4923986 w 12192000"/>
              <a:gd name="connsiteY27" fmla="*/ 40414 h 4999978"/>
              <a:gd name="connsiteX28" fmla="*/ 4931544 w 12192000"/>
              <a:gd name="connsiteY28" fmla="*/ 41140 h 4999978"/>
              <a:gd name="connsiteX29" fmla="*/ 4948135 w 12192000"/>
              <a:gd name="connsiteY29" fmla="*/ 50311 h 4999978"/>
              <a:gd name="connsiteX30" fmla="*/ 4980068 w 12192000"/>
              <a:gd name="connsiteY30" fmla="*/ 57834 h 4999978"/>
              <a:gd name="connsiteX31" fmla="*/ 5036541 w 12192000"/>
              <a:gd name="connsiteY31" fmla="*/ 85075 h 4999978"/>
              <a:gd name="connsiteX32" fmla="*/ 5069678 w 12192000"/>
              <a:gd name="connsiteY32" fmla="*/ 97961 h 4999978"/>
              <a:gd name="connsiteX33" fmla="*/ 5092160 w 12192000"/>
              <a:gd name="connsiteY33" fmla="*/ 109985 h 4999978"/>
              <a:gd name="connsiteX34" fmla="*/ 5158166 w 12192000"/>
              <a:gd name="connsiteY34" fmla="*/ 126350 h 4999978"/>
              <a:gd name="connsiteX35" fmla="*/ 5271252 w 12192000"/>
              <a:gd name="connsiteY35" fmla="*/ 147520 h 4999978"/>
              <a:gd name="connsiteX36" fmla="*/ 5294438 w 12192000"/>
              <a:gd name="connsiteY36" fmla="*/ 153338 h 4999978"/>
              <a:gd name="connsiteX37" fmla="*/ 5310840 w 12192000"/>
              <a:gd name="connsiteY37" fmla="*/ 163551 h 4999978"/>
              <a:gd name="connsiteX38" fmla="*/ 5311570 w 12192000"/>
              <a:gd name="connsiteY38" fmla="*/ 170463 h 4999978"/>
              <a:gd name="connsiteX39" fmla="*/ 5323756 w 12192000"/>
              <a:gd name="connsiteY39" fmla="*/ 174500 h 4999978"/>
              <a:gd name="connsiteX40" fmla="*/ 5326259 w 12192000"/>
              <a:gd name="connsiteY40" fmla="*/ 176662 h 4999978"/>
              <a:gd name="connsiteX41" fmla="*/ 5383267 w 12192000"/>
              <a:gd name="connsiteY41" fmla="*/ 199617 h 4999978"/>
              <a:gd name="connsiteX42" fmla="*/ 5492371 w 12192000"/>
              <a:gd name="connsiteY42" fmla="*/ 230923 h 4999978"/>
              <a:gd name="connsiteX43" fmla="*/ 5640913 w 12192000"/>
              <a:gd name="connsiteY43" fmla="*/ 239810 h 4999978"/>
              <a:gd name="connsiteX44" fmla="*/ 5877770 w 12192000"/>
              <a:gd name="connsiteY44" fmla="*/ 283747 h 4999978"/>
              <a:gd name="connsiteX45" fmla="*/ 5989615 w 12192000"/>
              <a:gd name="connsiteY45" fmla="*/ 306445 h 4999978"/>
              <a:gd name="connsiteX46" fmla="*/ 5996857 w 12192000"/>
              <a:gd name="connsiteY46" fmla="*/ 310331 h 4999978"/>
              <a:gd name="connsiteX47" fmla="*/ 6037387 w 12192000"/>
              <a:gd name="connsiteY47" fmla="*/ 299308 h 4999978"/>
              <a:gd name="connsiteX48" fmla="*/ 6113074 w 12192000"/>
              <a:gd name="connsiteY48" fmla="*/ 312627 h 4999978"/>
              <a:gd name="connsiteX49" fmla="*/ 6280929 w 12192000"/>
              <a:gd name="connsiteY49" fmla="*/ 337226 h 4999978"/>
              <a:gd name="connsiteX50" fmla="*/ 6298665 w 12192000"/>
              <a:gd name="connsiteY50" fmla="*/ 329713 h 4999978"/>
              <a:gd name="connsiteX51" fmla="*/ 6317326 w 12192000"/>
              <a:gd name="connsiteY51" fmla="*/ 326576 h 4999978"/>
              <a:gd name="connsiteX52" fmla="*/ 6319212 w 12192000"/>
              <a:gd name="connsiteY52" fmla="*/ 327786 h 4999978"/>
              <a:gd name="connsiteX53" fmla="*/ 6339724 w 12192000"/>
              <a:gd name="connsiteY53" fmla="*/ 328880 h 4999978"/>
              <a:gd name="connsiteX54" fmla="*/ 6345010 w 12192000"/>
              <a:gd name="connsiteY54" fmla="*/ 325930 h 4999978"/>
              <a:gd name="connsiteX55" fmla="*/ 6359332 w 12192000"/>
              <a:gd name="connsiteY55" fmla="*/ 325681 h 4999978"/>
              <a:gd name="connsiteX56" fmla="*/ 6388220 w 12192000"/>
              <a:gd name="connsiteY56" fmla="*/ 322496 h 4999978"/>
              <a:gd name="connsiteX57" fmla="*/ 6392994 w 12192000"/>
              <a:gd name="connsiteY57" fmla="*/ 324426 h 4999978"/>
              <a:gd name="connsiteX58" fmla="*/ 6435581 w 12192000"/>
              <a:gd name="connsiteY58" fmla="*/ 323557 h 4999978"/>
              <a:gd name="connsiteX59" fmla="*/ 6435870 w 12192000"/>
              <a:gd name="connsiteY59" fmla="*/ 324745 h 4999978"/>
              <a:gd name="connsiteX60" fmla="*/ 6446571 w 12192000"/>
              <a:gd name="connsiteY60" fmla="*/ 329739 h 4999978"/>
              <a:gd name="connsiteX61" fmla="*/ 6467701 w 12192000"/>
              <a:gd name="connsiteY61" fmla="*/ 336547 h 4999978"/>
              <a:gd name="connsiteX62" fmla="*/ 6512727 w 12192000"/>
              <a:gd name="connsiteY62" fmla="*/ 367087 h 4999978"/>
              <a:gd name="connsiteX63" fmla="*/ 6557094 w 12192000"/>
              <a:gd name="connsiteY63" fmla="*/ 366314 h 4999978"/>
              <a:gd name="connsiteX64" fmla="*/ 6565879 w 12192000"/>
              <a:gd name="connsiteY64" fmla="*/ 366812 h 4999978"/>
              <a:gd name="connsiteX65" fmla="*/ 6565997 w 12192000"/>
              <a:gd name="connsiteY65" fmla="*/ 367092 h 4999978"/>
              <a:gd name="connsiteX66" fmla="*/ 6575147 w 12192000"/>
              <a:gd name="connsiteY66" fmla="*/ 368156 h 4999978"/>
              <a:gd name="connsiteX67" fmla="*/ 6581899 w 12192000"/>
              <a:gd name="connsiteY67" fmla="*/ 367720 h 4999978"/>
              <a:gd name="connsiteX68" fmla="*/ 6598943 w 12192000"/>
              <a:gd name="connsiteY68" fmla="*/ 368688 h 4999978"/>
              <a:gd name="connsiteX69" fmla="*/ 6604421 w 12192000"/>
              <a:gd name="connsiteY69" fmla="*/ 370815 h 4999978"/>
              <a:gd name="connsiteX70" fmla="*/ 6606035 w 12192000"/>
              <a:gd name="connsiteY70" fmla="*/ 374247 h 4999978"/>
              <a:gd name="connsiteX71" fmla="*/ 6607669 w 12192000"/>
              <a:gd name="connsiteY71" fmla="*/ 373968 h 4999978"/>
              <a:gd name="connsiteX72" fmla="*/ 6637532 w 12192000"/>
              <a:gd name="connsiteY72" fmla="*/ 384907 h 4999978"/>
              <a:gd name="connsiteX73" fmla="*/ 6706880 w 12192000"/>
              <a:gd name="connsiteY73" fmla="*/ 399163 h 4999978"/>
              <a:gd name="connsiteX74" fmla="*/ 6747500 w 12192000"/>
              <a:gd name="connsiteY74" fmla="*/ 403168 h 4999978"/>
              <a:gd name="connsiteX75" fmla="*/ 6857783 w 12192000"/>
              <a:gd name="connsiteY75" fmla="*/ 418687 h 4999978"/>
              <a:gd name="connsiteX76" fmla="*/ 6926954 w 12192000"/>
              <a:gd name="connsiteY76" fmla="*/ 416162 h 4999978"/>
              <a:gd name="connsiteX77" fmla="*/ 6990389 w 12192000"/>
              <a:gd name="connsiteY77" fmla="*/ 425060 h 4999978"/>
              <a:gd name="connsiteX78" fmla="*/ 7041715 w 12192000"/>
              <a:gd name="connsiteY78" fmla="*/ 465902 h 4999978"/>
              <a:gd name="connsiteX79" fmla="*/ 7048103 w 12192000"/>
              <a:gd name="connsiteY79" fmla="*/ 464392 h 4999978"/>
              <a:gd name="connsiteX80" fmla="*/ 7057490 w 12192000"/>
              <a:gd name="connsiteY80" fmla="*/ 463917 h 4999978"/>
              <a:gd name="connsiteX81" fmla="*/ 7057730 w 12192000"/>
              <a:gd name="connsiteY81" fmla="*/ 464165 h 4999978"/>
              <a:gd name="connsiteX82" fmla="*/ 7066511 w 12192000"/>
              <a:gd name="connsiteY82" fmla="*/ 463214 h 4999978"/>
              <a:gd name="connsiteX83" fmla="*/ 7109401 w 12192000"/>
              <a:gd name="connsiteY83" fmla="*/ 455268 h 4999978"/>
              <a:gd name="connsiteX84" fmla="*/ 7166830 w 12192000"/>
              <a:gd name="connsiteY84" fmla="*/ 477037 h 4999978"/>
              <a:gd name="connsiteX85" fmla="*/ 7190442 w 12192000"/>
              <a:gd name="connsiteY85" fmla="*/ 480090 h 4999978"/>
              <a:gd name="connsiteX86" fmla="*/ 7203083 w 12192000"/>
              <a:gd name="connsiteY86" fmla="*/ 483106 h 4999978"/>
              <a:gd name="connsiteX87" fmla="*/ 7203894 w 12192000"/>
              <a:gd name="connsiteY87" fmla="*/ 484190 h 4999978"/>
              <a:gd name="connsiteX88" fmla="*/ 7245004 w 12192000"/>
              <a:gd name="connsiteY88" fmla="*/ 476444 h 4999978"/>
              <a:gd name="connsiteX89" fmla="*/ 7250514 w 12192000"/>
              <a:gd name="connsiteY89" fmla="*/ 477506 h 4999978"/>
              <a:gd name="connsiteX90" fmla="*/ 7277246 w 12192000"/>
              <a:gd name="connsiteY90" fmla="*/ 469782 h 4999978"/>
              <a:gd name="connsiteX91" fmla="*/ 7291092 w 12192000"/>
              <a:gd name="connsiteY91" fmla="*/ 467217 h 4999978"/>
              <a:gd name="connsiteX92" fmla="*/ 7294933 w 12192000"/>
              <a:gd name="connsiteY92" fmla="*/ 463549 h 4999978"/>
              <a:gd name="connsiteX93" fmla="*/ 7315408 w 12192000"/>
              <a:gd name="connsiteY93" fmla="*/ 461260 h 4999978"/>
              <a:gd name="connsiteX94" fmla="*/ 7317786 w 12192000"/>
              <a:gd name="connsiteY94" fmla="*/ 462106 h 4999978"/>
              <a:gd name="connsiteX95" fmla="*/ 7334572 w 12192000"/>
              <a:gd name="connsiteY95" fmla="*/ 456088 h 4999978"/>
              <a:gd name="connsiteX96" fmla="*/ 7375190 w 12192000"/>
              <a:gd name="connsiteY96" fmla="*/ 449931 h 4999978"/>
              <a:gd name="connsiteX97" fmla="*/ 7522997 w 12192000"/>
              <a:gd name="connsiteY97" fmla="*/ 442209 h 4999978"/>
              <a:gd name="connsiteX98" fmla="*/ 7686985 w 12192000"/>
              <a:gd name="connsiteY98" fmla="*/ 419805 h 4999978"/>
              <a:gd name="connsiteX99" fmla="*/ 7854068 w 12192000"/>
              <a:gd name="connsiteY99" fmla="*/ 409774 h 4999978"/>
              <a:gd name="connsiteX100" fmla="*/ 8034165 w 12192000"/>
              <a:gd name="connsiteY100" fmla="*/ 391699 h 4999978"/>
              <a:gd name="connsiteX101" fmla="*/ 8094381 w 12192000"/>
              <a:gd name="connsiteY101" fmla="*/ 395718 h 4999978"/>
              <a:gd name="connsiteX102" fmla="*/ 8146898 w 12192000"/>
              <a:gd name="connsiteY102" fmla="*/ 378558 h 4999978"/>
              <a:gd name="connsiteX103" fmla="*/ 8168993 w 12192000"/>
              <a:gd name="connsiteY103" fmla="*/ 384830 h 4999978"/>
              <a:gd name="connsiteX104" fmla="*/ 8172809 w 12192000"/>
              <a:gd name="connsiteY104" fmla="*/ 386137 h 4999978"/>
              <a:gd name="connsiteX105" fmla="*/ 8187962 w 12192000"/>
              <a:gd name="connsiteY105" fmla="*/ 386433 h 4999978"/>
              <a:gd name="connsiteX106" fmla="*/ 8192382 w 12192000"/>
              <a:gd name="connsiteY106" fmla="*/ 392692 h 4999978"/>
              <a:gd name="connsiteX107" fmla="*/ 8375192 w 12192000"/>
              <a:gd name="connsiteY107" fmla="*/ 383879 h 4999978"/>
              <a:gd name="connsiteX108" fmla="*/ 8454377 w 12192000"/>
              <a:gd name="connsiteY108" fmla="*/ 380331 h 4999978"/>
              <a:gd name="connsiteX109" fmla="*/ 8484740 w 12192000"/>
              <a:gd name="connsiteY109" fmla="*/ 385159 h 4999978"/>
              <a:gd name="connsiteX110" fmla="*/ 8601673 w 12192000"/>
              <a:gd name="connsiteY110" fmla="*/ 397101 h 4999978"/>
              <a:gd name="connsiteX111" fmla="*/ 8701676 w 12192000"/>
              <a:gd name="connsiteY111" fmla="*/ 401351 h 4999978"/>
              <a:gd name="connsiteX112" fmla="*/ 8773288 w 12192000"/>
              <a:gd name="connsiteY112" fmla="*/ 378077 h 4999978"/>
              <a:gd name="connsiteX113" fmla="*/ 8779909 w 12192000"/>
              <a:gd name="connsiteY113" fmla="*/ 382446 h 4999978"/>
              <a:gd name="connsiteX114" fmla="*/ 8829932 w 12192000"/>
              <a:gd name="connsiteY114" fmla="*/ 379243 h 4999978"/>
              <a:gd name="connsiteX115" fmla="*/ 9003386 w 12192000"/>
              <a:gd name="connsiteY115" fmla="*/ 336242 h 4999978"/>
              <a:gd name="connsiteX116" fmla="*/ 9101185 w 12192000"/>
              <a:gd name="connsiteY116" fmla="*/ 330862 h 4999978"/>
              <a:gd name="connsiteX117" fmla="*/ 9136185 w 12192000"/>
              <a:gd name="connsiteY117" fmla="*/ 334078 h 4999978"/>
              <a:gd name="connsiteX118" fmla="*/ 9194801 w 12192000"/>
              <a:gd name="connsiteY118" fmla="*/ 339149 h 4999978"/>
              <a:gd name="connsiteX119" fmla="*/ 9239316 w 12192000"/>
              <a:gd name="connsiteY119" fmla="*/ 355558 h 4999978"/>
              <a:gd name="connsiteX120" fmla="*/ 9288052 w 12192000"/>
              <a:gd name="connsiteY120" fmla="*/ 354796 h 4999978"/>
              <a:gd name="connsiteX121" fmla="*/ 9298465 w 12192000"/>
              <a:gd name="connsiteY121" fmla="*/ 338296 h 4999978"/>
              <a:gd name="connsiteX122" fmla="*/ 9350892 w 12192000"/>
              <a:gd name="connsiteY122" fmla="*/ 342778 h 4999978"/>
              <a:gd name="connsiteX123" fmla="*/ 9430522 w 12192000"/>
              <a:gd name="connsiteY123" fmla="*/ 351368 h 4999978"/>
              <a:gd name="connsiteX124" fmla="*/ 9476215 w 12192000"/>
              <a:gd name="connsiteY124" fmla="*/ 352107 h 4999978"/>
              <a:gd name="connsiteX125" fmla="*/ 9601276 w 12192000"/>
              <a:gd name="connsiteY125" fmla="*/ 358704 h 4999978"/>
              <a:gd name="connsiteX126" fmla="*/ 9771664 w 12192000"/>
              <a:gd name="connsiteY126" fmla="*/ 375074 h 4999978"/>
              <a:gd name="connsiteX127" fmla="*/ 9905153 w 12192000"/>
              <a:gd name="connsiteY127" fmla="*/ 400650 h 4999978"/>
              <a:gd name="connsiteX128" fmla="*/ 9922553 w 12192000"/>
              <a:gd name="connsiteY128" fmla="*/ 404569 h 4999978"/>
              <a:gd name="connsiteX129" fmla="*/ 10044658 w 12192000"/>
              <a:gd name="connsiteY129" fmla="*/ 418077 h 4999978"/>
              <a:gd name="connsiteX130" fmla="*/ 10184585 w 12192000"/>
              <a:gd name="connsiteY130" fmla="*/ 407138 h 4999978"/>
              <a:gd name="connsiteX131" fmla="*/ 10366435 w 12192000"/>
              <a:gd name="connsiteY131" fmla="*/ 462428 h 4999978"/>
              <a:gd name="connsiteX132" fmla="*/ 10688220 w 12192000"/>
              <a:gd name="connsiteY132" fmla="*/ 542258 h 4999978"/>
              <a:gd name="connsiteX133" fmla="*/ 11026690 w 12192000"/>
              <a:gd name="connsiteY133" fmla="*/ 550681 h 4999978"/>
              <a:gd name="connsiteX134" fmla="*/ 11113779 w 12192000"/>
              <a:gd name="connsiteY134" fmla="*/ 533868 h 4999978"/>
              <a:gd name="connsiteX135" fmla="*/ 11369556 w 12192000"/>
              <a:gd name="connsiteY135" fmla="*/ 491719 h 4999978"/>
              <a:gd name="connsiteX136" fmla="*/ 11623342 w 12192000"/>
              <a:gd name="connsiteY136" fmla="*/ 388428 h 4999978"/>
              <a:gd name="connsiteX137" fmla="*/ 11786511 w 12192000"/>
              <a:gd name="connsiteY137" fmla="*/ 358390 h 4999978"/>
              <a:gd name="connsiteX138" fmla="*/ 11862577 w 12192000"/>
              <a:gd name="connsiteY138" fmla="*/ 330549 h 4999978"/>
              <a:gd name="connsiteX139" fmla="*/ 11916612 w 12192000"/>
              <a:gd name="connsiteY139" fmla="*/ 323810 h 4999978"/>
              <a:gd name="connsiteX140" fmla="*/ 11948830 w 12192000"/>
              <a:gd name="connsiteY140" fmla="*/ 318062 h 4999978"/>
              <a:gd name="connsiteX141" fmla="*/ 12001583 w 12192000"/>
              <a:gd name="connsiteY141" fmla="*/ 279643 h 4999978"/>
              <a:gd name="connsiteX142" fmla="*/ 12174977 w 12192000"/>
              <a:gd name="connsiteY142" fmla="*/ 264652 h 4999978"/>
              <a:gd name="connsiteX143" fmla="*/ 12192000 w 12192000"/>
              <a:gd name="connsiteY143" fmla="*/ 256549 h 4999978"/>
              <a:gd name="connsiteX144" fmla="*/ 12192000 w 12192000"/>
              <a:gd name="connsiteY144" fmla="*/ 4999978 h 4999978"/>
              <a:gd name="connsiteX145" fmla="*/ 0 w 12192000"/>
              <a:gd name="connsiteY145" fmla="*/ 4999978 h 4999978"/>
              <a:gd name="connsiteX146" fmla="*/ 0 w 12192000"/>
              <a:gd name="connsiteY146" fmla="*/ 617449 h 4999978"/>
              <a:gd name="connsiteX147" fmla="*/ 11075 w 12192000"/>
              <a:gd name="connsiteY147" fmla="*/ 615178 h 4999978"/>
              <a:gd name="connsiteX148" fmla="*/ 44061 w 12192000"/>
              <a:gd name="connsiteY148" fmla="*/ 608596 h 4999978"/>
              <a:gd name="connsiteX149" fmla="*/ 136694 w 12192000"/>
              <a:gd name="connsiteY149" fmla="*/ 556415 h 4999978"/>
              <a:gd name="connsiteX150" fmla="*/ 170342 w 12192000"/>
              <a:gd name="connsiteY150" fmla="*/ 551077 h 4999978"/>
              <a:gd name="connsiteX151" fmla="*/ 168955 w 12192000"/>
              <a:gd name="connsiteY151" fmla="*/ 542164 h 4999978"/>
              <a:gd name="connsiteX152" fmla="*/ 181474 w 12192000"/>
              <a:gd name="connsiteY152" fmla="*/ 541281 h 4999978"/>
              <a:gd name="connsiteX153" fmla="*/ 209440 w 12192000"/>
              <a:gd name="connsiteY153" fmla="*/ 540561 h 4999978"/>
              <a:gd name="connsiteX154" fmla="*/ 293152 w 12192000"/>
              <a:gd name="connsiteY154" fmla="*/ 536576 h 4999978"/>
              <a:gd name="connsiteX155" fmla="*/ 315693 w 12192000"/>
              <a:gd name="connsiteY155" fmla="*/ 519030 h 4999978"/>
              <a:gd name="connsiteX156" fmla="*/ 337305 w 12192000"/>
              <a:gd name="connsiteY156" fmla="*/ 518372 h 4999978"/>
              <a:gd name="connsiteX157" fmla="*/ 462252 w 12192000"/>
              <a:gd name="connsiteY157" fmla="*/ 493151 h 4999978"/>
              <a:gd name="connsiteX158" fmla="*/ 479457 w 12192000"/>
              <a:gd name="connsiteY158" fmla="*/ 491123 h 4999978"/>
              <a:gd name="connsiteX159" fmla="*/ 488653 w 12192000"/>
              <a:gd name="connsiteY159" fmla="*/ 483257 h 4999978"/>
              <a:gd name="connsiteX160" fmla="*/ 522053 w 12192000"/>
              <a:gd name="connsiteY160" fmla="*/ 481125 h 4999978"/>
              <a:gd name="connsiteX161" fmla="*/ 523520 w 12192000"/>
              <a:gd name="connsiteY161" fmla="*/ 476713 h 4999978"/>
              <a:gd name="connsiteX162" fmla="*/ 632714 w 12192000"/>
              <a:gd name="connsiteY162" fmla="*/ 437101 h 4999978"/>
              <a:gd name="connsiteX163" fmla="*/ 651426 w 12192000"/>
              <a:gd name="connsiteY163" fmla="*/ 430544 h 4999978"/>
              <a:gd name="connsiteX164" fmla="*/ 667724 w 12192000"/>
              <a:gd name="connsiteY164" fmla="*/ 432138 h 4999978"/>
              <a:gd name="connsiteX165" fmla="*/ 757679 w 12192000"/>
              <a:gd name="connsiteY165" fmla="*/ 425145 h 4999978"/>
              <a:gd name="connsiteX166" fmla="*/ 779159 w 12192000"/>
              <a:gd name="connsiteY166" fmla="*/ 428059 h 4999978"/>
              <a:gd name="connsiteX167" fmla="*/ 788293 w 12192000"/>
              <a:gd name="connsiteY167" fmla="*/ 434863 h 4999978"/>
              <a:gd name="connsiteX168" fmla="*/ 822923 w 12192000"/>
              <a:gd name="connsiteY168" fmla="*/ 421074 h 4999978"/>
              <a:gd name="connsiteX169" fmla="*/ 876559 w 12192000"/>
              <a:gd name="connsiteY169" fmla="*/ 411088 h 4999978"/>
              <a:gd name="connsiteX170" fmla="*/ 902011 w 12192000"/>
              <a:gd name="connsiteY170" fmla="*/ 404118 h 4999978"/>
              <a:gd name="connsiteX171" fmla="*/ 922715 w 12192000"/>
              <a:gd name="connsiteY171" fmla="*/ 407699 h 4999978"/>
              <a:gd name="connsiteX172" fmla="*/ 1040139 w 12192000"/>
              <a:gd name="connsiteY172" fmla="*/ 406590 h 4999978"/>
              <a:gd name="connsiteX173" fmla="*/ 1067251 w 12192000"/>
              <a:gd name="connsiteY173" fmla="*/ 412384 h 4999978"/>
              <a:gd name="connsiteX174" fmla="*/ 1080272 w 12192000"/>
              <a:gd name="connsiteY174" fmla="*/ 424669 h 4999978"/>
              <a:gd name="connsiteX175" fmla="*/ 1090219 w 12192000"/>
              <a:gd name="connsiteY175" fmla="*/ 420026 h 4999978"/>
              <a:gd name="connsiteX176" fmla="*/ 1161226 w 12192000"/>
              <a:gd name="connsiteY176" fmla="*/ 418304 h 4999978"/>
              <a:gd name="connsiteX177" fmla="*/ 1207525 w 12192000"/>
              <a:gd name="connsiteY177" fmla="*/ 416039 h 4999978"/>
              <a:gd name="connsiteX178" fmla="*/ 1295331 w 12192000"/>
              <a:gd name="connsiteY178" fmla="*/ 402182 h 4999978"/>
              <a:gd name="connsiteX179" fmla="*/ 1347118 w 12192000"/>
              <a:gd name="connsiteY179" fmla="*/ 399704 h 4999978"/>
              <a:gd name="connsiteX180" fmla="*/ 1378108 w 12192000"/>
              <a:gd name="connsiteY180" fmla="*/ 398410 h 4999978"/>
              <a:gd name="connsiteX181" fmla="*/ 1459192 w 12192000"/>
              <a:gd name="connsiteY181" fmla="*/ 380919 h 4999978"/>
              <a:gd name="connsiteX182" fmla="*/ 1590120 w 12192000"/>
              <a:gd name="connsiteY182" fmla="*/ 317608 h 4999978"/>
              <a:gd name="connsiteX183" fmla="*/ 1631417 w 12192000"/>
              <a:gd name="connsiteY183" fmla="*/ 308227 h 4999978"/>
              <a:gd name="connsiteX184" fmla="*/ 1695877 w 12192000"/>
              <a:gd name="connsiteY184" fmla="*/ 303848 h 4999978"/>
              <a:gd name="connsiteX185" fmla="*/ 1844438 w 12192000"/>
              <a:gd name="connsiteY185" fmla="*/ 271304 h 4999978"/>
              <a:gd name="connsiteX186" fmla="*/ 1881324 w 12192000"/>
              <a:gd name="connsiteY186" fmla="*/ 268497 h 4999978"/>
              <a:gd name="connsiteX187" fmla="*/ 1908999 w 12192000"/>
              <a:gd name="connsiteY187" fmla="*/ 269338 h 4999978"/>
              <a:gd name="connsiteX188" fmla="*/ 1974956 w 12192000"/>
              <a:gd name="connsiteY188" fmla="*/ 255958 h 4999978"/>
              <a:gd name="connsiteX189" fmla="*/ 2082409 w 12192000"/>
              <a:gd name="connsiteY189" fmla="*/ 227290 h 4999978"/>
              <a:gd name="connsiteX190" fmla="*/ 2105639 w 12192000"/>
              <a:gd name="connsiteY190" fmla="*/ 222648 h 4999978"/>
              <a:gd name="connsiteX191" fmla="*/ 2126992 w 12192000"/>
              <a:gd name="connsiteY191" fmla="*/ 224468 h 4999978"/>
              <a:gd name="connsiteX192" fmla="*/ 2133154 w 12192000"/>
              <a:gd name="connsiteY192" fmla="*/ 229952 h 4999978"/>
              <a:gd name="connsiteX193" fmla="*/ 2146154 w 12192000"/>
              <a:gd name="connsiteY193" fmla="*/ 228332 h 4999978"/>
              <a:gd name="connsiteX194" fmla="*/ 2149901 w 12192000"/>
              <a:gd name="connsiteY194" fmla="*/ 229116 h 4999978"/>
              <a:gd name="connsiteX195" fmla="*/ 2171100 w 12192000"/>
              <a:gd name="connsiteY195" fmla="*/ 232389 h 4999978"/>
              <a:gd name="connsiteX196" fmla="*/ 2209148 w 12192000"/>
              <a:gd name="connsiteY196" fmla="*/ 209225 h 4999978"/>
              <a:gd name="connsiteX197" fmla="*/ 2261889 w 12192000"/>
              <a:gd name="connsiteY197" fmla="*/ 205532 h 4999978"/>
              <a:gd name="connsiteX198" fmla="*/ 2452315 w 12192000"/>
              <a:gd name="connsiteY198" fmla="*/ 152899 h 4999978"/>
              <a:gd name="connsiteX199" fmla="*/ 2495330 w 12192000"/>
              <a:gd name="connsiteY199" fmla="*/ 142101 h 4999978"/>
              <a:gd name="connsiteX200" fmla="*/ 2665623 w 12192000"/>
              <a:gd name="connsiteY200" fmla="*/ 96394 h 4999978"/>
              <a:gd name="connsiteX201" fmla="*/ 2763332 w 12192000"/>
              <a:gd name="connsiteY201" fmla="*/ 74831 h 4999978"/>
              <a:gd name="connsiteX202" fmla="*/ 2843870 w 12192000"/>
              <a:gd name="connsiteY202" fmla="*/ 47507 h 4999978"/>
              <a:gd name="connsiteX203" fmla="*/ 2862745 w 12192000"/>
              <a:gd name="connsiteY203" fmla="*/ 43242 h 4999978"/>
              <a:gd name="connsiteX204" fmla="*/ 2864596 w 12192000"/>
              <a:gd name="connsiteY204" fmla="*/ 39218 h 4999978"/>
              <a:gd name="connsiteX205" fmla="*/ 2875381 w 12192000"/>
              <a:gd name="connsiteY205" fmla="*/ 35003 h 4999978"/>
              <a:gd name="connsiteX206" fmla="*/ 2895139 w 12192000"/>
              <a:gd name="connsiteY206" fmla="*/ 24186 h 4999978"/>
              <a:gd name="connsiteX207" fmla="*/ 2932205 w 12192000"/>
              <a:gd name="connsiteY207" fmla="*/ 11873 h 4999978"/>
              <a:gd name="connsiteX208" fmla="*/ 2933310 w 12192000"/>
              <a:gd name="connsiteY208" fmla="*/ 12816 h 4999978"/>
              <a:gd name="connsiteX209" fmla="*/ 2945218 w 12192000"/>
              <a:gd name="connsiteY209" fmla="*/ 14141 h 4999978"/>
              <a:gd name="connsiteX210" fmla="*/ 3016048 w 12192000"/>
              <a:gd name="connsiteY210" fmla="*/ 12381 h 4999978"/>
              <a:gd name="connsiteX211" fmla="*/ 3057077 w 12192000"/>
              <a:gd name="connsiteY211" fmla="*/ 14845 h 4999978"/>
              <a:gd name="connsiteX212" fmla="*/ 3148105 w 12192000"/>
              <a:gd name="connsiteY212" fmla="*/ 30648 h 4999978"/>
              <a:gd name="connsiteX213" fmla="*/ 3251671 w 12192000"/>
              <a:gd name="connsiteY213" fmla="*/ 31575 h 4999978"/>
              <a:gd name="connsiteX214" fmla="*/ 3351400 w 12192000"/>
              <a:gd name="connsiteY214" fmla="*/ 32687 h 4999978"/>
              <a:gd name="connsiteX215" fmla="*/ 3387481 w 12192000"/>
              <a:gd name="connsiteY215" fmla="*/ 31443 h 4999978"/>
              <a:gd name="connsiteX216" fmla="*/ 3451923 w 12192000"/>
              <a:gd name="connsiteY216" fmla="*/ 36482 h 4999978"/>
              <a:gd name="connsiteX217" fmla="*/ 3481520 w 12192000"/>
              <a:gd name="connsiteY217" fmla="*/ 43287 h 4999978"/>
              <a:gd name="connsiteX218" fmla="*/ 3482804 w 12192000"/>
              <a:gd name="connsiteY218" fmla="*/ 42812 h 4999978"/>
              <a:gd name="connsiteX219" fmla="*/ 3485495 w 12192000"/>
              <a:gd name="connsiteY219" fmla="*/ 45921 h 4999978"/>
              <a:gd name="connsiteX220" fmla="*/ 3490972 w 12192000"/>
              <a:gd name="connsiteY220" fmla="*/ 47286 h 4999978"/>
              <a:gd name="connsiteX221" fmla="*/ 3505835 w 12192000"/>
              <a:gd name="connsiteY221" fmla="*/ 46077 h 4999978"/>
              <a:gd name="connsiteX222" fmla="*/ 3511410 w 12192000"/>
              <a:gd name="connsiteY222" fmla="*/ 44808 h 4999978"/>
              <a:gd name="connsiteX223" fmla="*/ 3519598 w 12192000"/>
              <a:gd name="connsiteY223" fmla="*/ 44683 h 4999978"/>
              <a:gd name="connsiteX224" fmla="*/ 3519807 w 12192000"/>
              <a:gd name="connsiteY224" fmla="*/ 44938 h 4999978"/>
              <a:gd name="connsiteX225" fmla="*/ 3527466 w 12192000"/>
              <a:gd name="connsiteY225" fmla="*/ 44316 h 4999978"/>
              <a:gd name="connsiteX226" fmla="*/ 3564889 w 12192000"/>
              <a:gd name="connsiteY226" fmla="*/ 57394 h 4999978"/>
              <a:gd name="connsiteX227" fmla="*/ 3614922 w 12192000"/>
              <a:gd name="connsiteY227" fmla="*/ 61804 h 4999978"/>
              <a:gd name="connsiteX228" fmla="*/ 3635506 w 12192000"/>
              <a:gd name="connsiteY228" fmla="*/ 65718 h 4999978"/>
              <a:gd name="connsiteX229" fmla="*/ 3646525 w 12192000"/>
              <a:gd name="connsiteY229" fmla="*/ 69193 h 4999978"/>
              <a:gd name="connsiteX230" fmla="*/ 3647224 w 12192000"/>
              <a:gd name="connsiteY230" fmla="*/ 70303 h 4999978"/>
              <a:gd name="connsiteX231" fmla="*/ 3683100 w 12192000"/>
              <a:gd name="connsiteY231" fmla="*/ 64109 h 4999978"/>
              <a:gd name="connsiteX232" fmla="*/ 3687901 w 12192000"/>
              <a:gd name="connsiteY232" fmla="*/ 65372 h 4999978"/>
              <a:gd name="connsiteX233" fmla="*/ 3711234 w 12192000"/>
              <a:gd name="connsiteY233" fmla="*/ 58665 h 4999978"/>
              <a:gd name="connsiteX234" fmla="*/ 3723318 w 12192000"/>
              <a:gd name="connsiteY234" fmla="*/ 56625 h 4999978"/>
              <a:gd name="connsiteX235" fmla="*/ 3726677 w 12192000"/>
              <a:gd name="connsiteY235" fmla="*/ 53112 h 4999978"/>
              <a:gd name="connsiteX236" fmla="*/ 3744535 w 12192000"/>
              <a:gd name="connsiteY236" fmla="*/ 51590 h 4999978"/>
              <a:gd name="connsiteX237" fmla="*/ 3746608 w 12192000"/>
              <a:gd name="connsiteY237" fmla="*/ 52522 h 4999978"/>
              <a:gd name="connsiteX238" fmla="*/ 3761262 w 12192000"/>
              <a:gd name="connsiteY238" fmla="*/ 47147 h 4999978"/>
              <a:gd name="connsiteX239" fmla="*/ 3803931 w 12192000"/>
              <a:gd name="connsiteY239" fmla="*/ 49309 h 4999978"/>
              <a:gd name="connsiteX240" fmla="*/ 3925626 w 12192000"/>
              <a:gd name="connsiteY240" fmla="*/ 40301 h 4999978"/>
              <a:gd name="connsiteX241" fmla="*/ 4033324 w 12192000"/>
              <a:gd name="connsiteY241" fmla="*/ 26451 h 4999978"/>
              <a:gd name="connsiteX0" fmla="*/ 4033324 w 12192000"/>
              <a:gd name="connsiteY0" fmla="*/ 26451 h 4999978"/>
              <a:gd name="connsiteX1" fmla="*/ 4138795 w 12192000"/>
              <a:gd name="connsiteY1" fmla="*/ 28995 h 4999978"/>
              <a:gd name="connsiteX2" fmla="*/ 4197186 w 12192000"/>
              <a:gd name="connsiteY2" fmla="*/ 16311 h 4999978"/>
              <a:gd name="connsiteX3" fmla="*/ 4371550 w 12192000"/>
              <a:gd name="connsiteY3" fmla="*/ 8916 h 4999978"/>
              <a:gd name="connsiteX4" fmla="*/ 4424056 w 12192000"/>
              <a:gd name="connsiteY4" fmla="*/ 15151 h 4999978"/>
              <a:gd name="connsiteX5" fmla="*/ 4469897 w 12192000"/>
              <a:gd name="connsiteY5" fmla="*/ 0 h 4999978"/>
              <a:gd name="connsiteX6" fmla="*/ 4489151 w 12192000"/>
              <a:gd name="connsiteY6" fmla="*/ 7067 h 4999978"/>
              <a:gd name="connsiteX7" fmla="*/ 4492479 w 12192000"/>
              <a:gd name="connsiteY7" fmla="*/ 8512 h 4999978"/>
              <a:gd name="connsiteX8" fmla="*/ 4505693 w 12192000"/>
              <a:gd name="connsiteY8" fmla="*/ 9366 h 4999978"/>
              <a:gd name="connsiteX9" fmla="*/ 4509529 w 12192000"/>
              <a:gd name="connsiteY9" fmla="*/ 15767 h 4999978"/>
              <a:gd name="connsiteX10" fmla="*/ 4529499 w 12192000"/>
              <a:gd name="connsiteY10" fmla="*/ 21469 h 4999978"/>
              <a:gd name="connsiteX11" fmla="*/ 4553795 w 12192000"/>
              <a:gd name="connsiteY11" fmla="*/ 21323 h 4999978"/>
              <a:gd name="connsiteX12" fmla="*/ 4640118 w 12192000"/>
              <a:gd name="connsiteY12" fmla="*/ 21481 h 4999978"/>
              <a:gd name="connsiteX13" fmla="*/ 4654127 w 12192000"/>
              <a:gd name="connsiteY13" fmla="*/ 17734 h 4999978"/>
              <a:gd name="connsiteX14" fmla="*/ 4700168 w 12192000"/>
              <a:gd name="connsiteY14" fmla="*/ 22735 h 4999978"/>
              <a:gd name="connsiteX15" fmla="*/ 4741127 w 12192000"/>
              <a:gd name="connsiteY15" fmla="*/ 23309 h 4999978"/>
              <a:gd name="connsiteX16" fmla="*/ 4767598 w 12192000"/>
              <a:gd name="connsiteY16" fmla="*/ 20054 h 4999978"/>
              <a:gd name="connsiteX17" fmla="*/ 4774592 w 12192000"/>
              <a:gd name="connsiteY17" fmla="*/ 22231 h 4999978"/>
              <a:gd name="connsiteX18" fmla="*/ 4801328 w 12192000"/>
              <a:gd name="connsiteY18" fmla="*/ 23236 h 4999978"/>
              <a:gd name="connsiteX19" fmla="*/ 4814870 w 12192000"/>
              <a:gd name="connsiteY19" fmla="*/ 19579 h 4999978"/>
              <a:gd name="connsiteX20" fmla="*/ 4828440 w 12192000"/>
              <a:gd name="connsiteY20" fmla="*/ 27197 h 4999978"/>
              <a:gd name="connsiteX21" fmla="*/ 4831826 w 12192000"/>
              <a:gd name="connsiteY21" fmla="*/ 32900 h 4999978"/>
              <a:gd name="connsiteX22" fmla="*/ 4850785 w 12192000"/>
              <a:gd name="connsiteY22" fmla="*/ 29972 h 4999978"/>
              <a:gd name="connsiteX23" fmla="*/ 4866468 w 12192000"/>
              <a:gd name="connsiteY23" fmla="*/ 35321 h 4999978"/>
              <a:gd name="connsiteX24" fmla="*/ 4879983 w 12192000"/>
              <a:gd name="connsiteY24" fmla="*/ 31397 h 4999978"/>
              <a:gd name="connsiteX25" fmla="*/ 4885635 w 12192000"/>
              <a:gd name="connsiteY25" fmla="*/ 32124 h 4999978"/>
              <a:gd name="connsiteX26" fmla="*/ 4899698 w 12192000"/>
              <a:gd name="connsiteY26" fmla="*/ 34658 h 4999978"/>
              <a:gd name="connsiteX27" fmla="*/ 4923986 w 12192000"/>
              <a:gd name="connsiteY27" fmla="*/ 40414 h 4999978"/>
              <a:gd name="connsiteX28" fmla="*/ 4931544 w 12192000"/>
              <a:gd name="connsiteY28" fmla="*/ 41140 h 4999978"/>
              <a:gd name="connsiteX29" fmla="*/ 4948135 w 12192000"/>
              <a:gd name="connsiteY29" fmla="*/ 50311 h 4999978"/>
              <a:gd name="connsiteX30" fmla="*/ 4980068 w 12192000"/>
              <a:gd name="connsiteY30" fmla="*/ 57834 h 4999978"/>
              <a:gd name="connsiteX31" fmla="*/ 5036541 w 12192000"/>
              <a:gd name="connsiteY31" fmla="*/ 85075 h 4999978"/>
              <a:gd name="connsiteX32" fmla="*/ 5069678 w 12192000"/>
              <a:gd name="connsiteY32" fmla="*/ 97961 h 4999978"/>
              <a:gd name="connsiteX33" fmla="*/ 5092160 w 12192000"/>
              <a:gd name="connsiteY33" fmla="*/ 109985 h 4999978"/>
              <a:gd name="connsiteX34" fmla="*/ 5158166 w 12192000"/>
              <a:gd name="connsiteY34" fmla="*/ 126350 h 4999978"/>
              <a:gd name="connsiteX35" fmla="*/ 5271252 w 12192000"/>
              <a:gd name="connsiteY35" fmla="*/ 147520 h 4999978"/>
              <a:gd name="connsiteX36" fmla="*/ 5294438 w 12192000"/>
              <a:gd name="connsiteY36" fmla="*/ 153338 h 4999978"/>
              <a:gd name="connsiteX37" fmla="*/ 5310840 w 12192000"/>
              <a:gd name="connsiteY37" fmla="*/ 163551 h 4999978"/>
              <a:gd name="connsiteX38" fmla="*/ 5311570 w 12192000"/>
              <a:gd name="connsiteY38" fmla="*/ 170463 h 4999978"/>
              <a:gd name="connsiteX39" fmla="*/ 5323756 w 12192000"/>
              <a:gd name="connsiteY39" fmla="*/ 174500 h 4999978"/>
              <a:gd name="connsiteX40" fmla="*/ 5326259 w 12192000"/>
              <a:gd name="connsiteY40" fmla="*/ 176662 h 4999978"/>
              <a:gd name="connsiteX41" fmla="*/ 5383267 w 12192000"/>
              <a:gd name="connsiteY41" fmla="*/ 199617 h 4999978"/>
              <a:gd name="connsiteX42" fmla="*/ 5492371 w 12192000"/>
              <a:gd name="connsiteY42" fmla="*/ 230923 h 4999978"/>
              <a:gd name="connsiteX43" fmla="*/ 5640913 w 12192000"/>
              <a:gd name="connsiteY43" fmla="*/ 239810 h 4999978"/>
              <a:gd name="connsiteX44" fmla="*/ 5877770 w 12192000"/>
              <a:gd name="connsiteY44" fmla="*/ 283747 h 4999978"/>
              <a:gd name="connsiteX45" fmla="*/ 5989615 w 12192000"/>
              <a:gd name="connsiteY45" fmla="*/ 306445 h 4999978"/>
              <a:gd name="connsiteX46" fmla="*/ 5996857 w 12192000"/>
              <a:gd name="connsiteY46" fmla="*/ 310331 h 4999978"/>
              <a:gd name="connsiteX47" fmla="*/ 6037387 w 12192000"/>
              <a:gd name="connsiteY47" fmla="*/ 299308 h 4999978"/>
              <a:gd name="connsiteX48" fmla="*/ 6113074 w 12192000"/>
              <a:gd name="connsiteY48" fmla="*/ 312627 h 4999978"/>
              <a:gd name="connsiteX49" fmla="*/ 6280929 w 12192000"/>
              <a:gd name="connsiteY49" fmla="*/ 337226 h 4999978"/>
              <a:gd name="connsiteX50" fmla="*/ 6298665 w 12192000"/>
              <a:gd name="connsiteY50" fmla="*/ 329713 h 4999978"/>
              <a:gd name="connsiteX51" fmla="*/ 6317326 w 12192000"/>
              <a:gd name="connsiteY51" fmla="*/ 326576 h 4999978"/>
              <a:gd name="connsiteX52" fmla="*/ 6319212 w 12192000"/>
              <a:gd name="connsiteY52" fmla="*/ 327786 h 4999978"/>
              <a:gd name="connsiteX53" fmla="*/ 6339724 w 12192000"/>
              <a:gd name="connsiteY53" fmla="*/ 328880 h 4999978"/>
              <a:gd name="connsiteX54" fmla="*/ 6345010 w 12192000"/>
              <a:gd name="connsiteY54" fmla="*/ 325930 h 4999978"/>
              <a:gd name="connsiteX55" fmla="*/ 6359332 w 12192000"/>
              <a:gd name="connsiteY55" fmla="*/ 325681 h 4999978"/>
              <a:gd name="connsiteX56" fmla="*/ 6388220 w 12192000"/>
              <a:gd name="connsiteY56" fmla="*/ 322496 h 4999978"/>
              <a:gd name="connsiteX57" fmla="*/ 6392994 w 12192000"/>
              <a:gd name="connsiteY57" fmla="*/ 324426 h 4999978"/>
              <a:gd name="connsiteX58" fmla="*/ 6435581 w 12192000"/>
              <a:gd name="connsiteY58" fmla="*/ 323557 h 4999978"/>
              <a:gd name="connsiteX59" fmla="*/ 6435870 w 12192000"/>
              <a:gd name="connsiteY59" fmla="*/ 324745 h 4999978"/>
              <a:gd name="connsiteX60" fmla="*/ 6446571 w 12192000"/>
              <a:gd name="connsiteY60" fmla="*/ 329739 h 4999978"/>
              <a:gd name="connsiteX61" fmla="*/ 6467701 w 12192000"/>
              <a:gd name="connsiteY61" fmla="*/ 336547 h 4999978"/>
              <a:gd name="connsiteX62" fmla="*/ 6512727 w 12192000"/>
              <a:gd name="connsiteY62" fmla="*/ 367087 h 4999978"/>
              <a:gd name="connsiteX63" fmla="*/ 6557094 w 12192000"/>
              <a:gd name="connsiteY63" fmla="*/ 366314 h 4999978"/>
              <a:gd name="connsiteX64" fmla="*/ 6565879 w 12192000"/>
              <a:gd name="connsiteY64" fmla="*/ 366812 h 4999978"/>
              <a:gd name="connsiteX65" fmla="*/ 6565997 w 12192000"/>
              <a:gd name="connsiteY65" fmla="*/ 367092 h 4999978"/>
              <a:gd name="connsiteX66" fmla="*/ 6575147 w 12192000"/>
              <a:gd name="connsiteY66" fmla="*/ 368156 h 4999978"/>
              <a:gd name="connsiteX67" fmla="*/ 6581899 w 12192000"/>
              <a:gd name="connsiteY67" fmla="*/ 367720 h 4999978"/>
              <a:gd name="connsiteX68" fmla="*/ 6598943 w 12192000"/>
              <a:gd name="connsiteY68" fmla="*/ 368688 h 4999978"/>
              <a:gd name="connsiteX69" fmla="*/ 6604421 w 12192000"/>
              <a:gd name="connsiteY69" fmla="*/ 370815 h 4999978"/>
              <a:gd name="connsiteX70" fmla="*/ 6606035 w 12192000"/>
              <a:gd name="connsiteY70" fmla="*/ 374247 h 4999978"/>
              <a:gd name="connsiteX71" fmla="*/ 6607669 w 12192000"/>
              <a:gd name="connsiteY71" fmla="*/ 373968 h 4999978"/>
              <a:gd name="connsiteX72" fmla="*/ 6637532 w 12192000"/>
              <a:gd name="connsiteY72" fmla="*/ 384907 h 4999978"/>
              <a:gd name="connsiteX73" fmla="*/ 6706880 w 12192000"/>
              <a:gd name="connsiteY73" fmla="*/ 399163 h 4999978"/>
              <a:gd name="connsiteX74" fmla="*/ 6747500 w 12192000"/>
              <a:gd name="connsiteY74" fmla="*/ 403168 h 4999978"/>
              <a:gd name="connsiteX75" fmla="*/ 6857783 w 12192000"/>
              <a:gd name="connsiteY75" fmla="*/ 418687 h 4999978"/>
              <a:gd name="connsiteX76" fmla="*/ 6926954 w 12192000"/>
              <a:gd name="connsiteY76" fmla="*/ 416162 h 4999978"/>
              <a:gd name="connsiteX77" fmla="*/ 6990389 w 12192000"/>
              <a:gd name="connsiteY77" fmla="*/ 425060 h 4999978"/>
              <a:gd name="connsiteX78" fmla="*/ 7041715 w 12192000"/>
              <a:gd name="connsiteY78" fmla="*/ 465902 h 4999978"/>
              <a:gd name="connsiteX79" fmla="*/ 7048103 w 12192000"/>
              <a:gd name="connsiteY79" fmla="*/ 464392 h 4999978"/>
              <a:gd name="connsiteX80" fmla="*/ 7057490 w 12192000"/>
              <a:gd name="connsiteY80" fmla="*/ 463917 h 4999978"/>
              <a:gd name="connsiteX81" fmla="*/ 7057730 w 12192000"/>
              <a:gd name="connsiteY81" fmla="*/ 464165 h 4999978"/>
              <a:gd name="connsiteX82" fmla="*/ 7066511 w 12192000"/>
              <a:gd name="connsiteY82" fmla="*/ 463214 h 4999978"/>
              <a:gd name="connsiteX83" fmla="*/ 7109401 w 12192000"/>
              <a:gd name="connsiteY83" fmla="*/ 455268 h 4999978"/>
              <a:gd name="connsiteX84" fmla="*/ 7166830 w 12192000"/>
              <a:gd name="connsiteY84" fmla="*/ 477037 h 4999978"/>
              <a:gd name="connsiteX85" fmla="*/ 7190442 w 12192000"/>
              <a:gd name="connsiteY85" fmla="*/ 480090 h 4999978"/>
              <a:gd name="connsiteX86" fmla="*/ 7203083 w 12192000"/>
              <a:gd name="connsiteY86" fmla="*/ 483106 h 4999978"/>
              <a:gd name="connsiteX87" fmla="*/ 7203894 w 12192000"/>
              <a:gd name="connsiteY87" fmla="*/ 484190 h 4999978"/>
              <a:gd name="connsiteX88" fmla="*/ 7245004 w 12192000"/>
              <a:gd name="connsiteY88" fmla="*/ 476444 h 4999978"/>
              <a:gd name="connsiteX89" fmla="*/ 7250514 w 12192000"/>
              <a:gd name="connsiteY89" fmla="*/ 477506 h 4999978"/>
              <a:gd name="connsiteX90" fmla="*/ 7277246 w 12192000"/>
              <a:gd name="connsiteY90" fmla="*/ 469782 h 4999978"/>
              <a:gd name="connsiteX91" fmla="*/ 7291092 w 12192000"/>
              <a:gd name="connsiteY91" fmla="*/ 467217 h 4999978"/>
              <a:gd name="connsiteX92" fmla="*/ 7294933 w 12192000"/>
              <a:gd name="connsiteY92" fmla="*/ 463549 h 4999978"/>
              <a:gd name="connsiteX93" fmla="*/ 7315408 w 12192000"/>
              <a:gd name="connsiteY93" fmla="*/ 461260 h 4999978"/>
              <a:gd name="connsiteX94" fmla="*/ 7317786 w 12192000"/>
              <a:gd name="connsiteY94" fmla="*/ 462106 h 4999978"/>
              <a:gd name="connsiteX95" fmla="*/ 7334572 w 12192000"/>
              <a:gd name="connsiteY95" fmla="*/ 456088 h 4999978"/>
              <a:gd name="connsiteX96" fmla="*/ 7375190 w 12192000"/>
              <a:gd name="connsiteY96" fmla="*/ 449931 h 4999978"/>
              <a:gd name="connsiteX97" fmla="*/ 7522997 w 12192000"/>
              <a:gd name="connsiteY97" fmla="*/ 442209 h 4999978"/>
              <a:gd name="connsiteX98" fmla="*/ 7686985 w 12192000"/>
              <a:gd name="connsiteY98" fmla="*/ 419805 h 4999978"/>
              <a:gd name="connsiteX99" fmla="*/ 7854068 w 12192000"/>
              <a:gd name="connsiteY99" fmla="*/ 409774 h 4999978"/>
              <a:gd name="connsiteX100" fmla="*/ 8034165 w 12192000"/>
              <a:gd name="connsiteY100" fmla="*/ 391699 h 4999978"/>
              <a:gd name="connsiteX101" fmla="*/ 8094381 w 12192000"/>
              <a:gd name="connsiteY101" fmla="*/ 395718 h 4999978"/>
              <a:gd name="connsiteX102" fmla="*/ 8146898 w 12192000"/>
              <a:gd name="connsiteY102" fmla="*/ 378558 h 4999978"/>
              <a:gd name="connsiteX103" fmla="*/ 8168993 w 12192000"/>
              <a:gd name="connsiteY103" fmla="*/ 384830 h 4999978"/>
              <a:gd name="connsiteX104" fmla="*/ 8172809 w 12192000"/>
              <a:gd name="connsiteY104" fmla="*/ 386137 h 4999978"/>
              <a:gd name="connsiteX105" fmla="*/ 8187962 w 12192000"/>
              <a:gd name="connsiteY105" fmla="*/ 386433 h 4999978"/>
              <a:gd name="connsiteX106" fmla="*/ 8192382 w 12192000"/>
              <a:gd name="connsiteY106" fmla="*/ 392692 h 4999978"/>
              <a:gd name="connsiteX107" fmla="*/ 8375192 w 12192000"/>
              <a:gd name="connsiteY107" fmla="*/ 383879 h 4999978"/>
              <a:gd name="connsiteX108" fmla="*/ 8454377 w 12192000"/>
              <a:gd name="connsiteY108" fmla="*/ 380331 h 4999978"/>
              <a:gd name="connsiteX109" fmla="*/ 8484740 w 12192000"/>
              <a:gd name="connsiteY109" fmla="*/ 385159 h 4999978"/>
              <a:gd name="connsiteX110" fmla="*/ 8601673 w 12192000"/>
              <a:gd name="connsiteY110" fmla="*/ 397101 h 4999978"/>
              <a:gd name="connsiteX111" fmla="*/ 8701676 w 12192000"/>
              <a:gd name="connsiteY111" fmla="*/ 401351 h 4999978"/>
              <a:gd name="connsiteX112" fmla="*/ 8773288 w 12192000"/>
              <a:gd name="connsiteY112" fmla="*/ 378077 h 4999978"/>
              <a:gd name="connsiteX113" fmla="*/ 8779909 w 12192000"/>
              <a:gd name="connsiteY113" fmla="*/ 382446 h 4999978"/>
              <a:gd name="connsiteX114" fmla="*/ 8829932 w 12192000"/>
              <a:gd name="connsiteY114" fmla="*/ 379243 h 4999978"/>
              <a:gd name="connsiteX115" fmla="*/ 9003386 w 12192000"/>
              <a:gd name="connsiteY115" fmla="*/ 336242 h 4999978"/>
              <a:gd name="connsiteX116" fmla="*/ 9101185 w 12192000"/>
              <a:gd name="connsiteY116" fmla="*/ 330862 h 4999978"/>
              <a:gd name="connsiteX117" fmla="*/ 9136185 w 12192000"/>
              <a:gd name="connsiteY117" fmla="*/ 334078 h 4999978"/>
              <a:gd name="connsiteX118" fmla="*/ 9194801 w 12192000"/>
              <a:gd name="connsiteY118" fmla="*/ 339149 h 4999978"/>
              <a:gd name="connsiteX119" fmla="*/ 9239316 w 12192000"/>
              <a:gd name="connsiteY119" fmla="*/ 355558 h 4999978"/>
              <a:gd name="connsiteX120" fmla="*/ 9288052 w 12192000"/>
              <a:gd name="connsiteY120" fmla="*/ 354796 h 4999978"/>
              <a:gd name="connsiteX121" fmla="*/ 9298465 w 12192000"/>
              <a:gd name="connsiteY121" fmla="*/ 338296 h 4999978"/>
              <a:gd name="connsiteX122" fmla="*/ 9350892 w 12192000"/>
              <a:gd name="connsiteY122" fmla="*/ 342778 h 4999978"/>
              <a:gd name="connsiteX123" fmla="*/ 9430522 w 12192000"/>
              <a:gd name="connsiteY123" fmla="*/ 351368 h 4999978"/>
              <a:gd name="connsiteX124" fmla="*/ 9476215 w 12192000"/>
              <a:gd name="connsiteY124" fmla="*/ 352107 h 4999978"/>
              <a:gd name="connsiteX125" fmla="*/ 9601276 w 12192000"/>
              <a:gd name="connsiteY125" fmla="*/ 358704 h 4999978"/>
              <a:gd name="connsiteX126" fmla="*/ 9771664 w 12192000"/>
              <a:gd name="connsiteY126" fmla="*/ 375074 h 4999978"/>
              <a:gd name="connsiteX127" fmla="*/ 9905153 w 12192000"/>
              <a:gd name="connsiteY127" fmla="*/ 400650 h 4999978"/>
              <a:gd name="connsiteX128" fmla="*/ 9922553 w 12192000"/>
              <a:gd name="connsiteY128" fmla="*/ 404569 h 4999978"/>
              <a:gd name="connsiteX129" fmla="*/ 10044658 w 12192000"/>
              <a:gd name="connsiteY129" fmla="*/ 418077 h 4999978"/>
              <a:gd name="connsiteX130" fmla="*/ 10184585 w 12192000"/>
              <a:gd name="connsiteY130" fmla="*/ 407138 h 4999978"/>
              <a:gd name="connsiteX131" fmla="*/ 10366435 w 12192000"/>
              <a:gd name="connsiteY131" fmla="*/ 462428 h 4999978"/>
              <a:gd name="connsiteX132" fmla="*/ 10688220 w 12192000"/>
              <a:gd name="connsiteY132" fmla="*/ 542258 h 4999978"/>
              <a:gd name="connsiteX133" fmla="*/ 11026690 w 12192000"/>
              <a:gd name="connsiteY133" fmla="*/ 550681 h 4999978"/>
              <a:gd name="connsiteX134" fmla="*/ 11113779 w 12192000"/>
              <a:gd name="connsiteY134" fmla="*/ 533868 h 4999978"/>
              <a:gd name="connsiteX135" fmla="*/ 11369556 w 12192000"/>
              <a:gd name="connsiteY135" fmla="*/ 491719 h 4999978"/>
              <a:gd name="connsiteX136" fmla="*/ 11623342 w 12192000"/>
              <a:gd name="connsiteY136" fmla="*/ 388428 h 4999978"/>
              <a:gd name="connsiteX137" fmla="*/ 11786511 w 12192000"/>
              <a:gd name="connsiteY137" fmla="*/ 358390 h 4999978"/>
              <a:gd name="connsiteX138" fmla="*/ 11862577 w 12192000"/>
              <a:gd name="connsiteY138" fmla="*/ 330549 h 4999978"/>
              <a:gd name="connsiteX139" fmla="*/ 11916612 w 12192000"/>
              <a:gd name="connsiteY139" fmla="*/ 323810 h 4999978"/>
              <a:gd name="connsiteX140" fmla="*/ 11948830 w 12192000"/>
              <a:gd name="connsiteY140" fmla="*/ 318062 h 4999978"/>
              <a:gd name="connsiteX141" fmla="*/ 12001583 w 12192000"/>
              <a:gd name="connsiteY141" fmla="*/ 279643 h 4999978"/>
              <a:gd name="connsiteX142" fmla="*/ 12174977 w 12192000"/>
              <a:gd name="connsiteY142" fmla="*/ 264652 h 4999978"/>
              <a:gd name="connsiteX143" fmla="*/ 12192000 w 12192000"/>
              <a:gd name="connsiteY143" fmla="*/ 256549 h 4999978"/>
              <a:gd name="connsiteX144" fmla="*/ 12192000 w 12192000"/>
              <a:gd name="connsiteY144" fmla="*/ 4999978 h 4999978"/>
              <a:gd name="connsiteX145" fmla="*/ 0 w 12192000"/>
              <a:gd name="connsiteY145" fmla="*/ 4999978 h 4999978"/>
              <a:gd name="connsiteX146" fmla="*/ 0 w 12192000"/>
              <a:gd name="connsiteY146" fmla="*/ 617449 h 4999978"/>
              <a:gd name="connsiteX147" fmla="*/ 11075 w 12192000"/>
              <a:gd name="connsiteY147" fmla="*/ 615178 h 4999978"/>
              <a:gd name="connsiteX148" fmla="*/ 44061 w 12192000"/>
              <a:gd name="connsiteY148" fmla="*/ 608596 h 4999978"/>
              <a:gd name="connsiteX149" fmla="*/ 170342 w 12192000"/>
              <a:gd name="connsiteY149" fmla="*/ 551077 h 4999978"/>
              <a:gd name="connsiteX150" fmla="*/ 168955 w 12192000"/>
              <a:gd name="connsiteY150" fmla="*/ 542164 h 4999978"/>
              <a:gd name="connsiteX151" fmla="*/ 181474 w 12192000"/>
              <a:gd name="connsiteY151" fmla="*/ 541281 h 4999978"/>
              <a:gd name="connsiteX152" fmla="*/ 209440 w 12192000"/>
              <a:gd name="connsiteY152" fmla="*/ 540561 h 4999978"/>
              <a:gd name="connsiteX153" fmla="*/ 293152 w 12192000"/>
              <a:gd name="connsiteY153" fmla="*/ 536576 h 4999978"/>
              <a:gd name="connsiteX154" fmla="*/ 315693 w 12192000"/>
              <a:gd name="connsiteY154" fmla="*/ 519030 h 4999978"/>
              <a:gd name="connsiteX155" fmla="*/ 337305 w 12192000"/>
              <a:gd name="connsiteY155" fmla="*/ 518372 h 4999978"/>
              <a:gd name="connsiteX156" fmla="*/ 462252 w 12192000"/>
              <a:gd name="connsiteY156" fmla="*/ 493151 h 4999978"/>
              <a:gd name="connsiteX157" fmla="*/ 479457 w 12192000"/>
              <a:gd name="connsiteY157" fmla="*/ 491123 h 4999978"/>
              <a:gd name="connsiteX158" fmla="*/ 488653 w 12192000"/>
              <a:gd name="connsiteY158" fmla="*/ 483257 h 4999978"/>
              <a:gd name="connsiteX159" fmla="*/ 522053 w 12192000"/>
              <a:gd name="connsiteY159" fmla="*/ 481125 h 4999978"/>
              <a:gd name="connsiteX160" fmla="*/ 523520 w 12192000"/>
              <a:gd name="connsiteY160" fmla="*/ 476713 h 4999978"/>
              <a:gd name="connsiteX161" fmla="*/ 632714 w 12192000"/>
              <a:gd name="connsiteY161" fmla="*/ 437101 h 4999978"/>
              <a:gd name="connsiteX162" fmla="*/ 651426 w 12192000"/>
              <a:gd name="connsiteY162" fmla="*/ 430544 h 4999978"/>
              <a:gd name="connsiteX163" fmla="*/ 667724 w 12192000"/>
              <a:gd name="connsiteY163" fmla="*/ 432138 h 4999978"/>
              <a:gd name="connsiteX164" fmla="*/ 757679 w 12192000"/>
              <a:gd name="connsiteY164" fmla="*/ 425145 h 4999978"/>
              <a:gd name="connsiteX165" fmla="*/ 779159 w 12192000"/>
              <a:gd name="connsiteY165" fmla="*/ 428059 h 4999978"/>
              <a:gd name="connsiteX166" fmla="*/ 788293 w 12192000"/>
              <a:gd name="connsiteY166" fmla="*/ 434863 h 4999978"/>
              <a:gd name="connsiteX167" fmla="*/ 822923 w 12192000"/>
              <a:gd name="connsiteY167" fmla="*/ 421074 h 4999978"/>
              <a:gd name="connsiteX168" fmla="*/ 876559 w 12192000"/>
              <a:gd name="connsiteY168" fmla="*/ 411088 h 4999978"/>
              <a:gd name="connsiteX169" fmla="*/ 902011 w 12192000"/>
              <a:gd name="connsiteY169" fmla="*/ 404118 h 4999978"/>
              <a:gd name="connsiteX170" fmla="*/ 922715 w 12192000"/>
              <a:gd name="connsiteY170" fmla="*/ 407699 h 4999978"/>
              <a:gd name="connsiteX171" fmla="*/ 1040139 w 12192000"/>
              <a:gd name="connsiteY171" fmla="*/ 406590 h 4999978"/>
              <a:gd name="connsiteX172" fmla="*/ 1067251 w 12192000"/>
              <a:gd name="connsiteY172" fmla="*/ 412384 h 4999978"/>
              <a:gd name="connsiteX173" fmla="*/ 1080272 w 12192000"/>
              <a:gd name="connsiteY173" fmla="*/ 424669 h 4999978"/>
              <a:gd name="connsiteX174" fmla="*/ 1090219 w 12192000"/>
              <a:gd name="connsiteY174" fmla="*/ 420026 h 4999978"/>
              <a:gd name="connsiteX175" fmla="*/ 1161226 w 12192000"/>
              <a:gd name="connsiteY175" fmla="*/ 418304 h 4999978"/>
              <a:gd name="connsiteX176" fmla="*/ 1207525 w 12192000"/>
              <a:gd name="connsiteY176" fmla="*/ 416039 h 4999978"/>
              <a:gd name="connsiteX177" fmla="*/ 1295331 w 12192000"/>
              <a:gd name="connsiteY177" fmla="*/ 402182 h 4999978"/>
              <a:gd name="connsiteX178" fmla="*/ 1347118 w 12192000"/>
              <a:gd name="connsiteY178" fmla="*/ 399704 h 4999978"/>
              <a:gd name="connsiteX179" fmla="*/ 1378108 w 12192000"/>
              <a:gd name="connsiteY179" fmla="*/ 398410 h 4999978"/>
              <a:gd name="connsiteX180" fmla="*/ 1459192 w 12192000"/>
              <a:gd name="connsiteY180" fmla="*/ 380919 h 4999978"/>
              <a:gd name="connsiteX181" fmla="*/ 1590120 w 12192000"/>
              <a:gd name="connsiteY181" fmla="*/ 317608 h 4999978"/>
              <a:gd name="connsiteX182" fmla="*/ 1631417 w 12192000"/>
              <a:gd name="connsiteY182" fmla="*/ 308227 h 4999978"/>
              <a:gd name="connsiteX183" fmla="*/ 1695877 w 12192000"/>
              <a:gd name="connsiteY183" fmla="*/ 303848 h 4999978"/>
              <a:gd name="connsiteX184" fmla="*/ 1844438 w 12192000"/>
              <a:gd name="connsiteY184" fmla="*/ 271304 h 4999978"/>
              <a:gd name="connsiteX185" fmla="*/ 1881324 w 12192000"/>
              <a:gd name="connsiteY185" fmla="*/ 268497 h 4999978"/>
              <a:gd name="connsiteX186" fmla="*/ 1908999 w 12192000"/>
              <a:gd name="connsiteY186" fmla="*/ 269338 h 4999978"/>
              <a:gd name="connsiteX187" fmla="*/ 1974956 w 12192000"/>
              <a:gd name="connsiteY187" fmla="*/ 255958 h 4999978"/>
              <a:gd name="connsiteX188" fmla="*/ 2082409 w 12192000"/>
              <a:gd name="connsiteY188" fmla="*/ 227290 h 4999978"/>
              <a:gd name="connsiteX189" fmla="*/ 2105639 w 12192000"/>
              <a:gd name="connsiteY189" fmla="*/ 222648 h 4999978"/>
              <a:gd name="connsiteX190" fmla="*/ 2126992 w 12192000"/>
              <a:gd name="connsiteY190" fmla="*/ 224468 h 4999978"/>
              <a:gd name="connsiteX191" fmla="*/ 2133154 w 12192000"/>
              <a:gd name="connsiteY191" fmla="*/ 229952 h 4999978"/>
              <a:gd name="connsiteX192" fmla="*/ 2146154 w 12192000"/>
              <a:gd name="connsiteY192" fmla="*/ 228332 h 4999978"/>
              <a:gd name="connsiteX193" fmla="*/ 2149901 w 12192000"/>
              <a:gd name="connsiteY193" fmla="*/ 229116 h 4999978"/>
              <a:gd name="connsiteX194" fmla="*/ 2171100 w 12192000"/>
              <a:gd name="connsiteY194" fmla="*/ 232389 h 4999978"/>
              <a:gd name="connsiteX195" fmla="*/ 2209148 w 12192000"/>
              <a:gd name="connsiteY195" fmla="*/ 209225 h 4999978"/>
              <a:gd name="connsiteX196" fmla="*/ 2261889 w 12192000"/>
              <a:gd name="connsiteY196" fmla="*/ 205532 h 4999978"/>
              <a:gd name="connsiteX197" fmla="*/ 2452315 w 12192000"/>
              <a:gd name="connsiteY197" fmla="*/ 152899 h 4999978"/>
              <a:gd name="connsiteX198" fmla="*/ 2495330 w 12192000"/>
              <a:gd name="connsiteY198" fmla="*/ 142101 h 4999978"/>
              <a:gd name="connsiteX199" fmla="*/ 2665623 w 12192000"/>
              <a:gd name="connsiteY199" fmla="*/ 96394 h 4999978"/>
              <a:gd name="connsiteX200" fmla="*/ 2763332 w 12192000"/>
              <a:gd name="connsiteY200" fmla="*/ 74831 h 4999978"/>
              <a:gd name="connsiteX201" fmla="*/ 2843870 w 12192000"/>
              <a:gd name="connsiteY201" fmla="*/ 47507 h 4999978"/>
              <a:gd name="connsiteX202" fmla="*/ 2862745 w 12192000"/>
              <a:gd name="connsiteY202" fmla="*/ 43242 h 4999978"/>
              <a:gd name="connsiteX203" fmla="*/ 2864596 w 12192000"/>
              <a:gd name="connsiteY203" fmla="*/ 39218 h 4999978"/>
              <a:gd name="connsiteX204" fmla="*/ 2875381 w 12192000"/>
              <a:gd name="connsiteY204" fmla="*/ 35003 h 4999978"/>
              <a:gd name="connsiteX205" fmla="*/ 2895139 w 12192000"/>
              <a:gd name="connsiteY205" fmla="*/ 24186 h 4999978"/>
              <a:gd name="connsiteX206" fmla="*/ 2932205 w 12192000"/>
              <a:gd name="connsiteY206" fmla="*/ 11873 h 4999978"/>
              <a:gd name="connsiteX207" fmla="*/ 2933310 w 12192000"/>
              <a:gd name="connsiteY207" fmla="*/ 12816 h 4999978"/>
              <a:gd name="connsiteX208" fmla="*/ 2945218 w 12192000"/>
              <a:gd name="connsiteY208" fmla="*/ 14141 h 4999978"/>
              <a:gd name="connsiteX209" fmla="*/ 3016048 w 12192000"/>
              <a:gd name="connsiteY209" fmla="*/ 12381 h 4999978"/>
              <a:gd name="connsiteX210" fmla="*/ 3057077 w 12192000"/>
              <a:gd name="connsiteY210" fmla="*/ 14845 h 4999978"/>
              <a:gd name="connsiteX211" fmla="*/ 3148105 w 12192000"/>
              <a:gd name="connsiteY211" fmla="*/ 30648 h 4999978"/>
              <a:gd name="connsiteX212" fmla="*/ 3251671 w 12192000"/>
              <a:gd name="connsiteY212" fmla="*/ 31575 h 4999978"/>
              <a:gd name="connsiteX213" fmla="*/ 3351400 w 12192000"/>
              <a:gd name="connsiteY213" fmla="*/ 32687 h 4999978"/>
              <a:gd name="connsiteX214" fmla="*/ 3387481 w 12192000"/>
              <a:gd name="connsiteY214" fmla="*/ 31443 h 4999978"/>
              <a:gd name="connsiteX215" fmla="*/ 3451923 w 12192000"/>
              <a:gd name="connsiteY215" fmla="*/ 36482 h 4999978"/>
              <a:gd name="connsiteX216" fmla="*/ 3481520 w 12192000"/>
              <a:gd name="connsiteY216" fmla="*/ 43287 h 4999978"/>
              <a:gd name="connsiteX217" fmla="*/ 3482804 w 12192000"/>
              <a:gd name="connsiteY217" fmla="*/ 42812 h 4999978"/>
              <a:gd name="connsiteX218" fmla="*/ 3485495 w 12192000"/>
              <a:gd name="connsiteY218" fmla="*/ 45921 h 4999978"/>
              <a:gd name="connsiteX219" fmla="*/ 3490972 w 12192000"/>
              <a:gd name="connsiteY219" fmla="*/ 47286 h 4999978"/>
              <a:gd name="connsiteX220" fmla="*/ 3505835 w 12192000"/>
              <a:gd name="connsiteY220" fmla="*/ 46077 h 4999978"/>
              <a:gd name="connsiteX221" fmla="*/ 3511410 w 12192000"/>
              <a:gd name="connsiteY221" fmla="*/ 44808 h 4999978"/>
              <a:gd name="connsiteX222" fmla="*/ 3519598 w 12192000"/>
              <a:gd name="connsiteY222" fmla="*/ 44683 h 4999978"/>
              <a:gd name="connsiteX223" fmla="*/ 3519807 w 12192000"/>
              <a:gd name="connsiteY223" fmla="*/ 44938 h 4999978"/>
              <a:gd name="connsiteX224" fmla="*/ 3527466 w 12192000"/>
              <a:gd name="connsiteY224" fmla="*/ 44316 h 4999978"/>
              <a:gd name="connsiteX225" fmla="*/ 3564889 w 12192000"/>
              <a:gd name="connsiteY225" fmla="*/ 57394 h 4999978"/>
              <a:gd name="connsiteX226" fmla="*/ 3614922 w 12192000"/>
              <a:gd name="connsiteY226" fmla="*/ 61804 h 4999978"/>
              <a:gd name="connsiteX227" fmla="*/ 3635506 w 12192000"/>
              <a:gd name="connsiteY227" fmla="*/ 65718 h 4999978"/>
              <a:gd name="connsiteX228" fmla="*/ 3646525 w 12192000"/>
              <a:gd name="connsiteY228" fmla="*/ 69193 h 4999978"/>
              <a:gd name="connsiteX229" fmla="*/ 3647224 w 12192000"/>
              <a:gd name="connsiteY229" fmla="*/ 70303 h 4999978"/>
              <a:gd name="connsiteX230" fmla="*/ 3683100 w 12192000"/>
              <a:gd name="connsiteY230" fmla="*/ 64109 h 4999978"/>
              <a:gd name="connsiteX231" fmla="*/ 3687901 w 12192000"/>
              <a:gd name="connsiteY231" fmla="*/ 65372 h 4999978"/>
              <a:gd name="connsiteX232" fmla="*/ 3711234 w 12192000"/>
              <a:gd name="connsiteY232" fmla="*/ 58665 h 4999978"/>
              <a:gd name="connsiteX233" fmla="*/ 3723318 w 12192000"/>
              <a:gd name="connsiteY233" fmla="*/ 56625 h 4999978"/>
              <a:gd name="connsiteX234" fmla="*/ 3726677 w 12192000"/>
              <a:gd name="connsiteY234" fmla="*/ 53112 h 4999978"/>
              <a:gd name="connsiteX235" fmla="*/ 3744535 w 12192000"/>
              <a:gd name="connsiteY235" fmla="*/ 51590 h 4999978"/>
              <a:gd name="connsiteX236" fmla="*/ 3746608 w 12192000"/>
              <a:gd name="connsiteY236" fmla="*/ 52522 h 4999978"/>
              <a:gd name="connsiteX237" fmla="*/ 3761262 w 12192000"/>
              <a:gd name="connsiteY237" fmla="*/ 47147 h 4999978"/>
              <a:gd name="connsiteX238" fmla="*/ 3803931 w 12192000"/>
              <a:gd name="connsiteY238" fmla="*/ 49309 h 4999978"/>
              <a:gd name="connsiteX239" fmla="*/ 3925626 w 12192000"/>
              <a:gd name="connsiteY239" fmla="*/ 40301 h 4999978"/>
              <a:gd name="connsiteX240" fmla="*/ 4033324 w 12192000"/>
              <a:gd name="connsiteY240" fmla="*/ 26451 h 499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12192000" h="4999978">
                <a:moveTo>
                  <a:pt x="4033324" y="26451"/>
                </a:moveTo>
                <a:cubicBezTo>
                  <a:pt x="4068852" y="20039"/>
                  <a:pt x="4120375" y="24864"/>
                  <a:pt x="4138795" y="28995"/>
                </a:cubicBezTo>
                <a:cubicBezTo>
                  <a:pt x="4157457" y="25447"/>
                  <a:pt x="4207517" y="4465"/>
                  <a:pt x="4197186" y="16311"/>
                </a:cubicBezTo>
                <a:cubicBezTo>
                  <a:pt x="4253598" y="-9657"/>
                  <a:pt x="4307498" y="21402"/>
                  <a:pt x="4371550" y="8916"/>
                </a:cubicBezTo>
                <a:cubicBezTo>
                  <a:pt x="4407078" y="35696"/>
                  <a:pt x="4387627" y="10675"/>
                  <a:pt x="4424056" y="15151"/>
                </a:cubicBezTo>
                <a:cubicBezTo>
                  <a:pt x="4413661" y="-9905"/>
                  <a:pt x="4468424" y="28513"/>
                  <a:pt x="4469897" y="0"/>
                </a:cubicBezTo>
                <a:cubicBezTo>
                  <a:pt x="4476479" y="1717"/>
                  <a:pt x="4482810" y="4280"/>
                  <a:pt x="4489151" y="7067"/>
                </a:cubicBezTo>
                <a:lnTo>
                  <a:pt x="4492479" y="8512"/>
                </a:lnTo>
                <a:lnTo>
                  <a:pt x="4505693" y="9366"/>
                </a:lnTo>
                <a:lnTo>
                  <a:pt x="4509529" y="15767"/>
                </a:lnTo>
                <a:lnTo>
                  <a:pt x="4529499" y="21469"/>
                </a:lnTo>
                <a:cubicBezTo>
                  <a:pt x="4536963" y="22651"/>
                  <a:pt x="4544973" y="22811"/>
                  <a:pt x="4553795" y="21323"/>
                </a:cubicBezTo>
                <a:cubicBezTo>
                  <a:pt x="4575351" y="9646"/>
                  <a:pt x="4609487" y="22868"/>
                  <a:pt x="4640118" y="21481"/>
                </a:cubicBezTo>
                <a:lnTo>
                  <a:pt x="4654127" y="17734"/>
                </a:lnTo>
                <a:lnTo>
                  <a:pt x="4700168" y="22735"/>
                </a:lnTo>
                <a:cubicBezTo>
                  <a:pt x="4713264" y="23630"/>
                  <a:pt x="4726846" y="23979"/>
                  <a:pt x="4741127" y="23309"/>
                </a:cubicBezTo>
                <a:lnTo>
                  <a:pt x="4767598" y="20054"/>
                </a:lnTo>
                <a:lnTo>
                  <a:pt x="4774592" y="22231"/>
                </a:lnTo>
                <a:cubicBezTo>
                  <a:pt x="4786697" y="21758"/>
                  <a:pt x="4802577" y="13360"/>
                  <a:pt x="4801328" y="23236"/>
                </a:cubicBezTo>
                <a:lnTo>
                  <a:pt x="4814870" y="19579"/>
                </a:lnTo>
                <a:lnTo>
                  <a:pt x="4828440" y="27197"/>
                </a:lnTo>
                <a:cubicBezTo>
                  <a:pt x="4829942" y="28997"/>
                  <a:pt x="4831084" y="30920"/>
                  <a:pt x="4831826" y="32900"/>
                </a:cubicBezTo>
                <a:lnTo>
                  <a:pt x="4850785" y="29972"/>
                </a:lnTo>
                <a:lnTo>
                  <a:pt x="4866468" y="35321"/>
                </a:lnTo>
                <a:lnTo>
                  <a:pt x="4879983" y="31397"/>
                </a:lnTo>
                <a:lnTo>
                  <a:pt x="4885635" y="32124"/>
                </a:lnTo>
                <a:lnTo>
                  <a:pt x="4899698" y="34658"/>
                </a:lnTo>
                <a:cubicBezTo>
                  <a:pt x="4906918" y="36481"/>
                  <a:pt x="4915001" y="38690"/>
                  <a:pt x="4923986" y="40414"/>
                </a:cubicBezTo>
                <a:lnTo>
                  <a:pt x="4931544" y="41140"/>
                </a:lnTo>
                <a:lnTo>
                  <a:pt x="4948135" y="50311"/>
                </a:lnTo>
                <a:cubicBezTo>
                  <a:pt x="4960212" y="57252"/>
                  <a:pt x="4969702" y="61906"/>
                  <a:pt x="4980068" y="57834"/>
                </a:cubicBezTo>
                <a:cubicBezTo>
                  <a:pt x="4998023" y="66760"/>
                  <a:pt x="5010918" y="92451"/>
                  <a:pt x="5036541" y="85075"/>
                </a:cubicBezTo>
                <a:cubicBezTo>
                  <a:pt x="5028940" y="96955"/>
                  <a:pt x="5065159" y="85981"/>
                  <a:pt x="5069678" y="97961"/>
                </a:cubicBezTo>
                <a:cubicBezTo>
                  <a:pt x="5071842" y="107637"/>
                  <a:pt x="5083332" y="106564"/>
                  <a:pt x="5092160" y="109985"/>
                </a:cubicBezTo>
                <a:cubicBezTo>
                  <a:pt x="5098585" y="119790"/>
                  <a:pt x="5142841" y="128053"/>
                  <a:pt x="5158166" y="126350"/>
                </a:cubicBezTo>
                <a:cubicBezTo>
                  <a:pt x="5201256" y="115702"/>
                  <a:pt x="5236783" y="155004"/>
                  <a:pt x="5271252" y="147520"/>
                </a:cubicBezTo>
                <a:cubicBezTo>
                  <a:pt x="5280328" y="148294"/>
                  <a:pt x="5287877" y="150405"/>
                  <a:pt x="5294438" y="153338"/>
                </a:cubicBezTo>
                <a:lnTo>
                  <a:pt x="5310840" y="163551"/>
                </a:lnTo>
                <a:cubicBezTo>
                  <a:pt x="5311084" y="165856"/>
                  <a:pt x="5311328" y="168159"/>
                  <a:pt x="5311570" y="170463"/>
                </a:cubicBezTo>
                <a:lnTo>
                  <a:pt x="5323756" y="174500"/>
                </a:lnTo>
                <a:lnTo>
                  <a:pt x="5326259" y="176662"/>
                </a:lnTo>
                <a:cubicBezTo>
                  <a:pt x="5331024" y="180816"/>
                  <a:pt x="5377788" y="196401"/>
                  <a:pt x="5383267" y="199617"/>
                </a:cubicBezTo>
                <a:cubicBezTo>
                  <a:pt x="5410952" y="208660"/>
                  <a:pt x="5442445" y="222284"/>
                  <a:pt x="5492371" y="230923"/>
                </a:cubicBezTo>
                <a:cubicBezTo>
                  <a:pt x="5559037" y="234969"/>
                  <a:pt x="5575360" y="250215"/>
                  <a:pt x="5640913" y="239810"/>
                </a:cubicBezTo>
                <a:lnTo>
                  <a:pt x="5877770" y="283747"/>
                </a:lnTo>
                <a:cubicBezTo>
                  <a:pt x="5915819" y="295609"/>
                  <a:pt x="5955621" y="294617"/>
                  <a:pt x="5989615" y="306445"/>
                </a:cubicBezTo>
                <a:lnTo>
                  <a:pt x="5996857" y="310331"/>
                </a:lnTo>
                <a:lnTo>
                  <a:pt x="6037387" y="299308"/>
                </a:lnTo>
                <a:cubicBezTo>
                  <a:pt x="6073044" y="293289"/>
                  <a:pt x="6106738" y="295248"/>
                  <a:pt x="6113074" y="312627"/>
                </a:cubicBezTo>
                <a:cubicBezTo>
                  <a:pt x="6172518" y="323086"/>
                  <a:pt x="6233561" y="310428"/>
                  <a:pt x="6280929" y="337226"/>
                </a:cubicBezTo>
                <a:cubicBezTo>
                  <a:pt x="6286383" y="333837"/>
                  <a:pt x="6292357" y="331425"/>
                  <a:pt x="6298665" y="329713"/>
                </a:cubicBezTo>
                <a:lnTo>
                  <a:pt x="6317326" y="326576"/>
                </a:lnTo>
                <a:lnTo>
                  <a:pt x="6319212" y="327786"/>
                </a:lnTo>
                <a:cubicBezTo>
                  <a:pt x="6328393" y="330680"/>
                  <a:pt x="6334701" y="330467"/>
                  <a:pt x="6339724" y="328880"/>
                </a:cubicBezTo>
                <a:lnTo>
                  <a:pt x="6345010" y="325930"/>
                </a:lnTo>
                <a:lnTo>
                  <a:pt x="6359332" y="325681"/>
                </a:lnTo>
                <a:lnTo>
                  <a:pt x="6388220" y="322496"/>
                </a:lnTo>
                <a:lnTo>
                  <a:pt x="6392994" y="324426"/>
                </a:lnTo>
                <a:lnTo>
                  <a:pt x="6435581" y="323557"/>
                </a:lnTo>
                <a:cubicBezTo>
                  <a:pt x="6435677" y="323952"/>
                  <a:pt x="6435772" y="324349"/>
                  <a:pt x="6435870" y="324745"/>
                </a:cubicBezTo>
                <a:cubicBezTo>
                  <a:pt x="6437488" y="327387"/>
                  <a:pt x="6440513" y="329298"/>
                  <a:pt x="6446571" y="329739"/>
                </a:cubicBezTo>
                <a:cubicBezTo>
                  <a:pt x="6432902" y="346634"/>
                  <a:pt x="6448636" y="336743"/>
                  <a:pt x="6467701" y="336547"/>
                </a:cubicBezTo>
                <a:cubicBezTo>
                  <a:pt x="6450726" y="362746"/>
                  <a:pt x="6507518" y="351573"/>
                  <a:pt x="6512727" y="367087"/>
                </a:cubicBezTo>
                <a:cubicBezTo>
                  <a:pt x="6527112" y="366352"/>
                  <a:pt x="6542020" y="366053"/>
                  <a:pt x="6557094" y="366314"/>
                </a:cubicBezTo>
                <a:lnTo>
                  <a:pt x="6565879" y="366812"/>
                </a:lnTo>
                <a:cubicBezTo>
                  <a:pt x="6565919" y="366905"/>
                  <a:pt x="6565958" y="366998"/>
                  <a:pt x="6565997" y="367092"/>
                </a:cubicBezTo>
                <a:cubicBezTo>
                  <a:pt x="6567779" y="367776"/>
                  <a:pt x="6570621" y="368158"/>
                  <a:pt x="6575147" y="368156"/>
                </a:cubicBezTo>
                <a:lnTo>
                  <a:pt x="6581899" y="367720"/>
                </a:lnTo>
                <a:lnTo>
                  <a:pt x="6598943" y="368688"/>
                </a:lnTo>
                <a:lnTo>
                  <a:pt x="6604421" y="370815"/>
                </a:lnTo>
                <a:lnTo>
                  <a:pt x="6606035" y="374247"/>
                </a:lnTo>
                <a:lnTo>
                  <a:pt x="6607669" y="373968"/>
                </a:lnTo>
                <a:cubicBezTo>
                  <a:pt x="6620475" y="368913"/>
                  <a:pt x="6625312" y="360789"/>
                  <a:pt x="6637532" y="384907"/>
                </a:cubicBezTo>
                <a:cubicBezTo>
                  <a:pt x="6666345" y="377219"/>
                  <a:pt x="6669861" y="391673"/>
                  <a:pt x="6706880" y="399163"/>
                </a:cubicBezTo>
                <a:cubicBezTo>
                  <a:pt x="6723837" y="391250"/>
                  <a:pt x="6736071" y="395293"/>
                  <a:pt x="6747500" y="403168"/>
                </a:cubicBezTo>
                <a:cubicBezTo>
                  <a:pt x="6784745" y="401441"/>
                  <a:pt x="6816872" y="413543"/>
                  <a:pt x="6857783" y="418687"/>
                </a:cubicBezTo>
                <a:cubicBezTo>
                  <a:pt x="6902932" y="429261"/>
                  <a:pt x="6899138" y="407985"/>
                  <a:pt x="6926954" y="416162"/>
                </a:cubicBezTo>
                <a:lnTo>
                  <a:pt x="6990389" y="425060"/>
                </a:lnTo>
                <a:lnTo>
                  <a:pt x="7041715" y="465902"/>
                </a:lnTo>
                <a:lnTo>
                  <a:pt x="7048103" y="464392"/>
                </a:lnTo>
                <a:cubicBezTo>
                  <a:pt x="7052510" y="463654"/>
                  <a:pt x="7055450" y="463555"/>
                  <a:pt x="7057490" y="463917"/>
                </a:cubicBezTo>
                <a:lnTo>
                  <a:pt x="7057730" y="464165"/>
                </a:lnTo>
                <a:lnTo>
                  <a:pt x="7066511" y="463214"/>
                </a:lnTo>
                <a:cubicBezTo>
                  <a:pt x="7081316" y="461011"/>
                  <a:pt x="7095708" y="458304"/>
                  <a:pt x="7109401" y="455268"/>
                </a:cubicBezTo>
                <a:cubicBezTo>
                  <a:pt x="7121361" y="469195"/>
                  <a:pt x="7171741" y="449331"/>
                  <a:pt x="7166830" y="477037"/>
                </a:cubicBezTo>
                <a:cubicBezTo>
                  <a:pt x="7185318" y="473753"/>
                  <a:pt x="7196261" y="461778"/>
                  <a:pt x="7190442" y="480090"/>
                </a:cubicBezTo>
                <a:cubicBezTo>
                  <a:pt x="7196540" y="479524"/>
                  <a:pt x="7200336" y="480853"/>
                  <a:pt x="7203083" y="483106"/>
                </a:cubicBezTo>
                <a:lnTo>
                  <a:pt x="7203894" y="484190"/>
                </a:lnTo>
                <a:lnTo>
                  <a:pt x="7245004" y="476444"/>
                </a:lnTo>
                <a:lnTo>
                  <a:pt x="7250514" y="477506"/>
                </a:lnTo>
                <a:lnTo>
                  <a:pt x="7277246" y="469782"/>
                </a:lnTo>
                <a:lnTo>
                  <a:pt x="7291092" y="467217"/>
                </a:lnTo>
                <a:lnTo>
                  <a:pt x="7294933" y="463549"/>
                </a:lnTo>
                <a:cubicBezTo>
                  <a:pt x="7299121" y="461223"/>
                  <a:pt x="7305176" y="459995"/>
                  <a:pt x="7315408" y="461260"/>
                </a:cubicBezTo>
                <a:lnTo>
                  <a:pt x="7317786" y="462106"/>
                </a:lnTo>
                <a:lnTo>
                  <a:pt x="7334572" y="456088"/>
                </a:lnTo>
                <a:cubicBezTo>
                  <a:pt x="7339959" y="453431"/>
                  <a:pt x="7371380" y="454045"/>
                  <a:pt x="7375190" y="449931"/>
                </a:cubicBezTo>
                <a:cubicBezTo>
                  <a:pt x="7433241" y="467756"/>
                  <a:pt x="7460434" y="441906"/>
                  <a:pt x="7522997" y="442209"/>
                </a:cubicBezTo>
                <a:cubicBezTo>
                  <a:pt x="7592791" y="433619"/>
                  <a:pt x="7640927" y="424233"/>
                  <a:pt x="7686985" y="419805"/>
                </a:cubicBezTo>
                <a:cubicBezTo>
                  <a:pt x="7708370" y="415450"/>
                  <a:pt x="7865878" y="397444"/>
                  <a:pt x="7854068" y="409774"/>
                </a:cubicBezTo>
                <a:cubicBezTo>
                  <a:pt x="7918669" y="381306"/>
                  <a:pt x="7960767" y="406961"/>
                  <a:pt x="8034165" y="391699"/>
                </a:cubicBezTo>
                <a:cubicBezTo>
                  <a:pt x="8074975" y="417062"/>
                  <a:pt x="8052607" y="392777"/>
                  <a:pt x="8094381" y="395718"/>
                </a:cubicBezTo>
                <a:cubicBezTo>
                  <a:pt x="8082391" y="371015"/>
                  <a:pt x="8145291" y="407237"/>
                  <a:pt x="8146898" y="378558"/>
                </a:cubicBezTo>
                <a:cubicBezTo>
                  <a:pt x="8154450" y="379999"/>
                  <a:pt x="8161714" y="382303"/>
                  <a:pt x="8168993" y="384830"/>
                </a:cubicBezTo>
                <a:lnTo>
                  <a:pt x="8172809" y="386137"/>
                </a:lnTo>
                <a:lnTo>
                  <a:pt x="8187962" y="386433"/>
                </a:lnTo>
                <a:lnTo>
                  <a:pt x="8192382" y="392692"/>
                </a:lnTo>
                <a:lnTo>
                  <a:pt x="8375192" y="383879"/>
                </a:lnTo>
                <a:cubicBezTo>
                  <a:pt x="8390681" y="377906"/>
                  <a:pt x="8442343" y="372994"/>
                  <a:pt x="8454377" y="380331"/>
                </a:cubicBezTo>
                <a:cubicBezTo>
                  <a:pt x="8465613" y="381011"/>
                  <a:pt x="8477337" y="376722"/>
                  <a:pt x="8484740" y="385159"/>
                </a:cubicBezTo>
                <a:cubicBezTo>
                  <a:pt x="8509291" y="387955"/>
                  <a:pt x="8565518" y="394403"/>
                  <a:pt x="8601673" y="397101"/>
                </a:cubicBezTo>
                <a:cubicBezTo>
                  <a:pt x="8619550" y="383563"/>
                  <a:pt x="8652058" y="403668"/>
                  <a:pt x="8701676" y="401351"/>
                </a:cubicBezTo>
                <a:cubicBezTo>
                  <a:pt x="8721163" y="385822"/>
                  <a:pt x="8735137" y="399974"/>
                  <a:pt x="8773288" y="378077"/>
                </a:cubicBezTo>
                <a:cubicBezTo>
                  <a:pt x="8775124" y="379719"/>
                  <a:pt x="8777353" y="381190"/>
                  <a:pt x="8779909" y="382446"/>
                </a:cubicBezTo>
                <a:cubicBezTo>
                  <a:pt x="8794759" y="389736"/>
                  <a:pt x="8817153" y="388302"/>
                  <a:pt x="8829932" y="379243"/>
                </a:cubicBezTo>
                <a:cubicBezTo>
                  <a:pt x="8891235" y="349118"/>
                  <a:pt x="8949370" y="345642"/>
                  <a:pt x="9003386" y="336242"/>
                </a:cubicBezTo>
                <a:cubicBezTo>
                  <a:pt x="9064740" y="328439"/>
                  <a:pt x="9026331" y="360774"/>
                  <a:pt x="9101185" y="330862"/>
                </a:cubicBezTo>
                <a:cubicBezTo>
                  <a:pt x="9110310" y="340386"/>
                  <a:pt x="9120116" y="340147"/>
                  <a:pt x="9136185" y="334078"/>
                </a:cubicBezTo>
                <a:cubicBezTo>
                  <a:pt x="9166057" y="331044"/>
                  <a:pt x="9165783" y="356709"/>
                  <a:pt x="9194801" y="339149"/>
                </a:cubicBezTo>
                <a:cubicBezTo>
                  <a:pt x="9190472" y="353244"/>
                  <a:pt x="9252023" y="340305"/>
                  <a:pt x="9239316" y="355558"/>
                </a:cubicBezTo>
                <a:cubicBezTo>
                  <a:pt x="9259813" y="366615"/>
                  <a:pt x="9267827" y="345361"/>
                  <a:pt x="9288052" y="354796"/>
                </a:cubicBezTo>
                <a:cubicBezTo>
                  <a:pt x="9310099" y="355735"/>
                  <a:pt x="9274359" y="341069"/>
                  <a:pt x="9298465" y="338296"/>
                </a:cubicBezTo>
                <a:cubicBezTo>
                  <a:pt x="9327883" y="337409"/>
                  <a:pt x="9325850" y="312292"/>
                  <a:pt x="9350892" y="342778"/>
                </a:cubicBezTo>
                <a:lnTo>
                  <a:pt x="9430522" y="351368"/>
                </a:lnTo>
                <a:cubicBezTo>
                  <a:pt x="9447485" y="342207"/>
                  <a:pt x="9461870" y="345232"/>
                  <a:pt x="9476215" y="352107"/>
                </a:cubicBezTo>
                <a:cubicBezTo>
                  <a:pt x="9516917" y="347451"/>
                  <a:pt x="9555019" y="356862"/>
                  <a:pt x="9601276" y="358704"/>
                </a:cubicBezTo>
                <a:cubicBezTo>
                  <a:pt x="9655597" y="365766"/>
                  <a:pt x="9721018" y="368083"/>
                  <a:pt x="9771664" y="375074"/>
                </a:cubicBezTo>
                <a:cubicBezTo>
                  <a:pt x="9837640" y="352742"/>
                  <a:pt x="9801669" y="411678"/>
                  <a:pt x="9905153" y="400650"/>
                </a:cubicBezTo>
                <a:cubicBezTo>
                  <a:pt x="9910811" y="397141"/>
                  <a:pt x="9923612" y="400020"/>
                  <a:pt x="9922553" y="404569"/>
                </a:cubicBezTo>
                <a:cubicBezTo>
                  <a:pt x="9945213" y="401977"/>
                  <a:pt x="10012509" y="424753"/>
                  <a:pt x="10044658" y="418077"/>
                </a:cubicBezTo>
                <a:cubicBezTo>
                  <a:pt x="10108994" y="428104"/>
                  <a:pt x="10138326" y="405380"/>
                  <a:pt x="10184585" y="407138"/>
                </a:cubicBezTo>
                <a:cubicBezTo>
                  <a:pt x="10238805" y="420027"/>
                  <a:pt x="10270973" y="432805"/>
                  <a:pt x="10366435" y="462428"/>
                </a:cubicBezTo>
                <a:lnTo>
                  <a:pt x="10688220" y="542258"/>
                </a:lnTo>
                <a:cubicBezTo>
                  <a:pt x="10812002" y="613331"/>
                  <a:pt x="10955764" y="552079"/>
                  <a:pt x="11026690" y="550681"/>
                </a:cubicBezTo>
                <a:cubicBezTo>
                  <a:pt x="11053150" y="522754"/>
                  <a:pt x="11079708" y="547720"/>
                  <a:pt x="11113779" y="533868"/>
                </a:cubicBezTo>
                <a:cubicBezTo>
                  <a:pt x="11191398" y="520022"/>
                  <a:pt x="11265999" y="483506"/>
                  <a:pt x="11369556" y="491719"/>
                </a:cubicBezTo>
                <a:cubicBezTo>
                  <a:pt x="11406977" y="409158"/>
                  <a:pt x="11530972" y="443199"/>
                  <a:pt x="11623342" y="388428"/>
                </a:cubicBezTo>
                <a:cubicBezTo>
                  <a:pt x="11678749" y="373322"/>
                  <a:pt x="11771467" y="402383"/>
                  <a:pt x="11786511" y="358390"/>
                </a:cubicBezTo>
                <a:cubicBezTo>
                  <a:pt x="11815065" y="381261"/>
                  <a:pt x="11834769" y="337251"/>
                  <a:pt x="11862577" y="330549"/>
                </a:cubicBezTo>
                <a:cubicBezTo>
                  <a:pt x="11886839" y="344437"/>
                  <a:pt x="11896496" y="329138"/>
                  <a:pt x="11916612" y="323810"/>
                </a:cubicBezTo>
                <a:cubicBezTo>
                  <a:pt x="11926953" y="332872"/>
                  <a:pt x="11944208" y="330491"/>
                  <a:pt x="11948830" y="318062"/>
                </a:cubicBezTo>
                <a:cubicBezTo>
                  <a:pt x="11937556" y="291763"/>
                  <a:pt x="11999127" y="298879"/>
                  <a:pt x="12001583" y="279643"/>
                </a:cubicBezTo>
                <a:cubicBezTo>
                  <a:pt x="12027437" y="273899"/>
                  <a:pt x="12120562" y="276714"/>
                  <a:pt x="12174977" y="264652"/>
                </a:cubicBezTo>
                <a:lnTo>
                  <a:pt x="12192000" y="256549"/>
                </a:lnTo>
                <a:lnTo>
                  <a:pt x="12192000" y="4999978"/>
                </a:lnTo>
                <a:lnTo>
                  <a:pt x="0" y="4999978"/>
                </a:lnTo>
                <a:lnTo>
                  <a:pt x="0" y="617449"/>
                </a:lnTo>
                <a:lnTo>
                  <a:pt x="11075" y="615178"/>
                </a:lnTo>
                <a:cubicBezTo>
                  <a:pt x="23002" y="613158"/>
                  <a:pt x="33255" y="611513"/>
                  <a:pt x="44061" y="608596"/>
                </a:cubicBezTo>
                <a:cubicBezTo>
                  <a:pt x="70605" y="597913"/>
                  <a:pt x="149526" y="562149"/>
                  <a:pt x="170342" y="551077"/>
                </a:cubicBezTo>
                <a:lnTo>
                  <a:pt x="168955" y="542164"/>
                </a:lnTo>
                <a:lnTo>
                  <a:pt x="181474" y="541281"/>
                </a:lnTo>
                <a:lnTo>
                  <a:pt x="209440" y="540561"/>
                </a:lnTo>
                <a:cubicBezTo>
                  <a:pt x="226869" y="538895"/>
                  <a:pt x="275442" y="540165"/>
                  <a:pt x="293152" y="536576"/>
                </a:cubicBezTo>
                <a:cubicBezTo>
                  <a:pt x="298104" y="526951"/>
                  <a:pt x="305921" y="521613"/>
                  <a:pt x="315693" y="519030"/>
                </a:cubicBezTo>
                <a:lnTo>
                  <a:pt x="337305" y="518372"/>
                </a:lnTo>
                <a:lnTo>
                  <a:pt x="462252" y="493151"/>
                </a:lnTo>
                <a:lnTo>
                  <a:pt x="479457" y="491123"/>
                </a:lnTo>
                <a:lnTo>
                  <a:pt x="488653" y="483257"/>
                </a:lnTo>
                <a:cubicBezTo>
                  <a:pt x="495751" y="481590"/>
                  <a:pt x="516240" y="482215"/>
                  <a:pt x="522053" y="481125"/>
                </a:cubicBezTo>
                <a:lnTo>
                  <a:pt x="523520" y="476713"/>
                </a:lnTo>
                <a:cubicBezTo>
                  <a:pt x="541965" y="469375"/>
                  <a:pt x="611396" y="444795"/>
                  <a:pt x="632714" y="437101"/>
                </a:cubicBezTo>
                <a:cubicBezTo>
                  <a:pt x="637120" y="443761"/>
                  <a:pt x="646523" y="432947"/>
                  <a:pt x="651426" y="430544"/>
                </a:cubicBezTo>
                <a:cubicBezTo>
                  <a:pt x="652273" y="435068"/>
                  <a:pt x="664268" y="436238"/>
                  <a:pt x="667724" y="432138"/>
                </a:cubicBezTo>
                <a:cubicBezTo>
                  <a:pt x="751466" y="408483"/>
                  <a:pt x="710176" y="454993"/>
                  <a:pt x="757679" y="425145"/>
                </a:cubicBezTo>
                <a:cubicBezTo>
                  <a:pt x="766141" y="423071"/>
                  <a:pt x="773060" y="424779"/>
                  <a:pt x="779159" y="428059"/>
                </a:cubicBezTo>
                <a:lnTo>
                  <a:pt x="788293" y="434863"/>
                </a:lnTo>
                <a:lnTo>
                  <a:pt x="822923" y="421074"/>
                </a:lnTo>
                <a:cubicBezTo>
                  <a:pt x="840014" y="416178"/>
                  <a:pt x="858036" y="412811"/>
                  <a:pt x="876559" y="411088"/>
                </a:cubicBezTo>
                <a:cubicBezTo>
                  <a:pt x="880889" y="420288"/>
                  <a:pt x="895209" y="406850"/>
                  <a:pt x="902011" y="404118"/>
                </a:cubicBezTo>
                <a:cubicBezTo>
                  <a:pt x="902191" y="410172"/>
                  <a:pt x="917419" y="412804"/>
                  <a:pt x="922715" y="407699"/>
                </a:cubicBezTo>
                <a:cubicBezTo>
                  <a:pt x="1035495" y="384016"/>
                  <a:pt x="972839" y="441733"/>
                  <a:pt x="1040139" y="406590"/>
                </a:cubicBezTo>
                <a:cubicBezTo>
                  <a:pt x="1051469" y="404617"/>
                  <a:pt x="1060048" y="407498"/>
                  <a:pt x="1067251" y="412384"/>
                </a:cubicBezTo>
                <a:lnTo>
                  <a:pt x="1080272" y="424669"/>
                </a:lnTo>
                <a:lnTo>
                  <a:pt x="1090219" y="420026"/>
                </a:lnTo>
                <a:cubicBezTo>
                  <a:pt x="1128054" y="418995"/>
                  <a:pt x="1139443" y="431622"/>
                  <a:pt x="1161226" y="418304"/>
                </a:cubicBezTo>
                <a:cubicBezTo>
                  <a:pt x="1194247" y="444579"/>
                  <a:pt x="1182853" y="420594"/>
                  <a:pt x="1207525" y="416039"/>
                </a:cubicBezTo>
                <a:cubicBezTo>
                  <a:pt x="1229876" y="413352"/>
                  <a:pt x="1272066" y="404905"/>
                  <a:pt x="1295331" y="402182"/>
                </a:cubicBezTo>
                <a:cubicBezTo>
                  <a:pt x="1313247" y="381583"/>
                  <a:pt x="1322885" y="406388"/>
                  <a:pt x="1347118" y="399704"/>
                </a:cubicBezTo>
                <a:cubicBezTo>
                  <a:pt x="1358442" y="391829"/>
                  <a:pt x="1366690" y="390365"/>
                  <a:pt x="1378108" y="398410"/>
                </a:cubicBezTo>
                <a:cubicBezTo>
                  <a:pt x="1430244" y="360127"/>
                  <a:pt x="1410029" y="396164"/>
                  <a:pt x="1459192" y="380919"/>
                </a:cubicBezTo>
                <a:cubicBezTo>
                  <a:pt x="1501499" y="365055"/>
                  <a:pt x="1549591" y="354392"/>
                  <a:pt x="1590120" y="317608"/>
                </a:cubicBezTo>
                <a:cubicBezTo>
                  <a:pt x="1597495" y="307260"/>
                  <a:pt x="1613791" y="310520"/>
                  <a:pt x="1631417" y="308227"/>
                </a:cubicBezTo>
                <a:cubicBezTo>
                  <a:pt x="1649043" y="305934"/>
                  <a:pt x="1693684" y="302496"/>
                  <a:pt x="1695877" y="303848"/>
                </a:cubicBezTo>
                <a:cubicBezTo>
                  <a:pt x="1731379" y="297695"/>
                  <a:pt x="1804005" y="278490"/>
                  <a:pt x="1844438" y="271304"/>
                </a:cubicBezTo>
                <a:cubicBezTo>
                  <a:pt x="1847960" y="284364"/>
                  <a:pt x="1868036" y="260323"/>
                  <a:pt x="1881324" y="268497"/>
                </a:cubicBezTo>
                <a:cubicBezTo>
                  <a:pt x="1890865" y="275707"/>
                  <a:pt x="1899182" y="270095"/>
                  <a:pt x="1908999" y="269338"/>
                </a:cubicBezTo>
                <a:cubicBezTo>
                  <a:pt x="1922050" y="274907"/>
                  <a:pt x="1964084" y="263670"/>
                  <a:pt x="1974956" y="255958"/>
                </a:cubicBezTo>
                <a:cubicBezTo>
                  <a:pt x="2000789" y="229373"/>
                  <a:pt x="2060915" y="247690"/>
                  <a:pt x="2082409" y="227290"/>
                </a:cubicBezTo>
                <a:cubicBezTo>
                  <a:pt x="2090286" y="224213"/>
                  <a:pt x="2098026" y="222886"/>
                  <a:pt x="2105639" y="222648"/>
                </a:cubicBezTo>
                <a:lnTo>
                  <a:pt x="2126992" y="224468"/>
                </a:lnTo>
                <a:lnTo>
                  <a:pt x="2133154" y="229952"/>
                </a:lnTo>
                <a:lnTo>
                  <a:pt x="2146154" y="228332"/>
                </a:lnTo>
                <a:lnTo>
                  <a:pt x="2149901" y="229116"/>
                </a:lnTo>
                <a:cubicBezTo>
                  <a:pt x="2157061" y="230638"/>
                  <a:pt x="2164126" y="231947"/>
                  <a:pt x="2171100" y="232389"/>
                </a:cubicBezTo>
                <a:cubicBezTo>
                  <a:pt x="2161432" y="204508"/>
                  <a:pt x="2228843" y="231560"/>
                  <a:pt x="2209148" y="209225"/>
                </a:cubicBezTo>
                <a:cubicBezTo>
                  <a:pt x="2245795" y="206809"/>
                  <a:pt x="2217435" y="186186"/>
                  <a:pt x="2261889" y="205532"/>
                </a:cubicBezTo>
                <a:cubicBezTo>
                  <a:pt x="2318421" y="181576"/>
                  <a:pt x="2408342" y="188495"/>
                  <a:pt x="2452315" y="152899"/>
                </a:cubicBezTo>
                <a:cubicBezTo>
                  <a:pt x="2447016" y="166284"/>
                  <a:pt x="2478824" y="148993"/>
                  <a:pt x="2495330" y="142101"/>
                </a:cubicBezTo>
                <a:cubicBezTo>
                  <a:pt x="2532786" y="132037"/>
                  <a:pt x="2609589" y="113461"/>
                  <a:pt x="2665623" y="96394"/>
                </a:cubicBezTo>
                <a:cubicBezTo>
                  <a:pt x="2717275" y="79361"/>
                  <a:pt x="2733624" y="82979"/>
                  <a:pt x="2763332" y="74831"/>
                </a:cubicBezTo>
                <a:lnTo>
                  <a:pt x="2843870" y="47507"/>
                </a:lnTo>
                <a:lnTo>
                  <a:pt x="2862745" y="43242"/>
                </a:lnTo>
                <a:lnTo>
                  <a:pt x="2864596" y="39218"/>
                </a:lnTo>
                <a:lnTo>
                  <a:pt x="2875381" y="35003"/>
                </a:lnTo>
                <a:lnTo>
                  <a:pt x="2895139" y="24186"/>
                </a:lnTo>
                <a:lnTo>
                  <a:pt x="2932205" y="11873"/>
                </a:lnTo>
                <a:lnTo>
                  <a:pt x="2933310" y="12816"/>
                </a:lnTo>
                <a:cubicBezTo>
                  <a:pt x="2936512" y="14646"/>
                  <a:pt x="2940256" y="15452"/>
                  <a:pt x="2945218" y="14141"/>
                </a:cubicBezTo>
                <a:cubicBezTo>
                  <a:pt x="2959008" y="14069"/>
                  <a:pt x="2997405" y="12264"/>
                  <a:pt x="3016048" y="12381"/>
                </a:cubicBezTo>
                <a:cubicBezTo>
                  <a:pt x="3026523" y="7728"/>
                  <a:pt x="3045337" y="18832"/>
                  <a:pt x="3057077" y="14845"/>
                </a:cubicBezTo>
                <a:lnTo>
                  <a:pt x="3148105" y="30648"/>
                </a:lnTo>
                <a:lnTo>
                  <a:pt x="3251671" y="31575"/>
                </a:lnTo>
                <a:cubicBezTo>
                  <a:pt x="3288430" y="31396"/>
                  <a:pt x="3320402" y="39036"/>
                  <a:pt x="3351400" y="32687"/>
                </a:cubicBezTo>
                <a:cubicBezTo>
                  <a:pt x="3364152" y="38848"/>
                  <a:pt x="3376107" y="41214"/>
                  <a:pt x="3387481" y="31443"/>
                </a:cubicBezTo>
                <a:cubicBezTo>
                  <a:pt x="3421834" y="34018"/>
                  <a:pt x="3430384" y="47525"/>
                  <a:pt x="3451923" y="36482"/>
                </a:cubicBezTo>
                <a:cubicBezTo>
                  <a:pt x="3471592" y="58226"/>
                  <a:pt x="3472580" y="49775"/>
                  <a:pt x="3481520" y="43287"/>
                </a:cubicBezTo>
                <a:lnTo>
                  <a:pt x="3482804" y="42812"/>
                </a:lnTo>
                <a:lnTo>
                  <a:pt x="3485495" y="45921"/>
                </a:lnTo>
                <a:lnTo>
                  <a:pt x="3490972" y="47286"/>
                </a:lnTo>
                <a:lnTo>
                  <a:pt x="3505835" y="46077"/>
                </a:lnTo>
                <a:lnTo>
                  <a:pt x="3511410" y="44808"/>
                </a:lnTo>
                <a:cubicBezTo>
                  <a:pt x="3515254" y="44237"/>
                  <a:pt x="3517816" y="44247"/>
                  <a:pt x="3519598" y="44683"/>
                </a:cubicBezTo>
                <a:lnTo>
                  <a:pt x="3519807" y="44938"/>
                </a:lnTo>
                <a:lnTo>
                  <a:pt x="3527466" y="44316"/>
                </a:lnTo>
                <a:cubicBezTo>
                  <a:pt x="3540383" y="42670"/>
                  <a:pt x="3552942" y="59912"/>
                  <a:pt x="3564889" y="57394"/>
                </a:cubicBezTo>
                <a:cubicBezTo>
                  <a:pt x="3575289" y="71711"/>
                  <a:pt x="3619274" y="34384"/>
                  <a:pt x="3614922" y="61804"/>
                </a:cubicBezTo>
                <a:cubicBezTo>
                  <a:pt x="3631051" y="59218"/>
                  <a:pt x="3640626" y="47694"/>
                  <a:pt x="3635506" y="65718"/>
                </a:cubicBezTo>
                <a:cubicBezTo>
                  <a:pt x="3640824" y="65382"/>
                  <a:pt x="3644132" y="66847"/>
                  <a:pt x="3646525" y="69193"/>
                </a:cubicBezTo>
                <a:lnTo>
                  <a:pt x="3647224" y="70303"/>
                </a:lnTo>
                <a:lnTo>
                  <a:pt x="3683100" y="64109"/>
                </a:lnTo>
                <a:lnTo>
                  <a:pt x="3687901" y="65372"/>
                </a:lnTo>
                <a:lnTo>
                  <a:pt x="3711234" y="58665"/>
                </a:lnTo>
                <a:lnTo>
                  <a:pt x="3723318" y="56625"/>
                </a:lnTo>
                <a:lnTo>
                  <a:pt x="3726677" y="53112"/>
                </a:lnTo>
                <a:cubicBezTo>
                  <a:pt x="3730335" y="50950"/>
                  <a:pt x="3735615" y="49952"/>
                  <a:pt x="3744535" y="51590"/>
                </a:cubicBezTo>
                <a:lnTo>
                  <a:pt x="3746608" y="52522"/>
                </a:lnTo>
                <a:lnTo>
                  <a:pt x="3761262" y="47147"/>
                </a:lnTo>
                <a:cubicBezTo>
                  <a:pt x="3765968" y="44701"/>
                  <a:pt x="3800597" y="53264"/>
                  <a:pt x="3803931" y="49309"/>
                </a:cubicBezTo>
                <a:cubicBezTo>
                  <a:pt x="3854516" y="69215"/>
                  <a:pt x="3871065" y="37682"/>
                  <a:pt x="3925626" y="40301"/>
                </a:cubicBezTo>
                <a:cubicBezTo>
                  <a:pt x="3949771" y="45090"/>
                  <a:pt x="3989883" y="30921"/>
                  <a:pt x="4033324" y="26451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48265" y="2665506"/>
            <a:ext cx="5201668" cy="34162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21730" indent="-121730" defTabSz="486918">
              <a:spcBef>
                <a:spcPts val="533"/>
              </a:spcBef>
            </a:pPr>
            <a:r>
              <a:rPr lang="en-GB" altLang="en-US" sz="149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Contribution per unit can be used to calculate break-even</a:t>
            </a:r>
          </a:p>
          <a:p>
            <a:pPr marL="365189" lvl="1" indent="-121730" defTabSz="486918">
              <a:spcBef>
                <a:spcPts val="266"/>
              </a:spcBef>
            </a:pPr>
            <a:r>
              <a:rPr lang="en-GB" altLang="en-US" sz="156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Contribution = selling price – variable costs</a:t>
            </a:r>
          </a:p>
          <a:p>
            <a:pPr marL="365189" lvl="1" indent="-121730" defTabSz="486918">
              <a:spcBef>
                <a:spcPts val="266"/>
              </a:spcBef>
            </a:pPr>
            <a:r>
              <a:rPr lang="en-GB" altLang="en-US" sz="156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Fixed cost / contribution = break-even point</a:t>
            </a:r>
          </a:p>
          <a:p>
            <a:pPr marL="365189" lvl="1" indent="-121730" defTabSz="486918">
              <a:spcBef>
                <a:spcPts val="266"/>
              </a:spcBef>
            </a:pPr>
            <a:r>
              <a:rPr lang="en-GB" altLang="en-US" sz="1562" kern="120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The fixed costs to manufacture the t-shirts is £15 000</a:t>
            </a:r>
          </a:p>
          <a:p>
            <a:pPr marL="365189" lvl="1" indent="-121730" defTabSz="486918">
              <a:spcBef>
                <a:spcPts val="266"/>
              </a:spcBef>
            </a:pPr>
            <a:r>
              <a:rPr lang="en-GB" altLang="en-US" sz="1562" kern="120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Contribution = £11.50 - £4.00 = £7.50</a:t>
            </a:r>
          </a:p>
          <a:p>
            <a:pPr marL="365189" lvl="1" indent="-121730" defTabSz="486918">
              <a:spcBef>
                <a:spcPts val="266"/>
              </a:spcBef>
            </a:pPr>
            <a:r>
              <a:rPr lang="en-GB" altLang="en-US" sz="1562" kern="120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 Fixed cost / contribution = break-even point</a:t>
            </a:r>
          </a:p>
          <a:p>
            <a:pPr marL="365189" lvl="1" indent="-121730" defTabSz="486918">
              <a:spcBef>
                <a:spcPts val="266"/>
              </a:spcBef>
            </a:pPr>
            <a:r>
              <a:rPr lang="en-GB" altLang="en-US" sz="1562" kern="120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 £15 000 / £7.50 = 2000</a:t>
            </a:r>
          </a:p>
          <a:p>
            <a:pPr marL="365189" lvl="1" indent="-121730" defTabSz="486918">
              <a:spcBef>
                <a:spcPts val="266"/>
              </a:spcBef>
            </a:pPr>
            <a:r>
              <a:rPr lang="en-GB" altLang="en-US" sz="1562" kern="120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The business would have to sell 2000 t-shirts to break even</a:t>
            </a:r>
          </a:p>
          <a:p>
            <a:pPr marL="365189" lvl="1" indent="-121730" defTabSz="486918">
              <a:spcBef>
                <a:spcPts val="266"/>
              </a:spcBef>
            </a:pPr>
            <a:endParaRPr lang="en-GB" altLang="en-US" sz="1633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/>
            <a:endParaRPr lang="en-GB" altLang="en-US" sz="2800"/>
          </a:p>
        </p:txBody>
      </p:sp>
      <p:sp>
        <p:nvSpPr>
          <p:cNvPr id="5" name="TextBox 4"/>
          <p:cNvSpPr txBox="1"/>
          <p:nvPr/>
        </p:nvSpPr>
        <p:spPr>
          <a:xfrm>
            <a:off x="5571572" y="5391917"/>
            <a:ext cx="1112508" cy="878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49224">
              <a:spcAft>
                <a:spcPts val="600"/>
              </a:spcAft>
            </a:pPr>
            <a:r>
              <a:rPr lang="en-GB" sz="127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Give 3 examples of fixed costs of the t-shirts.</a:t>
            </a:r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2246077" y="5381379"/>
            <a:ext cx="1267792" cy="10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49224">
              <a:spcAft>
                <a:spcPts val="600"/>
              </a:spcAft>
            </a:pPr>
            <a:r>
              <a:rPr lang="en-GB" sz="127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much profit will the business make if it sells 2001 t-shirts?</a:t>
            </a:r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09C8978-07A1-E2DB-194E-D8A3FC058718}"/>
                  </a:ext>
                </a:extLst>
              </p:cNvPr>
              <p:cNvSpPr txBox="1"/>
              <p:nvPr/>
            </p:nvSpPr>
            <p:spPr>
              <a:xfrm>
                <a:off x="0" y="529920"/>
                <a:ext cx="1034088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𝑡𝑜𝑡𝑎𝑙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𝑠𝑎𝑙𝑒𝑠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𝑡𝑜𝑡𝑎𝑙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𝑓𝑖𝑥𝑒𝑑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+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𝑡𝑜𝑡𝑎𝑙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𝑣𝑎𝑟𝑖𝑎𝑏𝑙𝑒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09C8978-07A1-E2DB-194E-D8A3FC0587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9920"/>
                <a:ext cx="10340886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964C19A-15C6-23B6-602D-1457018D8D34}"/>
                  </a:ext>
                </a:extLst>
              </p:cNvPr>
              <p:cNvSpPr txBox="1"/>
              <p:nvPr/>
            </p:nvSpPr>
            <p:spPr>
              <a:xfrm>
                <a:off x="-1476672" y="837873"/>
                <a:ext cx="1034088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 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𝑟𝑒𝑣𝑒𝑛𝑢𝑒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             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𝑐𝑜𝑠𝑡𝑠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                   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𝑐𝑜𝑠𝑡𝑠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964C19A-15C6-23B6-602D-1457018D8D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76672" y="837873"/>
                <a:ext cx="10340886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F0070083-9179-1F46-EDCE-475E4540ED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8" y="1663184"/>
            <a:ext cx="8888898" cy="35787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50B296-9C83-20D6-C258-29489BDD89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94" y="52559"/>
            <a:ext cx="933411" cy="3757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9A7A9C-C794-603D-B58A-25E69F96DD2B}"/>
              </a:ext>
            </a:extLst>
          </p:cNvPr>
          <p:cNvSpPr txBox="1"/>
          <p:nvPr/>
        </p:nvSpPr>
        <p:spPr>
          <a:xfrm>
            <a:off x="5824347" y="6476741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gg sans"/>
              </a:rPr>
              <a:t>© 2025 Exams Papers Practice. All Rights Reserved</a:t>
            </a:r>
            <a:endParaRPr lang="en-PH" sz="900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D5F6100D-B566-E899-DC76-D81194DF4704}"/>
              </a:ext>
            </a:extLst>
          </p:cNvPr>
          <p:cNvSpPr txBox="1">
            <a:spLocks/>
          </p:cNvSpPr>
          <p:nvPr/>
        </p:nvSpPr>
        <p:spPr>
          <a:xfrm>
            <a:off x="503272" y="6444496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310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BDED99-B35B-4FEE-A274-8E8DB6FEE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6854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B02E3D-6C4D-F11E-7033-9F551A927A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93" r="53201" b="-5"/>
          <a:stretch/>
        </p:blipFill>
        <p:spPr>
          <a:xfrm>
            <a:off x="5976166" y="10"/>
            <a:ext cx="3167834" cy="6857990"/>
          </a:xfrm>
          <a:custGeom>
            <a:avLst/>
            <a:gdLst/>
            <a:ahLst/>
            <a:cxnLst/>
            <a:rect l="l" t="t" r="r" b="b"/>
            <a:pathLst>
              <a:path w="4223778" h="6865951">
                <a:moveTo>
                  <a:pt x="478794" y="0"/>
                </a:moveTo>
                <a:lnTo>
                  <a:pt x="4223778" y="0"/>
                </a:lnTo>
                <a:lnTo>
                  <a:pt x="4223778" y="6865951"/>
                </a:lnTo>
                <a:lnTo>
                  <a:pt x="52221" y="6865951"/>
                </a:lnTo>
                <a:lnTo>
                  <a:pt x="49989" y="6844695"/>
                </a:lnTo>
                <a:cubicBezTo>
                  <a:pt x="46440" y="6810509"/>
                  <a:pt x="42891" y="6776323"/>
                  <a:pt x="41304" y="6765443"/>
                </a:cubicBezTo>
                <a:cubicBezTo>
                  <a:pt x="35681" y="6732842"/>
                  <a:pt x="13533" y="6716945"/>
                  <a:pt x="11182" y="6694817"/>
                </a:cubicBezTo>
                <a:cubicBezTo>
                  <a:pt x="16764" y="6697663"/>
                  <a:pt x="14835" y="6635151"/>
                  <a:pt x="10913" y="6627127"/>
                </a:cubicBezTo>
                <a:cubicBezTo>
                  <a:pt x="19564" y="6579282"/>
                  <a:pt x="-12861" y="6585665"/>
                  <a:pt x="5999" y="6527525"/>
                </a:cubicBezTo>
                <a:cubicBezTo>
                  <a:pt x="12287" y="6468687"/>
                  <a:pt x="19003" y="6409739"/>
                  <a:pt x="7685" y="6346547"/>
                </a:cubicBezTo>
                <a:cubicBezTo>
                  <a:pt x="31149" y="6240430"/>
                  <a:pt x="5895" y="6134229"/>
                  <a:pt x="12535" y="6084924"/>
                </a:cubicBezTo>
                <a:cubicBezTo>
                  <a:pt x="14696" y="6024961"/>
                  <a:pt x="53867" y="6020785"/>
                  <a:pt x="45320" y="5989742"/>
                </a:cubicBezTo>
                <a:cubicBezTo>
                  <a:pt x="41264" y="5940899"/>
                  <a:pt x="43258" y="5932095"/>
                  <a:pt x="40418" y="5889597"/>
                </a:cubicBezTo>
                <a:cubicBezTo>
                  <a:pt x="20860" y="5848611"/>
                  <a:pt x="51187" y="5792775"/>
                  <a:pt x="49796" y="5755774"/>
                </a:cubicBezTo>
                <a:cubicBezTo>
                  <a:pt x="43522" y="5734342"/>
                  <a:pt x="37368" y="5692606"/>
                  <a:pt x="49956" y="5684909"/>
                </a:cubicBezTo>
                <a:cubicBezTo>
                  <a:pt x="52825" y="5660429"/>
                  <a:pt x="62553" y="5623499"/>
                  <a:pt x="67011" y="5608897"/>
                </a:cubicBezTo>
                <a:lnTo>
                  <a:pt x="76701" y="5597290"/>
                </a:lnTo>
                <a:cubicBezTo>
                  <a:pt x="87717" y="5587442"/>
                  <a:pt x="82431" y="5550877"/>
                  <a:pt x="89120" y="5529641"/>
                </a:cubicBezTo>
                <a:cubicBezTo>
                  <a:pt x="69291" y="5496375"/>
                  <a:pt x="118554" y="5526326"/>
                  <a:pt x="94330" y="5470852"/>
                </a:cubicBezTo>
                <a:cubicBezTo>
                  <a:pt x="95483" y="5449506"/>
                  <a:pt x="114690" y="5429653"/>
                  <a:pt x="116139" y="5390946"/>
                </a:cubicBezTo>
                <a:cubicBezTo>
                  <a:pt x="127589" y="5337323"/>
                  <a:pt x="132794" y="5338384"/>
                  <a:pt x="135560" y="5284344"/>
                </a:cubicBezTo>
                <a:cubicBezTo>
                  <a:pt x="143629" y="5226223"/>
                  <a:pt x="148113" y="5192743"/>
                  <a:pt x="158141" y="5143920"/>
                </a:cubicBezTo>
                <a:cubicBezTo>
                  <a:pt x="170128" y="5118849"/>
                  <a:pt x="159838" y="5102006"/>
                  <a:pt x="174950" y="5088188"/>
                </a:cubicBezTo>
                <a:cubicBezTo>
                  <a:pt x="197620" y="5107654"/>
                  <a:pt x="181875" y="4983257"/>
                  <a:pt x="203603" y="5010764"/>
                </a:cubicBezTo>
                <a:lnTo>
                  <a:pt x="258582" y="4919969"/>
                </a:lnTo>
                <a:cubicBezTo>
                  <a:pt x="238838" y="4883087"/>
                  <a:pt x="271098" y="4853332"/>
                  <a:pt x="287910" y="4849612"/>
                </a:cubicBezTo>
                <a:cubicBezTo>
                  <a:pt x="294156" y="4811643"/>
                  <a:pt x="286101" y="4834074"/>
                  <a:pt x="305439" y="4799017"/>
                </a:cubicBezTo>
                <a:cubicBezTo>
                  <a:pt x="322572" y="4758926"/>
                  <a:pt x="352642" y="4705848"/>
                  <a:pt x="373456" y="4667754"/>
                </a:cubicBezTo>
                <a:cubicBezTo>
                  <a:pt x="384080" y="4649919"/>
                  <a:pt x="401158" y="4670663"/>
                  <a:pt x="407944" y="4574050"/>
                </a:cubicBezTo>
                <a:cubicBezTo>
                  <a:pt x="408098" y="4548109"/>
                  <a:pt x="427782" y="4503327"/>
                  <a:pt x="425133" y="4462469"/>
                </a:cubicBezTo>
                <a:lnTo>
                  <a:pt x="433890" y="4364681"/>
                </a:lnTo>
                <a:cubicBezTo>
                  <a:pt x="430018" y="4339230"/>
                  <a:pt x="435361" y="4287915"/>
                  <a:pt x="440691" y="4222147"/>
                </a:cubicBezTo>
                <a:cubicBezTo>
                  <a:pt x="451463" y="4164562"/>
                  <a:pt x="497377" y="4067298"/>
                  <a:pt x="503057" y="3977136"/>
                </a:cubicBezTo>
                <a:cubicBezTo>
                  <a:pt x="519229" y="3939837"/>
                  <a:pt x="472839" y="3875689"/>
                  <a:pt x="507582" y="3776020"/>
                </a:cubicBezTo>
                <a:cubicBezTo>
                  <a:pt x="497716" y="3757477"/>
                  <a:pt x="518006" y="3707185"/>
                  <a:pt x="521577" y="3692206"/>
                </a:cubicBezTo>
                <a:cubicBezTo>
                  <a:pt x="525148" y="3677227"/>
                  <a:pt x="526352" y="3687655"/>
                  <a:pt x="529009" y="3686147"/>
                </a:cubicBezTo>
                <a:cubicBezTo>
                  <a:pt x="531848" y="3650325"/>
                  <a:pt x="545504" y="3563351"/>
                  <a:pt x="551870" y="3514534"/>
                </a:cubicBezTo>
                <a:cubicBezTo>
                  <a:pt x="561331" y="3487751"/>
                  <a:pt x="581973" y="3426419"/>
                  <a:pt x="567205" y="3393248"/>
                </a:cubicBezTo>
                <a:cubicBezTo>
                  <a:pt x="585208" y="3400657"/>
                  <a:pt x="563566" y="3353906"/>
                  <a:pt x="579630" y="3344723"/>
                </a:cubicBezTo>
                <a:cubicBezTo>
                  <a:pt x="592861" y="3339338"/>
                  <a:pt x="589379" y="3323900"/>
                  <a:pt x="592672" y="3310978"/>
                </a:cubicBezTo>
                <a:cubicBezTo>
                  <a:pt x="605351" y="3299735"/>
                  <a:pt x="594296" y="3237176"/>
                  <a:pt x="589270" y="3216655"/>
                </a:cubicBezTo>
                <a:cubicBezTo>
                  <a:pt x="566909" y="3160431"/>
                  <a:pt x="626099" y="3142203"/>
                  <a:pt x="609663" y="3096973"/>
                </a:cubicBezTo>
                <a:cubicBezTo>
                  <a:pt x="609191" y="3084373"/>
                  <a:pt x="615889" y="3033331"/>
                  <a:pt x="618886" y="3023628"/>
                </a:cubicBezTo>
                <a:lnTo>
                  <a:pt x="630425" y="2998646"/>
                </a:lnTo>
                <a:lnTo>
                  <a:pt x="640017" y="2995914"/>
                </a:lnTo>
                <a:lnTo>
                  <a:pt x="643600" y="2978244"/>
                </a:lnTo>
                <a:lnTo>
                  <a:pt x="659520" y="2950805"/>
                </a:lnTo>
                <a:cubicBezTo>
                  <a:pt x="620152" y="2937671"/>
                  <a:pt x="687598" y="2860550"/>
                  <a:pt x="650890" y="2864933"/>
                </a:cubicBezTo>
                <a:cubicBezTo>
                  <a:pt x="663707" y="2817056"/>
                  <a:pt x="662078" y="2779813"/>
                  <a:pt x="640210" y="2741864"/>
                </a:cubicBezTo>
                <a:cubicBezTo>
                  <a:pt x="634452" y="2649732"/>
                  <a:pt x="665268" y="2597914"/>
                  <a:pt x="639387" y="2510931"/>
                </a:cubicBezTo>
                <a:cubicBezTo>
                  <a:pt x="645574" y="2407642"/>
                  <a:pt x="671719" y="2317589"/>
                  <a:pt x="680438" y="2227415"/>
                </a:cubicBezTo>
                <a:cubicBezTo>
                  <a:pt x="664175" y="2189847"/>
                  <a:pt x="704423" y="2141655"/>
                  <a:pt x="688135" y="2054289"/>
                </a:cubicBezTo>
                <a:cubicBezTo>
                  <a:pt x="683239" y="2048201"/>
                  <a:pt x="684029" y="1979567"/>
                  <a:pt x="681480" y="1972202"/>
                </a:cubicBezTo>
                <a:lnTo>
                  <a:pt x="686247" y="1917474"/>
                </a:lnTo>
                <a:lnTo>
                  <a:pt x="679783" y="1862721"/>
                </a:lnTo>
                <a:cubicBezTo>
                  <a:pt x="683677" y="1851209"/>
                  <a:pt x="688980" y="1824057"/>
                  <a:pt x="686639" y="1818227"/>
                </a:cubicBezTo>
                <a:lnTo>
                  <a:pt x="658235" y="1742488"/>
                </a:lnTo>
                <a:cubicBezTo>
                  <a:pt x="645662" y="1715201"/>
                  <a:pt x="661423" y="1719638"/>
                  <a:pt x="636990" y="1638389"/>
                </a:cubicBezTo>
                <a:cubicBezTo>
                  <a:pt x="626351" y="1601441"/>
                  <a:pt x="629414" y="1617134"/>
                  <a:pt x="602059" y="1570807"/>
                </a:cubicBezTo>
                <a:lnTo>
                  <a:pt x="570903" y="1513173"/>
                </a:lnTo>
                <a:cubicBezTo>
                  <a:pt x="570781" y="1503175"/>
                  <a:pt x="550561" y="1468055"/>
                  <a:pt x="550438" y="1458058"/>
                </a:cubicBezTo>
                <a:cubicBezTo>
                  <a:pt x="556848" y="1428101"/>
                  <a:pt x="546263" y="1422712"/>
                  <a:pt x="531416" y="1385478"/>
                </a:cubicBezTo>
                <a:cubicBezTo>
                  <a:pt x="527790" y="1370753"/>
                  <a:pt x="490725" y="1304050"/>
                  <a:pt x="501981" y="1265452"/>
                </a:cubicBezTo>
                <a:cubicBezTo>
                  <a:pt x="501825" y="1234781"/>
                  <a:pt x="490462" y="1187660"/>
                  <a:pt x="487370" y="1141743"/>
                </a:cubicBezTo>
                <a:cubicBezTo>
                  <a:pt x="484278" y="1095826"/>
                  <a:pt x="483852" y="1028118"/>
                  <a:pt x="483427" y="989948"/>
                </a:cubicBezTo>
                <a:cubicBezTo>
                  <a:pt x="483001" y="951779"/>
                  <a:pt x="494678" y="945984"/>
                  <a:pt x="484820" y="912725"/>
                </a:cubicBezTo>
                <a:cubicBezTo>
                  <a:pt x="467566" y="854951"/>
                  <a:pt x="510777" y="860797"/>
                  <a:pt x="475093" y="812798"/>
                </a:cubicBezTo>
                <a:cubicBezTo>
                  <a:pt x="461960" y="787034"/>
                  <a:pt x="498505" y="551948"/>
                  <a:pt x="461972" y="450605"/>
                </a:cubicBezTo>
                <a:cubicBezTo>
                  <a:pt x="470167" y="357604"/>
                  <a:pt x="458694" y="431306"/>
                  <a:pt x="465015" y="372906"/>
                </a:cubicBezTo>
                <a:cubicBezTo>
                  <a:pt x="503427" y="364177"/>
                  <a:pt x="489736" y="290341"/>
                  <a:pt x="490377" y="246134"/>
                </a:cubicBezTo>
                <a:cubicBezTo>
                  <a:pt x="491019" y="201927"/>
                  <a:pt x="449725" y="138160"/>
                  <a:pt x="468864" y="107666"/>
                </a:cubicBezTo>
                <a:cubicBezTo>
                  <a:pt x="468282" y="89794"/>
                  <a:pt x="477749" y="76947"/>
                  <a:pt x="477167" y="59075"/>
                </a:cubicBezTo>
                <a:lnTo>
                  <a:pt x="472992" y="14560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775" y="609600"/>
            <a:ext cx="5123391" cy="1322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400"/>
              <a:t>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52776" y="2194102"/>
            <a:ext cx="4887162" cy="39085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/>
            <a:r>
              <a:rPr lang="en-US" sz="1700" dirty="0"/>
              <a:t>Fixed costs = £60 000</a:t>
            </a:r>
          </a:p>
          <a:p>
            <a:pPr indent="-228600" defTabSz="914400"/>
            <a:r>
              <a:rPr lang="en-US" sz="1700" dirty="0"/>
              <a:t>Variable costs = £6.50</a:t>
            </a:r>
            <a:endParaRPr lang="en-US" sz="1700" dirty="0">
              <a:cs typeface="Calibri"/>
            </a:endParaRPr>
          </a:p>
          <a:p>
            <a:pPr indent="-228600" defTabSz="914400"/>
            <a:r>
              <a:rPr lang="en-US" sz="1700" dirty="0"/>
              <a:t>Selling price = £25.25</a:t>
            </a:r>
            <a:endParaRPr lang="en-US" sz="1700" dirty="0">
              <a:cs typeface="Calibri"/>
            </a:endParaRPr>
          </a:p>
          <a:p>
            <a:pPr indent="-228600" defTabSz="914400"/>
            <a:r>
              <a:rPr lang="en-US" sz="1700" dirty="0"/>
              <a:t>Sales 4000 units</a:t>
            </a:r>
            <a:endParaRPr lang="en-US" sz="1700" dirty="0">
              <a:cs typeface="Calibri"/>
            </a:endParaRPr>
          </a:p>
          <a:p>
            <a:pPr indent="-228600" defTabSz="914400"/>
            <a:endParaRPr lang="en-US" sz="1700"/>
          </a:p>
          <a:p>
            <a:pPr marL="342900" indent="-342900" defTabSz="914400">
              <a:buAutoNum type="arabicPeriod"/>
            </a:pPr>
            <a:r>
              <a:rPr lang="en-US" sz="1700"/>
              <a:t>What is the contribution per unit?</a:t>
            </a:r>
          </a:p>
          <a:p>
            <a:pPr marL="342900" indent="-342900" defTabSz="914400">
              <a:buAutoNum type="arabicPeriod"/>
            </a:pPr>
            <a:r>
              <a:rPr lang="en-US" sz="1700" dirty="0"/>
              <a:t>What is the total contribution?</a:t>
            </a:r>
            <a:endParaRPr lang="en-US" sz="1700" dirty="0">
              <a:cs typeface="Calibri" panose="020F0502020204030204"/>
            </a:endParaRPr>
          </a:p>
          <a:p>
            <a:pPr marL="342900" indent="-342900" defTabSz="914400">
              <a:buAutoNum type="arabicPeriod"/>
            </a:pPr>
            <a:r>
              <a:rPr lang="en-US" sz="1700" dirty="0"/>
              <a:t>What is the break-even level of output?</a:t>
            </a:r>
            <a:endParaRPr lang="en-US" sz="1700" dirty="0">
              <a:cs typeface="Calibri" panose="020F0502020204030204"/>
            </a:endParaRPr>
          </a:p>
          <a:p>
            <a:pPr indent="-228600" defTabSz="914400"/>
            <a:endParaRPr lang="en-US" sz="1700"/>
          </a:p>
          <a:p>
            <a:pPr indent="-228600" defTabSz="914400"/>
            <a:endParaRPr lang="en-US" sz="17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C2314A-89E8-E2F3-F9C2-A941CB30E2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8" y="1663184"/>
            <a:ext cx="8888898" cy="35787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F53DE9-C38B-EA40-B863-272144C7CF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94" y="52559"/>
            <a:ext cx="933411" cy="3757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9AC2BA-D05F-5776-3D5F-36ACFCB3091F}"/>
              </a:ext>
            </a:extLst>
          </p:cNvPr>
          <p:cNvSpPr txBox="1"/>
          <p:nvPr/>
        </p:nvSpPr>
        <p:spPr>
          <a:xfrm>
            <a:off x="5824347" y="6476741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gg sans"/>
              </a:rPr>
              <a:t>© 2025 Exams Papers Practice. All Rights Reserved</a:t>
            </a:r>
            <a:endParaRPr lang="en-PH" sz="900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5D16A64B-FCB2-9F52-5E40-F48B0BF9EF15}"/>
              </a:ext>
            </a:extLst>
          </p:cNvPr>
          <p:cNvSpPr txBox="1">
            <a:spLocks/>
          </p:cNvSpPr>
          <p:nvPr/>
        </p:nvSpPr>
        <p:spPr>
          <a:xfrm>
            <a:off x="503272" y="6444496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683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BB563672E84A4AA4245A8306449AF3" ma:contentTypeVersion="11" ma:contentTypeDescription="Create a new document." ma:contentTypeScope="" ma:versionID="86afc0c9ebd21ceb7cef3015db6e98f1">
  <xsd:schema xmlns:xsd="http://www.w3.org/2001/XMLSchema" xmlns:xs="http://www.w3.org/2001/XMLSchema" xmlns:p="http://schemas.microsoft.com/office/2006/metadata/properties" xmlns:ns2="bccb2ff8-a74f-4a49-8bef-71a2916a4a90" xmlns:ns3="45eb72ab-293d-4eb1-b1d6-6aa27e13ee50" targetNamespace="http://schemas.microsoft.com/office/2006/metadata/properties" ma:root="true" ma:fieldsID="1e1ab0ff353bb9e35f96417d084413c8" ns2:_="" ns3:_="">
    <xsd:import namespace="bccb2ff8-a74f-4a49-8bef-71a2916a4a90"/>
    <xsd:import namespace="45eb72ab-293d-4eb1-b1d6-6aa27e13ee50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cb2ff8-a74f-4a49-8bef-71a2916a4a90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3e248ee6-8ff0-47ff-a448-2af7925d5a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eb72ab-293d-4eb1-b1d6-6aa27e13ee50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5facc53f-04ec-4561-a02b-47c52c97faa8}" ma:internalName="TaxCatchAll" ma:showField="CatchAllData" ma:web="45eb72ab-293d-4eb1-b1d6-6aa27e13ee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cb2ff8-a74f-4a49-8bef-71a2916a4a90">
      <Terms xmlns="http://schemas.microsoft.com/office/infopath/2007/PartnerControls"/>
    </lcf76f155ced4ddcb4097134ff3c332f>
    <TaxCatchAll xmlns="45eb72ab-293d-4eb1-b1d6-6aa27e13ee5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AE108B-9F1D-4868-BF09-44465FC56871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bccb2ff8-a74f-4a49-8bef-71a2916a4a90"/>
    <ds:schemaRef ds:uri="45eb72ab-293d-4eb1-b1d6-6aa27e13ee50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AFD85C9-1B31-47FA-BD33-AD91FE86EA79}">
  <ds:schemaRefs>
    <ds:schemaRef ds:uri="http://schemas.microsoft.com/office/2006/metadata/properties"/>
    <ds:schemaRef ds:uri="http://www.w3.org/2000/xmlns/"/>
    <ds:schemaRef ds:uri="bccb2ff8-a74f-4a49-8bef-71a2916a4a90"/>
    <ds:schemaRef ds:uri="http://schemas.microsoft.com/office/infopath/2007/PartnerControls"/>
    <ds:schemaRef ds:uri="45eb72ab-293d-4eb1-b1d6-6aa27e13ee50"/>
    <ds:schemaRef ds:uri="http://www.w3.org/2001/XMLSchema-instance"/>
  </ds:schemaRefs>
</ds:datastoreItem>
</file>

<file path=customXml/itemProps3.xml><?xml version="1.0" encoding="utf-8"?>
<ds:datastoreItem xmlns:ds="http://schemas.openxmlformats.org/officeDocument/2006/customXml" ds:itemID="{8EF2AF0C-A49A-4BD9-8814-FB8EAC3DB5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1672</TotalTime>
  <Words>1680</Words>
  <Application>Microsoft Office PowerPoint</Application>
  <PresentationFormat>On-screen Show (4:3)</PresentationFormat>
  <Paragraphs>283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gg sans</vt:lpstr>
      <vt:lpstr>Times New Roman</vt:lpstr>
      <vt:lpstr>Wingdings</vt:lpstr>
      <vt:lpstr>Office Theme</vt:lpstr>
      <vt:lpstr>PowerPoint Presentation</vt:lpstr>
      <vt:lpstr>Recall</vt:lpstr>
      <vt:lpstr>Starter</vt:lpstr>
      <vt:lpstr>Learning Objectives</vt:lpstr>
      <vt:lpstr>Break-Even Analysis</vt:lpstr>
      <vt:lpstr>Total Contribution and Contribution per unit</vt:lpstr>
      <vt:lpstr> Total contribution and Contribution per unit</vt:lpstr>
      <vt:lpstr>Calculation of Break-Even Output</vt:lpstr>
      <vt:lpstr>Activity</vt:lpstr>
      <vt:lpstr>Calculation of Break-Even Output</vt:lpstr>
      <vt:lpstr>Margin of safety</vt:lpstr>
      <vt:lpstr>Changing Variables</vt:lpstr>
      <vt:lpstr>Activity</vt:lpstr>
      <vt:lpstr>Activity </vt:lpstr>
      <vt:lpstr>Activity</vt:lpstr>
      <vt:lpstr>Strengths and weaknesses of Break-even</vt:lpstr>
      <vt:lpstr>Plenary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1.1.1</dc:title>
  <dc:creator>Time2Resources</dc:creator>
  <cp:lastModifiedBy>Chezka Mae Madrona</cp:lastModifiedBy>
  <cp:revision>384</cp:revision>
  <dcterms:created xsi:type="dcterms:W3CDTF">2009-08-01T13:37:35Z</dcterms:created>
  <dcterms:modified xsi:type="dcterms:W3CDTF">2025-03-17T11:27:37Z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0x01010054BB563672E84A4AA4245A8306449AF3</vt:lpwstr>
  </property>
</Properties>
</file>