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60"/>
  </p:notesMasterIdLst>
  <p:sldIdLst>
    <p:sldId id="256" r:id="rId6"/>
    <p:sldId id="257" r:id="rId7"/>
    <p:sldId id="351" r:id="rId8"/>
    <p:sldId id="348" r:id="rId9"/>
    <p:sldId id="358" r:id="rId10"/>
    <p:sldId id="359" r:id="rId11"/>
    <p:sldId id="360" r:id="rId12"/>
    <p:sldId id="361" r:id="rId13"/>
    <p:sldId id="362" r:id="rId14"/>
    <p:sldId id="363" r:id="rId15"/>
    <p:sldId id="349" r:id="rId16"/>
    <p:sldId id="350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52" r:id="rId27"/>
    <p:sldId id="398" r:id="rId28"/>
    <p:sldId id="353" r:id="rId29"/>
    <p:sldId id="399" r:id="rId30"/>
    <p:sldId id="354" r:id="rId31"/>
    <p:sldId id="355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56" r:id="rId41"/>
    <p:sldId id="357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02662EEC-3AA0-4EE4-9F9A-4AEA8B495B20}"/>
    <pc:docChg chg="custSel modSld">
      <pc:chgData name="Max Thrilling" userId="1a0901c82f0d6655" providerId="LiveId" clId="{02662EEC-3AA0-4EE4-9F9A-4AEA8B495B20}" dt="2024-04-16T13:53:42.012" v="0" actId="478"/>
      <pc:docMkLst>
        <pc:docMk/>
      </pc:docMkLst>
      <pc:sldChg chg="delSp mod">
        <pc:chgData name="Max Thrilling" userId="1a0901c82f0d6655" providerId="LiveId" clId="{02662EEC-3AA0-4EE4-9F9A-4AEA8B495B20}" dt="2024-04-16T13:53:42.012" v="0" actId="478"/>
        <pc:sldMkLst>
          <pc:docMk/>
          <pc:sldMk cId="953468260" sldId="256"/>
        </pc:sldMkLst>
        <pc:spChg chg="del">
          <ac:chgData name="Max Thrilling" userId="1a0901c82f0d6655" providerId="LiveId" clId="{02662EEC-3AA0-4EE4-9F9A-4AEA8B495B20}" dt="2024-04-16T13:53:42.012" v="0" actId="478"/>
          <ac:spMkLst>
            <pc:docMk/>
            <pc:sldMk cId="953468260" sldId="256"/>
            <ac:spMk id="3" creationId="{18313DA6-E47F-4E10-80A0-614716C6A3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5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7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7D2-5147-407A-9112-21E8DB10F8E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1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3E4A-30B7-4500-A65F-DF687FA80E57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B5597-19D1-4A0F-AD95-A8C8AF7B950F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D71D-8D00-4A0A-A808-99AC90FF825B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2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2940-F4A2-4547-89D4-2596BE72E5C3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3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46CE-62E2-469D-A389-E3C318F3489A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6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BC50-6686-458A-985C-FC6AD7BD25A9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4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5916-0656-4593-BA9E-84CDC6F21ECB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070-41F7-4265-AA59-10B19AAC9D2E}" type="datetime1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2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498A2F-5B51-4793-AB54-2EBFC245858D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68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698-6BDB-4B22-84E3-3D57B42F097C}" type="datetime1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5E994C-501B-4770-92E5-FFA0644AD5E1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61A716F-5E7B-2489-9E86-09CA8D5150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20" y="286118"/>
            <a:ext cx="1102960" cy="5190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7C392F-9654-9ADC-2F0C-B1CDA9832063}"/>
              </a:ext>
            </a:extLst>
          </p:cNvPr>
          <p:cNvSpPr/>
          <p:nvPr userDrawn="1"/>
        </p:nvSpPr>
        <p:spPr>
          <a:xfrm>
            <a:off x="2764639" y="2652582"/>
            <a:ext cx="3910067" cy="1937173"/>
          </a:xfrm>
          <a:prstGeom prst="rect">
            <a:avLst/>
          </a:prstGeom>
          <a:blipFill dpi="0" rotWithShape="1">
            <a:blip r:embed="rId1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9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7.png"/><Relationship Id="rId7" Type="http://schemas.openxmlformats.org/officeDocument/2006/relationships/image" Target="../media/image9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6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image" Target="../media/image79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7.png"/><Relationship Id="rId3" Type="http://schemas.openxmlformats.org/officeDocument/2006/relationships/image" Target="../media/image67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79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89.png"/><Relationship Id="rId9" Type="http://schemas.openxmlformats.org/officeDocument/2006/relationships/image" Target="../media/image103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.png"/><Relationship Id="rId7" Type="http://schemas.openxmlformats.org/officeDocument/2006/relationships/image" Target="../media/image11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89.png"/><Relationship Id="rId10" Type="http://schemas.openxmlformats.org/officeDocument/2006/relationships/image" Target="../media/image127.png"/><Relationship Id="rId4" Type="http://schemas.openxmlformats.org/officeDocument/2006/relationships/image" Target="../media/image67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10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10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2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89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67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47.png"/><Relationship Id="rId3" Type="http://schemas.openxmlformats.org/officeDocument/2006/relationships/image" Target="../media/image122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89.png"/><Relationship Id="rId10" Type="http://schemas.openxmlformats.org/officeDocument/2006/relationships/image" Target="../media/image144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0.png"/><Relationship Id="rId18" Type="http://schemas.openxmlformats.org/officeDocument/2006/relationships/image" Target="../media/image1640.png"/><Relationship Id="rId26" Type="http://schemas.openxmlformats.org/officeDocument/2006/relationships/image" Target="../media/image1720.png"/><Relationship Id="rId39" Type="http://schemas.openxmlformats.org/officeDocument/2006/relationships/image" Target="../media/image185.png"/><Relationship Id="rId21" Type="http://schemas.openxmlformats.org/officeDocument/2006/relationships/image" Target="../media/image1670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7" Type="http://schemas.openxmlformats.org/officeDocument/2006/relationships/image" Target="../media/image1530.png"/><Relationship Id="rId2" Type="http://schemas.openxmlformats.org/officeDocument/2006/relationships/image" Target="../media/image1480.png"/><Relationship Id="rId16" Type="http://schemas.openxmlformats.org/officeDocument/2006/relationships/image" Target="../media/image1620.png"/><Relationship Id="rId29" Type="http://schemas.openxmlformats.org/officeDocument/2006/relationships/image" Target="../media/image1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0.png"/><Relationship Id="rId11" Type="http://schemas.openxmlformats.org/officeDocument/2006/relationships/image" Target="../media/image1570.png"/><Relationship Id="rId24" Type="http://schemas.openxmlformats.org/officeDocument/2006/relationships/image" Target="../media/image170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0.png"/><Relationship Id="rId15" Type="http://schemas.openxmlformats.org/officeDocument/2006/relationships/image" Target="../media/image1610.png"/><Relationship Id="rId23" Type="http://schemas.openxmlformats.org/officeDocument/2006/relationships/image" Target="../media/image1690.png"/><Relationship Id="rId28" Type="http://schemas.openxmlformats.org/officeDocument/2006/relationships/image" Target="../media/image1740.png"/><Relationship Id="rId36" Type="http://schemas.openxmlformats.org/officeDocument/2006/relationships/image" Target="../media/image182.png"/><Relationship Id="rId10" Type="http://schemas.openxmlformats.org/officeDocument/2006/relationships/image" Target="../media/image1560.png"/><Relationship Id="rId19" Type="http://schemas.openxmlformats.org/officeDocument/2006/relationships/image" Target="../media/image1650.png"/><Relationship Id="rId31" Type="http://schemas.openxmlformats.org/officeDocument/2006/relationships/image" Target="../media/image1770.png"/><Relationship Id="rId44" Type="http://schemas.openxmlformats.org/officeDocument/2006/relationships/image" Target="../media/image190.png"/><Relationship Id="rId4" Type="http://schemas.openxmlformats.org/officeDocument/2006/relationships/image" Target="../media/image1500.png"/><Relationship Id="rId9" Type="http://schemas.openxmlformats.org/officeDocument/2006/relationships/image" Target="../media/image1550.png"/><Relationship Id="rId14" Type="http://schemas.openxmlformats.org/officeDocument/2006/relationships/image" Target="../media/image1600.png"/><Relationship Id="rId22" Type="http://schemas.openxmlformats.org/officeDocument/2006/relationships/image" Target="../media/image1680.png"/><Relationship Id="rId27" Type="http://schemas.openxmlformats.org/officeDocument/2006/relationships/image" Target="../media/image1730.png"/><Relationship Id="rId30" Type="http://schemas.openxmlformats.org/officeDocument/2006/relationships/image" Target="../media/image1760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8" Type="http://schemas.openxmlformats.org/officeDocument/2006/relationships/image" Target="../media/image1540.png"/><Relationship Id="rId3" Type="http://schemas.openxmlformats.org/officeDocument/2006/relationships/image" Target="../media/image1490.png"/><Relationship Id="rId12" Type="http://schemas.openxmlformats.org/officeDocument/2006/relationships/image" Target="../media/image1580.png"/><Relationship Id="rId17" Type="http://schemas.openxmlformats.org/officeDocument/2006/relationships/image" Target="../media/image1630.png"/><Relationship Id="rId25" Type="http://schemas.openxmlformats.org/officeDocument/2006/relationships/image" Target="../media/image1710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0" Type="http://schemas.openxmlformats.org/officeDocument/2006/relationships/image" Target="../media/image1660.png"/><Relationship Id="rId41" Type="http://schemas.openxmlformats.org/officeDocument/2006/relationships/image" Target="../media/image18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18" Type="http://schemas.openxmlformats.org/officeDocument/2006/relationships/image" Target="../media/image204.png"/><Relationship Id="rId26" Type="http://schemas.openxmlformats.org/officeDocument/2006/relationships/image" Target="../media/image210.png"/><Relationship Id="rId39" Type="http://schemas.openxmlformats.org/officeDocument/2006/relationships/image" Target="../media/image221.png"/><Relationship Id="rId21" Type="http://schemas.openxmlformats.org/officeDocument/2006/relationships/image" Target="../media/image167.png"/><Relationship Id="rId34" Type="http://schemas.openxmlformats.org/officeDocument/2006/relationships/image" Target="../media/image216.png"/><Relationship Id="rId7" Type="http://schemas.openxmlformats.org/officeDocument/2006/relationships/image" Target="../media/image153.png"/><Relationship Id="rId2" Type="http://schemas.openxmlformats.org/officeDocument/2006/relationships/image" Target="../media/image194.png"/><Relationship Id="rId16" Type="http://schemas.openxmlformats.org/officeDocument/2006/relationships/image" Target="../media/image203.png"/><Relationship Id="rId20" Type="http://schemas.openxmlformats.org/officeDocument/2006/relationships/image" Target="../media/image150.png"/><Relationship Id="rId29" Type="http://schemas.openxmlformats.org/officeDocument/2006/relationships/image" Target="../media/image177.png"/><Relationship Id="rId41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24" Type="http://schemas.openxmlformats.org/officeDocument/2006/relationships/image" Target="../media/image208.png"/><Relationship Id="rId32" Type="http://schemas.openxmlformats.org/officeDocument/2006/relationships/image" Target="../media/image214.png"/><Relationship Id="rId37" Type="http://schemas.openxmlformats.org/officeDocument/2006/relationships/image" Target="../media/image219.png"/><Relationship Id="rId40" Type="http://schemas.openxmlformats.org/officeDocument/2006/relationships/image" Target="../media/image222.png"/><Relationship Id="rId5" Type="http://schemas.openxmlformats.org/officeDocument/2006/relationships/image" Target="../media/image166.png"/><Relationship Id="rId15" Type="http://schemas.openxmlformats.org/officeDocument/2006/relationships/image" Target="../media/image173.png"/><Relationship Id="rId23" Type="http://schemas.openxmlformats.org/officeDocument/2006/relationships/image" Target="../media/image207.png"/><Relationship Id="rId28" Type="http://schemas.openxmlformats.org/officeDocument/2006/relationships/image" Target="../media/image176.png"/><Relationship Id="rId36" Type="http://schemas.openxmlformats.org/officeDocument/2006/relationships/image" Target="../media/image218.png"/><Relationship Id="rId10" Type="http://schemas.openxmlformats.org/officeDocument/2006/relationships/image" Target="../media/image198.png"/><Relationship Id="rId19" Type="http://schemas.openxmlformats.org/officeDocument/2006/relationships/image" Target="../media/image205.png"/><Relationship Id="rId31" Type="http://schemas.openxmlformats.org/officeDocument/2006/relationships/image" Target="../media/image213.png"/><Relationship Id="rId4" Type="http://schemas.openxmlformats.org/officeDocument/2006/relationships/image" Target="../media/image195.png"/><Relationship Id="rId9" Type="http://schemas.openxmlformats.org/officeDocument/2006/relationships/image" Target="../media/image168.png"/><Relationship Id="rId14" Type="http://schemas.openxmlformats.org/officeDocument/2006/relationships/image" Target="../media/image202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2.png"/><Relationship Id="rId35" Type="http://schemas.openxmlformats.org/officeDocument/2006/relationships/image" Target="../media/image217.png"/><Relationship Id="rId8" Type="http://schemas.openxmlformats.org/officeDocument/2006/relationships/image" Target="../media/image197.png"/><Relationship Id="rId3" Type="http://schemas.openxmlformats.org/officeDocument/2006/relationships/image" Target="../media/image1940.png"/><Relationship Id="rId12" Type="http://schemas.openxmlformats.org/officeDocument/2006/relationships/image" Target="../media/image200.png"/><Relationship Id="rId17" Type="http://schemas.openxmlformats.org/officeDocument/2006/relationships/image" Target="../media/image174.png"/><Relationship Id="rId25" Type="http://schemas.openxmlformats.org/officeDocument/2006/relationships/image" Target="../media/image209.png"/><Relationship Id="rId33" Type="http://schemas.openxmlformats.org/officeDocument/2006/relationships/image" Target="../media/image215.png"/><Relationship Id="rId38" Type="http://schemas.openxmlformats.org/officeDocument/2006/relationships/image" Target="../media/image2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950.png"/><Relationship Id="rId7" Type="http://schemas.openxmlformats.org/officeDocument/2006/relationships/image" Target="../media/image199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0.png"/><Relationship Id="rId11" Type="http://schemas.openxmlformats.org/officeDocument/2006/relationships/image" Target="../media/image2031.png"/><Relationship Id="rId5" Type="http://schemas.openxmlformats.org/officeDocument/2006/relationships/image" Target="../media/image1970.png"/><Relationship Id="rId10" Type="http://schemas.openxmlformats.org/officeDocument/2006/relationships/image" Target="../media/image2021.png"/><Relationship Id="rId4" Type="http://schemas.openxmlformats.org/officeDocument/2006/relationships/image" Target="../media/image1960.png"/><Relationship Id="rId9" Type="http://schemas.openxmlformats.org/officeDocument/2006/relationships/image" Target="../media/image20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0.png"/><Relationship Id="rId13" Type="http://schemas.openxmlformats.org/officeDocument/2006/relationships/image" Target="../media/image2120.png"/><Relationship Id="rId3" Type="http://schemas.openxmlformats.org/officeDocument/2006/relationships/image" Target="../media/image2020.png"/><Relationship Id="rId7" Type="http://schemas.openxmlformats.org/officeDocument/2006/relationships/image" Target="../media/image2060.png"/><Relationship Id="rId12" Type="http://schemas.openxmlformats.org/officeDocument/2006/relationships/image" Target="../media/image2110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0.png"/><Relationship Id="rId11" Type="http://schemas.openxmlformats.org/officeDocument/2006/relationships/image" Target="../media/image2100.png"/><Relationship Id="rId5" Type="http://schemas.openxmlformats.org/officeDocument/2006/relationships/image" Target="../media/image2040.png"/><Relationship Id="rId15" Type="http://schemas.openxmlformats.org/officeDocument/2006/relationships/image" Target="../media/image2140.png"/><Relationship Id="rId10" Type="http://schemas.openxmlformats.org/officeDocument/2006/relationships/image" Target="../media/image2090.png"/><Relationship Id="rId4" Type="http://schemas.openxmlformats.org/officeDocument/2006/relationships/image" Target="../media/image2030.png"/><Relationship Id="rId9" Type="http://schemas.openxmlformats.org/officeDocument/2006/relationships/image" Target="../media/image2080.png"/><Relationship Id="rId14" Type="http://schemas.openxmlformats.org/officeDocument/2006/relationships/image" Target="../media/image2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230.png"/><Relationship Id="rId3" Type="http://schemas.openxmlformats.org/officeDocument/2006/relationships/image" Target="../media/image2150.png"/><Relationship Id="rId7" Type="http://schemas.openxmlformats.org/officeDocument/2006/relationships/image" Target="../media/image2190.png"/><Relationship Id="rId12" Type="http://schemas.openxmlformats.org/officeDocument/2006/relationships/image" Target="../media/image2220.png"/><Relationship Id="rId17" Type="http://schemas.openxmlformats.org/officeDocument/2006/relationships/image" Target="../media/image227.png"/><Relationship Id="rId2" Type="http://schemas.openxmlformats.org/officeDocument/2006/relationships/image" Target="../media/image224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0.png"/><Relationship Id="rId11" Type="http://schemas.openxmlformats.org/officeDocument/2006/relationships/image" Target="../media/image2031.png"/><Relationship Id="rId5" Type="http://schemas.openxmlformats.org/officeDocument/2006/relationships/image" Target="../media/image2170.png"/><Relationship Id="rId15" Type="http://schemas.openxmlformats.org/officeDocument/2006/relationships/image" Target="../media/image225.png"/><Relationship Id="rId10" Type="http://schemas.openxmlformats.org/officeDocument/2006/relationships/image" Target="../media/image2021.png"/><Relationship Id="rId4" Type="http://schemas.openxmlformats.org/officeDocument/2006/relationships/image" Target="../media/image2160.png"/><Relationship Id="rId9" Type="http://schemas.openxmlformats.org/officeDocument/2006/relationships/image" Target="../media/image2210.png"/><Relationship Id="rId14" Type="http://schemas.openxmlformats.org/officeDocument/2006/relationships/image" Target="../media/image22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50.png"/><Relationship Id="rId7" Type="http://schemas.openxmlformats.org/officeDocument/2006/relationships/image" Target="../media/image2190.png"/><Relationship Id="rId12" Type="http://schemas.openxmlformats.org/officeDocument/2006/relationships/image" Target="../media/image225.png"/><Relationship Id="rId17" Type="http://schemas.openxmlformats.org/officeDocument/2006/relationships/image" Target="../media/image231.png"/><Relationship Id="rId2" Type="http://schemas.openxmlformats.org/officeDocument/2006/relationships/image" Target="../media/image224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0.png"/><Relationship Id="rId11" Type="http://schemas.openxmlformats.org/officeDocument/2006/relationships/image" Target="../media/image2031.png"/><Relationship Id="rId5" Type="http://schemas.openxmlformats.org/officeDocument/2006/relationships/image" Target="../media/image2170.png"/><Relationship Id="rId15" Type="http://schemas.openxmlformats.org/officeDocument/2006/relationships/image" Target="../media/image229.png"/><Relationship Id="rId10" Type="http://schemas.openxmlformats.org/officeDocument/2006/relationships/image" Target="../media/image2021.png"/><Relationship Id="rId19" Type="http://schemas.openxmlformats.org/officeDocument/2006/relationships/image" Target="../media/image233.png"/><Relationship Id="rId4" Type="http://schemas.openxmlformats.org/officeDocument/2006/relationships/image" Target="../media/image2160.png"/><Relationship Id="rId9" Type="http://schemas.openxmlformats.org/officeDocument/2006/relationships/image" Target="../media/image2210.png"/><Relationship Id="rId14" Type="http://schemas.openxmlformats.org/officeDocument/2006/relationships/image" Target="../media/image2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1.png"/><Relationship Id="rId7" Type="http://schemas.openxmlformats.org/officeDocument/2006/relationships/image" Target="../media/image26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53.png"/><Relationship Id="rId10" Type="http://schemas.openxmlformats.org/officeDocument/2006/relationships/image" Target="../media/image266.png"/><Relationship Id="rId4" Type="http://schemas.openxmlformats.org/officeDocument/2006/relationships/image" Target="../media/image252.png"/><Relationship Id="rId9" Type="http://schemas.openxmlformats.org/officeDocument/2006/relationships/image" Target="../media/image2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51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68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0.png"/><Relationship Id="rId11" Type="http://schemas.openxmlformats.org/officeDocument/2006/relationships/image" Target="../media/image273.png"/><Relationship Id="rId5" Type="http://schemas.openxmlformats.org/officeDocument/2006/relationships/image" Target="../media/image253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52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6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68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5" Type="http://schemas.openxmlformats.org/officeDocument/2006/relationships/image" Target="../media/image253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52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4.png"/><Relationship Id="rId5" Type="http://schemas.openxmlformats.org/officeDocument/2006/relationships/image" Target="../media/image29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3.png"/><Relationship Id="rId5" Type="http://schemas.openxmlformats.org/officeDocument/2006/relationships/image" Target="../media/image294.png"/><Relationship Id="rId10" Type="http://schemas.openxmlformats.org/officeDocument/2006/relationships/image" Target="../media/image312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9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8.png"/><Relationship Id="rId2" Type="http://schemas.openxmlformats.org/officeDocument/2006/relationships/image" Target="../media/image317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2.png"/><Relationship Id="rId5" Type="http://schemas.openxmlformats.org/officeDocument/2006/relationships/image" Target="../media/image294.png"/><Relationship Id="rId15" Type="http://schemas.openxmlformats.org/officeDocument/2006/relationships/image" Target="../media/image321.png"/><Relationship Id="rId10" Type="http://schemas.openxmlformats.org/officeDocument/2006/relationships/image" Target="../media/image3030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25.png"/><Relationship Id="rId7" Type="http://schemas.openxmlformats.org/officeDocument/2006/relationships/image" Target="../media/image343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Relationship Id="rId9" Type="http://schemas.openxmlformats.org/officeDocument/2006/relationships/image" Target="../media/image3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6.png"/><Relationship Id="rId5" Type="http://schemas.openxmlformats.org/officeDocument/2006/relationships/image" Target="../media/image363.png"/><Relationship Id="rId10" Type="http://schemas.openxmlformats.org/officeDocument/2006/relationships/image" Target="../media/image365.png"/><Relationship Id="rId4" Type="http://schemas.openxmlformats.org/officeDocument/2006/relationships/image" Target="../media/image348.png"/><Relationship Id="rId9" Type="http://schemas.openxmlformats.org/officeDocument/2006/relationships/image" Target="../media/image3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3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1.png"/><Relationship Id="rId5" Type="http://schemas.openxmlformats.org/officeDocument/2006/relationships/image" Target="../media/image363.png"/><Relationship Id="rId10" Type="http://schemas.openxmlformats.org/officeDocument/2006/relationships/image" Target="../media/image370.png"/><Relationship Id="rId4" Type="http://schemas.openxmlformats.org/officeDocument/2006/relationships/image" Target="../media/image348.png"/><Relationship Id="rId9" Type="http://schemas.openxmlformats.org/officeDocument/2006/relationships/image" Target="../media/image36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6.png"/><Relationship Id="rId5" Type="http://schemas.openxmlformats.org/officeDocument/2006/relationships/image" Target="../media/image363.png"/><Relationship Id="rId10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4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2.png"/><Relationship Id="rId5" Type="http://schemas.openxmlformats.org/officeDocument/2006/relationships/image" Target="../media/image359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Relationship Id="rId14" Type="http://schemas.openxmlformats.org/officeDocument/2006/relationships/image" Target="../media/image3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0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9.png"/><Relationship Id="rId5" Type="http://schemas.openxmlformats.org/officeDocument/2006/relationships/image" Target="../media/image359.png"/><Relationship Id="rId15" Type="http://schemas.openxmlformats.org/officeDocument/2006/relationships/image" Target="../media/image392.png"/><Relationship Id="rId10" Type="http://schemas.openxmlformats.org/officeDocument/2006/relationships/image" Target="../media/image386.png"/><Relationship Id="rId4" Type="http://schemas.openxmlformats.org/officeDocument/2006/relationships/image" Target="../media/image348.png"/><Relationship Id="rId9" Type="http://schemas.openxmlformats.org/officeDocument/2006/relationships/image" Target="../media/image384.png"/><Relationship Id="rId14" Type="http://schemas.openxmlformats.org/officeDocument/2006/relationships/image" Target="../media/image3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347.png"/><Relationship Id="rId21" Type="http://schemas.openxmlformats.org/officeDocument/2006/relationships/image" Target="../media/image402.png"/><Relationship Id="rId7" Type="http://schemas.openxmlformats.org/officeDocument/2006/relationships/image" Target="../media/image361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2" Type="http://schemas.openxmlformats.org/officeDocument/2006/relationships/image" Target="../media/image379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5" Type="http://schemas.openxmlformats.org/officeDocument/2006/relationships/image" Target="../media/image359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348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1.png"/><Relationship Id="rId5" Type="http://schemas.openxmlformats.org/officeDocument/2006/relationships/image" Target="../media/image359.png"/><Relationship Id="rId10" Type="http://schemas.openxmlformats.org/officeDocument/2006/relationships/image" Target="../media/image410.png"/><Relationship Id="rId4" Type="http://schemas.openxmlformats.org/officeDocument/2006/relationships/image" Target="../media/image348.png"/><Relationship Id="rId9" Type="http://schemas.openxmlformats.org/officeDocument/2006/relationships/image" Target="../media/image40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13" Type="http://schemas.openxmlformats.org/officeDocument/2006/relationships/image" Target="../media/image419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7.png"/><Relationship Id="rId5" Type="http://schemas.openxmlformats.org/officeDocument/2006/relationships/image" Target="../media/image359.png"/><Relationship Id="rId10" Type="http://schemas.openxmlformats.org/officeDocument/2006/relationships/image" Target="../media/image416.png"/><Relationship Id="rId4" Type="http://schemas.openxmlformats.org/officeDocument/2006/relationships/image" Target="../media/image348.png"/><Relationship Id="rId9" Type="http://schemas.openxmlformats.org/officeDocument/2006/relationships/image" Target="../media/image415.png"/><Relationship Id="rId14" Type="http://schemas.openxmlformats.org/officeDocument/2006/relationships/image" Target="../media/image42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25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24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23.png"/><Relationship Id="rId5" Type="http://schemas.openxmlformats.org/officeDocument/2006/relationships/image" Target="../media/image359.png"/><Relationship Id="rId10" Type="http://schemas.openxmlformats.org/officeDocument/2006/relationships/image" Target="../media/image422.png"/><Relationship Id="rId4" Type="http://schemas.openxmlformats.org/officeDocument/2006/relationships/image" Target="../media/image348.png"/><Relationship Id="rId9" Type="http://schemas.openxmlformats.org/officeDocument/2006/relationships/image" Target="../media/image4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4" Type="http://schemas.openxmlformats.org/officeDocument/2006/relationships/image" Target="../media/image7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969" y="1714793"/>
            <a:ext cx="764985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Parametric </a:t>
            </a:r>
          </a:p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Equations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B71CD4-BE7C-2379-F206-5BE84C81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21585" y="1593499"/>
            <a:ext cx="490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essentially, when curves are expressed parametrically, you have separate functions for the domain and range…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188" t="42221" r="15358" b="26784"/>
          <a:stretch/>
        </p:blipFill>
        <p:spPr>
          <a:xfrm>
            <a:off x="3877121" y="2639996"/>
            <a:ext cx="5127544" cy="1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curve is shown above, although remember that we are only considering the part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blipFill>
                <a:blip r:embed="rId7"/>
                <a:stretch>
                  <a:fillRect t="-3311" r="-111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0&lt;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8BBFC-08BB-D33E-6D77-27286BCA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8B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A0022-33FC-A5A7-7E1B-04CCAFEB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78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2277" t="-809" r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 good method with these is to rewrite both equations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then substitute both into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blipFill>
                <a:blip r:embed="rId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blipFill>
                <a:blip r:embed="rId5"/>
                <a:stretch>
                  <a:fillRect l="-2116" r="-31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blipFill>
                <a:blip r:embed="rId6"/>
                <a:stretch>
                  <a:fillRect l="-2116" r="-26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blipFill>
                <a:blip r:embed="rId7"/>
                <a:stretch>
                  <a:fillRect l="-3627" r="-31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blipFill>
                <a:blip r:embed="rId8"/>
                <a:stretch>
                  <a:fillRect l="-3627" r="-207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blipFill>
                <a:blip r:embed="rId9"/>
                <a:stretch>
                  <a:fillRect l="-2622" t="-2500" r="-1873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blipFill>
                <a:blip r:embed="rId10"/>
                <a:stretch>
                  <a:fillRect r="-1695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54284" y="3590103"/>
            <a:ext cx="380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these into the trig identity above…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364479" y="277367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71308" y="2727955"/>
            <a:ext cx="101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8242662" y="279545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506097" y="2736663"/>
            <a:ext cx="5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574970" y="434993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38404" y="4291143"/>
            <a:ext cx="181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3690" y="3065419"/>
            <a:ext cx="1166949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20490" y="4193179"/>
            <a:ext cx="509453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11038" y="4615544"/>
            <a:ext cx="731522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73334" y="4611190"/>
            <a:ext cx="770711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21529" y="4188825"/>
            <a:ext cx="531226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814453" y="3078482"/>
            <a:ext cx="1180015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AE4A8-7B7E-3CE6-09F8-A70A4CAF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2277" t="-809" r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1885" y="5714996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So the equation is a circle,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centre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(2,-3), with radius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20272" y="3573016"/>
            <a:ext cx="144016" cy="144016"/>
            <a:chOff x="5436096" y="4653136"/>
            <a:chExt cx="144016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732240" y="3284984"/>
            <a:ext cx="720080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blipFill>
                <a:blip r:embed="rId4"/>
                <a:stretch>
                  <a:fillRect r="-12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2BCC88-7608-FB7C-0393-5E07C487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11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blipFill>
                <a:blip r:embed="rId5"/>
                <a:stretch>
                  <a:fillRect l="-3053" r="-38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blipFill>
                <a:blip r:embed="rId6"/>
                <a:stretch>
                  <a:fillRect l="-5369" r="-26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blipFill>
                <a:blip r:embed="rId7"/>
                <a:stretch>
                  <a:fillRect l="-3302" r="-141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blipFill>
                <a:blip r:embed="rId8"/>
                <a:stretch>
                  <a:fillRect l="-4575" t="-2899" r="-2614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blipFill>
                <a:blip r:embed="rId9"/>
                <a:stretch>
                  <a:fillRect l="-4094" r="-233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177341" y="171237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440776" y="1653587"/>
            <a:ext cx="17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double-angle formula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7152187" y="210447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905092" y="248769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12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blipFill>
                <a:blip r:embed="rId13"/>
                <a:stretch>
                  <a:fillRect l="-2632" r="-225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blipFill>
                <a:blip r:embed="rId16"/>
                <a:stretch>
                  <a:fillRect l="-2966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blipFill>
                <a:blip r:embed="rId17"/>
                <a:stretch>
                  <a:fillRect l="-2966" t="-2500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blipFill>
                <a:blip r:embed="rId18"/>
                <a:stretch>
                  <a:fillRect l="-2652" t="-250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876762" y="379418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22440" y="3682136"/>
            <a:ext cx="275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887119" y="435496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088410" y="4376074"/>
            <a:ext cx="198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the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75030" y="489798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635803" y="537885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blipFill>
                <a:blip r:embed="rId2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0347" y="5886361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69391" y="5898595"/>
            <a:ext cx="190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229" y="1627237"/>
            <a:ext cx="822496" cy="2015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310277" y="3590682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21971" y="3583284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849073" y="2661486"/>
            <a:ext cx="960099" cy="472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536658" y="4092271"/>
            <a:ext cx="275039" cy="275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08655" y="3978340"/>
            <a:ext cx="539889" cy="4871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495663" y="1994182"/>
            <a:ext cx="384531" cy="1897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79388" y="2379216"/>
            <a:ext cx="169988" cy="1790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7F54F-CA22-A5DC-2CFD-D9225C4D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blipFill>
                <a:blip r:embed="rId6"/>
                <a:stretch>
                  <a:fillRect l="-2652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232038" y="1793333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54084" y="1812964"/>
            <a:ext cx="222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blipFill>
                <a:blip r:embed="rId7"/>
                <a:stretch>
                  <a:fillRect l="-2662" b="-229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066903" y="2487878"/>
            <a:ext cx="48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that the right side would square and give the correct expression which we had previously!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8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433FE-F4B3-917B-42A9-4BE0556D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domain, consider what values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6"/>
                <a:stretch>
                  <a:fillRect t="-1163" r="-1001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blipFill>
                <a:blip r:embed="rId7"/>
                <a:stretch>
                  <a:fillRect l="-3077" r="-461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8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Arc 60"/>
          <p:cNvSpPr>
            <a:spLocks/>
          </p:cNvSpPr>
          <p:nvPr/>
        </p:nvSpPr>
        <p:spPr bwMode="auto">
          <a:xfrm>
            <a:off x="7088821" y="3182890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61"/>
          <p:cNvSpPr>
            <a:spLocks/>
          </p:cNvSpPr>
          <p:nvPr/>
        </p:nvSpPr>
        <p:spPr bwMode="auto">
          <a:xfrm flipH="1">
            <a:off x="6403021" y="3182890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63"/>
          <p:cNvSpPr>
            <a:spLocks/>
          </p:cNvSpPr>
          <p:nvPr/>
        </p:nvSpPr>
        <p:spPr bwMode="auto">
          <a:xfrm flipH="1" flipV="1">
            <a:off x="5058054" y="2860335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64"/>
          <p:cNvSpPr>
            <a:spLocks/>
          </p:cNvSpPr>
          <p:nvPr/>
        </p:nvSpPr>
        <p:spPr bwMode="auto">
          <a:xfrm flipV="1">
            <a:off x="5743854" y="2860335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blipFill>
                <a:blip r:embed="rId10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9" name="TextBox 8"/>
              <p:cNvSpPr txBox="1"/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  <a:blipFill>
                <a:blip r:embed="rId13"/>
                <a:stretch>
                  <a:fillRect l="-5682" r="-4545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4" name="TextBox 43"/>
              <p:cNvSpPr txBox="1"/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  <a:blipFill>
                <a:blip r:embed="rId14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1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565" r="-3390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17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541A2-120E-8714-12E8-2BEA4443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9" grpId="0" animBg="1"/>
      <p:bldP spid="44" grpId="0" animBg="1"/>
      <p:bldP spid="4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range, consider what values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blipFill>
                <a:blip r:embed="rId8"/>
                <a:stretch>
                  <a:fillRect l="-5369" r="-33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9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11730" y="3182890"/>
            <a:ext cx="677048" cy="914400"/>
            <a:chOff x="6411729" y="3182890"/>
            <a:chExt cx="1363663" cy="914400"/>
          </a:xfrm>
        </p:grpSpPr>
        <p:sp>
          <p:nvSpPr>
            <p:cNvPr id="57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0240" y="2860335"/>
            <a:ext cx="681952" cy="914400"/>
            <a:chOff x="5058054" y="2860335"/>
            <a:chExt cx="1354138" cy="914400"/>
          </a:xfrm>
        </p:grpSpPr>
        <p:sp>
          <p:nvSpPr>
            <p:cNvPr id="59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3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blipFill>
                <a:blip r:embed="rId11"/>
                <a:stretch>
                  <a:fillRect b="-10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3" name="TextBox 72"/>
              <p:cNvSpPr txBox="1"/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  <a:blipFill>
                <a:blip r:embed="rId14"/>
                <a:stretch>
                  <a:fillRect l="-5682" t="-1961" r="-4545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4" name="TextBox 73"/>
              <p:cNvSpPr txBox="1"/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  <a:blipFill>
                <a:blip r:embed="rId15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1130" r="-339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093131" y="2847272"/>
            <a:ext cx="681952" cy="914400"/>
            <a:chOff x="5058054" y="2860335"/>
            <a:chExt cx="1354138" cy="914400"/>
          </a:xfrm>
        </p:grpSpPr>
        <p:sp>
          <p:nvSpPr>
            <p:cNvPr id="77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40130" y="3178536"/>
            <a:ext cx="677048" cy="914400"/>
            <a:chOff x="6411729" y="3182890"/>
            <a:chExt cx="1363663" cy="914400"/>
          </a:xfrm>
        </p:grpSpPr>
        <p:sp>
          <p:nvSpPr>
            <p:cNvPr id="80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1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D71BB-4143-B4B5-9642-D8A29CF5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 animBg="1"/>
      <p:bldP spid="74" grpId="0" animBg="1"/>
      <p:bldP spid="75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46125" t="26349" r="25246" b="22896"/>
          <a:stretch/>
        </p:blipFill>
        <p:spPr>
          <a:xfrm>
            <a:off x="3994952" y="1358282"/>
            <a:ext cx="4678532" cy="466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blipFill>
                <a:blip r:embed="rId9"/>
                <a:stretch>
                  <a:fillRect l="-1504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66D65-13AC-D740-5F09-ED0DF539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2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84024" y="3091795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you can use the identity above to remind yourself of those involving cot and cosec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blipFill>
                <a:blip r:embed="rId6"/>
                <a:stretch>
                  <a:fillRect l="-1987" r="-13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blipFill>
                <a:blip r:embed="rId7"/>
                <a:stretch>
                  <a:fillRect l="-1826" r="-27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blipFill>
                <a:blip r:embed="rId8"/>
                <a:stretch>
                  <a:fillRect l="-431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blipFill>
                <a:blip r:embed="rId9"/>
                <a:stretch>
                  <a:fillRect l="-1826" r="-456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blipFill>
                <a:blip r:embed="rId10"/>
                <a:stretch>
                  <a:fillRect l="-4331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0684" y="2280604"/>
            <a:ext cx="105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393055" y="2330896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8245112" y="2326542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529348" y="2254478"/>
            <a:ext cx="5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480" y="1480710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Start by rearranging the parametric equations, as in the previous examples…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blipFill>
                <a:blip r:embed="rId11"/>
                <a:stretch>
                  <a:fillRect l="-1935" t="-2500" r="-193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221855" y="3924564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497382" y="3861210"/>
            <a:ext cx="17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035" y="3753395"/>
            <a:ext cx="53993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69131" y="4245429"/>
            <a:ext cx="788125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92389" y="3753395"/>
            <a:ext cx="72281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44492" y="4245430"/>
            <a:ext cx="55299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48845" y="2569030"/>
            <a:ext cx="148045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27417" y="2564676"/>
            <a:ext cx="138901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blipFill>
                <a:blip r:embed="rId12"/>
                <a:stretch>
                  <a:fillRect l="-362" t="-2500" r="-21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blipFill>
                <a:blip r:embed="rId13"/>
                <a:stretch>
                  <a:fillRect l="-1235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99786" y="4407890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57896" y="4518707"/>
            <a:ext cx="120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655797" y="4891216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800695" y="4862696"/>
            <a:ext cx="17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 and 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14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9604DE-2147-21D3-3741-1E04BF97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Rearrange to make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the subject: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Write in terms of powers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4+3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3650" t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State the ranges of the following functions: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A circle has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sz="1800" dirty="0">
                    <a:latin typeface="Comic Sans MS" panose="030F0702030302020204" pitchFamily="66" charset="0"/>
                  </a:rPr>
                  <a:t> (0,4) and radius 5. Find the coordinates of the intersection between the circle and the line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 r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blipFill>
                <a:blip r:embed="rId4"/>
                <a:stretch>
                  <a:fillRect l="-4688" r="-4688" b="-14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blipFill>
                <a:blip r:embed="rId5"/>
                <a:stretch>
                  <a:fillRect l="-5042" r="-504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blipFill>
                <a:blip r:embed="rId7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blipFill>
                <a:blip r:embed="rId8"/>
                <a:stretch>
                  <a:fillRect l="-3871" t="-2778" r="-258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blipFill>
                <a:blip r:embed="rId9"/>
                <a:stretch>
                  <a:fillRect l="-2490" r="-1660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blipFill>
                <a:blip r:embed="rId10"/>
                <a:stretch>
                  <a:fillRect r="-2548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blipFill>
                <a:blip r:embed="rId11"/>
                <a:stretch>
                  <a:fillRect l="-1845" t="-2703" r="-2214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blipFill>
                <a:blip r:embed="rId12"/>
                <a:stretch>
                  <a:fillRect l="-8696" r="-76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blipFill>
                <a:blip r:embed="rId13"/>
                <a:stretch>
                  <a:fillRect l="-4487" r="-448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blipFill>
                <a:blip r:embed="rId14"/>
                <a:stretch>
                  <a:fillRect r="-384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blipFill>
                <a:blip r:embed="rId15"/>
                <a:stretch>
                  <a:fillRect l="-4487" r="-448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blipFill>
                <a:blip r:embed="rId16"/>
                <a:stretch>
                  <a:fillRect l="-4739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51EBB-4B85-DB6B-E427-6E5B29EF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which the curve is defined, use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function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blipFill>
                <a:blip r:embed="rId8"/>
                <a:stretch>
                  <a:fillRect l="-1826" r="-27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blipFill>
                <a:blip r:embed="rId9"/>
                <a:stretch>
                  <a:fillRect l="-5369" r="-20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93"/>
          <p:cNvSpPr>
            <a:spLocks noChangeShapeType="1"/>
          </p:cNvSpPr>
          <p:nvPr/>
        </p:nvSpPr>
        <p:spPr bwMode="auto">
          <a:xfrm flipH="1">
            <a:off x="4945834" y="2682195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94"/>
          <p:cNvSpPr>
            <a:spLocks noChangeShapeType="1"/>
          </p:cNvSpPr>
          <p:nvPr/>
        </p:nvSpPr>
        <p:spPr bwMode="auto">
          <a:xfrm>
            <a:off x="4947422" y="3596594"/>
            <a:ext cx="1366292" cy="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>
            <a:off x="56332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96"/>
          <p:cNvSpPr>
            <a:spLocks noChangeShapeType="1"/>
          </p:cNvSpPr>
          <p:nvPr/>
        </p:nvSpPr>
        <p:spPr bwMode="auto">
          <a:xfrm>
            <a:off x="63190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03"/>
              <p:cNvSpPr txBox="1">
                <a:spLocks noChangeArrowheads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4947422" y="2929845"/>
            <a:ext cx="0" cy="131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05"/>
              <p:cNvSpPr txBox="1">
                <a:spLocks noChangeArrowheads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09"/>
          <p:cNvSpPr>
            <a:spLocks/>
          </p:cNvSpPr>
          <p:nvPr/>
        </p:nvSpPr>
        <p:spPr bwMode="auto">
          <a:xfrm flipH="1" flipV="1">
            <a:off x="4963942" y="514905"/>
            <a:ext cx="668337" cy="2823590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55234736 h 21600"/>
              <a:gd name="T4" fmla="*/ 0 w 15788"/>
              <a:gd name="T5" fmla="*/ 17394232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rc 111"/>
          <p:cNvSpPr>
            <a:spLocks/>
          </p:cNvSpPr>
          <p:nvPr/>
        </p:nvSpPr>
        <p:spPr bwMode="auto">
          <a:xfrm>
            <a:off x="5613586" y="3338495"/>
            <a:ext cx="668337" cy="2884752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47896249 h 21600"/>
              <a:gd name="T4" fmla="*/ 0 w 15788"/>
              <a:gd name="T5" fmla="*/ 1508323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3"/>
              <p:cNvSpPr txBox="1">
                <a:spLocks noChangeArrowheads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l-GR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14"/>
          <p:cNvSpPr>
            <a:spLocks noChangeShapeType="1"/>
          </p:cNvSpPr>
          <p:nvPr/>
        </p:nvSpPr>
        <p:spPr bwMode="auto">
          <a:xfrm flipH="1">
            <a:off x="6320609" y="2679020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5"/>
              <p:cNvSpPr txBox="1">
                <a:spLocks noChangeArrowheads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05"/>
              <p:cNvSpPr txBox="1">
                <a:spLocks noChangeArrowheads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05"/>
              <p:cNvSpPr txBox="1">
                <a:spLocks noChangeArrowheads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there are asymptotes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between these,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 any value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blipFill>
                <a:blip r:embed="rId1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blipFill>
                <a:blip r:embed="rId17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18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90BD-99E5-5E30-615F-4F244ACD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62" grpId="0" animBg="1"/>
      <p:bldP spid="63" grpId="0" animBg="1"/>
      <p:bldP spid="64" grpId="0" animBg="1"/>
      <p:bldP spid="65" grpId="0" animBg="1"/>
      <p:bldP spid="68" grpId="0"/>
      <p:bldP spid="69" grpId="0" animBg="1"/>
      <p:bldP spid="70" grpId="0"/>
      <p:bldP spid="73" grpId="0" animBg="1"/>
      <p:bldP spid="75" grpId="0" animBg="1"/>
      <p:bldP spid="77" grpId="0"/>
      <p:bldP spid="78" grpId="0" animBg="1"/>
      <p:bldP spid="80" grpId="0"/>
      <p:bldP spid="81" grpId="0"/>
      <p:bldP spid="82" grpId="0"/>
      <p:bldP spid="2" grpId="0"/>
      <p:bldP spid="4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t="-80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7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4802778" y="-143690"/>
            <a:ext cx="4754878" cy="1976846"/>
          </a:xfrm>
          <a:prstGeom prst="arc">
            <a:avLst>
              <a:gd name="adj1" fmla="val 18882349"/>
              <a:gd name="adj2" fmla="val 270127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blipFill>
                <a:blip r:embed="rId10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blipFill>
                <a:blip r:embed="rId11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blipFill>
                <a:blip r:embed="rId12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blipFill>
                <a:blip r:embed="rId13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7384" y="618308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roots and y-intercept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58B964-6C4B-A8AC-2F24-9C5EFB71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 animBg="1"/>
      <p:bldP spid="33" grpId="0"/>
      <p:bldP spid="34" grpId="0"/>
      <p:bldP spid="35" grpId="0"/>
      <p:bldP spid="3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8C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41212F-793A-AF84-08CE-8AA32679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Sketch the graphs below on two separate axes: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600388" y="3877309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68340" y="5027432"/>
            <a:ext cx="4095101" cy="2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04300" y="3687099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0" y="3687099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4242436" y="4868907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36" y="4868907"/>
                <a:ext cx="3124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/>
          <p:nvPr/>
        </p:nvCxnSpPr>
        <p:spPr>
          <a:xfrm flipV="1">
            <a:off x="103243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103243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146448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146448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1896532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1896532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2328580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2328580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76062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276062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3192676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362472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362472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384364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60038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600388" y="4957429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28380" y="564734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528380" y="564734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528380" y="532960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28380" y="532960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528380" y="502943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1320468" y="5108568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68" y="5108568"/>
                <a:ext cx="334387" cy="45839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888420" y="5108568"/>
                <a:ext cx="324128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20" y="5108568"/>
                <a:ext cx="324128" cy="45839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2175772" y="5055814"/>
                <a:ext cx="334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72" y="5055814"/>
                <a:ext cx="3343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1734932" y="5082191"/>
                <a:ext cx="32412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32" y="5082191"/>
                <a:ext cx="324128" cy="514243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168340" y="5503333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" y="5503333"/>
                <a:ext cx="4681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168340" y="518558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0" y="5185585"/>
                <a:ext cx="4681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2985145" y="5085122"/>
                <a:ext cx="43377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145" y="5085122"/>
                <a:ext cx="433773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2561889" y="5085122"/>
                <a:ext cx="324128" cy="50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889" y="5085122"/>
                <a:ext cx="324128" cy="500009"/>
              </a:xfrm>
              <a:prstGeom prst="rect">
                <a:avLst/>
              </a:prstGeom>
              <a:blipFill>
                <a:blip r:embed="rId12"/>
                <a:stretch>
                  <a:fillRect r="-5660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3443571" y="5085122"/>
                <a:ext cx="32412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71" y="5085122"/>
                <a:ext cx="324128" cy="494238"/>
              </a:xfrm>
              <a:prstGeom prst="rect">
                <a:avLst/>
              </a:prstGeom>
              <a:blipFill>
                <a:blip r:embed="rId13"/>
                <a:stretch>
                  <a:fillRect r="-3774"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3" name="Straight Arrow Connector 262"/>
          <p:cNvCxnSpPr/>
          <p:nvPr/>
        </p:nvCxnSpPr>
        <p:spPr>
          <a:xfrm flipV="1">
            <a:off x="4067270" y="496036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V="1">
            <a:off x="4067270" y="496036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/>
              <p:cNvSpPr txBox="1"/>
              <p:nvPr/>
            </p:nvSpPr>
            <p:spPr>
              <a:xfrm>
                <a:off x="3886117" y="5088053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5" name="TextBox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17" y="5088053"/>
                <a:ext cx="324128" cy="307777"/>
              </a:xfrm>
              <a:prstGeom prst="rect">
                <a:avLst/>
              </a:prstGeom>
              <a:blipFill>
                <a:blip r:embed="rId1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6" name="Straight Arrow Connector 265"/>
          <p:cNvCxnSpPr/>
          <p:nvPr/>
        </p:nvCxnSpPr>
        <p:spPr>
          <a:xfrm>
            <a:off x="522519" y="598438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522519" y="598438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162479" y="584037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79" y="5840371"/>
                <a:ext cx="46814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9" name="Straight Arrow Connector 268"/>
          <p:cNvCxnSpPr/>
          <p:nvPr/>
        </p:nvCxnSpPr>
        <p:spPr>
          <a:xfrm>
            <a:off x="531310" y="436660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531310" y="436660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531310" y="404885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171270" y="4222587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0" y="4222587"/>
                <a:ext cx="46814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>
                <a:off x="171270" y="390483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70" y="3904839"/>
                <a:ext cx="46814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5" name="Straight Arrow Connector 274"/>
          <p:cNvCxnSpPr/>
          <p:nvPr/>
        </p:nvCxnSpPr>
        <p:spPr>
          <a:xfrm>
            <a:off x="525449" y="470364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525449" y="470364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165409" y="455962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" y="4559625"/>
                <a:ext cx="468144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8" name="Group 277"/>
          <p:cNvGrpSpPr/>
          <p:nvPr/>
        </p:nvGrpSpPr>
        <p:grpSpPr>
          <a:xfrm>
            <a:off x="528925" y="3782715"/>
            <a:ext cx="144016" cy="144016"/>
            <a:chOff x="5436096" y="4653136"/>
            <a:chExt cx="144016" cy="144016"/>
          </a:xfrm>
        </p:grpSpPr>
        <p:cxnSp>
          <p:nvCxnSpPr>
            <p:cNvPr id="279" name="Straight Connector 27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2246356" y="4787970"/>
            <a:ext cx="144016" cy="144016"/>
            <a:chOff x="5436096" y="4653136"/>
            <a:chExt cx="144016" cy="144016"/>
          </a:xfrm>
        </p:grpSpPr>
        <p:cxnSp>
          <p:nvCxnSpPr>
            <p:cNvPr id="282" name="Straight Connector 28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3994453" y="3782715"/>
            <a:ext cx="144016" cy="144016"/>
            <a:chOff x="5436096" y="4653136"/>
            <a:chExt cx="144016" cy="144016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957499" y="3930471"/>
            <a:ext cx="144016" cy="144016"/>
            <a:chOff x="5436096" y="4653136"/>
            <a:chExt cx="144016" cy="144016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3553614" y="3925293"/>
            <a:ext cx="144016" cy="144016"/>
            <a:chOff x="5436096" y="4653136"/>
            <a:chExt cx="144016" cy="144016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1390389" y="4294595"/>
            <a:ext cx="144016" cy="144016"/>
            <a:chOff x="5436096" y="4653136"/>
            <a:chExt cx="144016" cy="144016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295"/>
          <p:cNvGrpSpPr/>
          <p:nvPr/>
        </p:nvGrpSpPr>
        <p:grpSpPr>
          <a:xfrm>
            <a:off x="3120668" y="4294595"/>
            <a:ext cx="144016" cy="144016"/>
            <a:chOff x="5436096" y="4653136"/>
            <a:chExt cx="144016" cy="144016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/>
          <p:cNvGrpSpPr/>
          <p:nvPr/>
        </p:nvGrpSpPr>
        <p:grpSpPr>
          <a:xfrm>
            <a:off x="1821592" y="4689251"/>
            <a:ext cx="144016" cy="144016"/>
            <a:chOff x="5436096" y="4653136"/>
            <a:chExt cx="144016" cy="144016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/>
        </p:nvGrpSpPr>
        <p:grpSpPr>
          <a:xfrm>
            <a:off x="2688620" y="4689251"/>
            <a:ext cx="144016" cy="144016"/>
            <a:chOff x="5436096" y="4653136"/>
            <a:chExt cx="144016" cy="144016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597049" y="3849262"/>
            <a:ext cx="3481753" cy="1011116"/>
          </a:xfrm>
          <a:custGeom>
            <a:avLst/>
            <a:gdLst>
              <a:gd name="connsiteX0" fmla="*/ 0 w 3481753"/>
              <a:gd name="connsiteY0" fmla="*/ 0 h 1011116"/>
              <a:gd name="connsiteX1" fmla="*/ 439615 w 3481753"/>
              <a:gd name="connsiteY1" fmla="*/ 149470 h 1011116"/>
              <a:gd name="connsiteX2" fmla="*/ 870438 w 3481753"/>
              <a:gd name="connsiteY2" fmla="*/ 518747 h 1011116"/>
              <a:gd name="connsiteX3" fmla="*/ 1292469 w 3481753"/>
              <a:gd name="connsiteY3" fmla="*/ 914400 h 1011116"/>
              <a:gd name="connsiteX4" fmla="*/ 1732084 w 3481753"/>
              <a:gd name="connsiteY4" fmla="*/ 1011116 h 1011116"/>
              <a:gd name="connsiteX5" fmla="*/ 2171700 w 3481753"/>
              <a:gd name="connsiteY5" fmla="*/ 914400 h 1011116"/>
              <a:gd name="connsiteX6" fmla="*/ 2602523 w 3481753"/>
              <a:gd name="connsiteY6" fmla="*/ 518747 h 1011116"/>
              <a:gd name="connsiteX7" fmla="*/ 3033346 w 3481753"/>
              <a:gd name="connsiteY7" fmla="*/ 149470 h 1011116"/>
              <a:gd name="connsiteX8" fmla="*/ 3481753 w 3481753"/>
              <a:gd name="connsiteY8" fmla="*/ 0 h 10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1753" h="1011116">
                <a:moveTo>
                  <a:pt x="0" y="0"/>
                </a:moveTo>
                <a:cubicBezTo>
                  <a:pt x="147271" y="31506"/>
                  <a:pt x="294542" y="63012"/>
                  <a:pt x="439615" y="149470"/>
                </a:cubicBezTo>
                <a:cubicBezTo>
                  <a:pt x="584688" y="235928"/>
                  <a:pt x="728296" y="391259"/>
                  <a:pt x="870438" y="518747"/>
                </a:cubicBezTo>
                <a:cubicBezTo>
                  <a:pt x="1012580" y="646235"/>
                  <a:pt x="1148861" y="832339"/>
                  <a:pt x="1292469" y="914400"/>
                </a:cubicBezTo>
                <a:cubicBezTo>
                  <a:pt x="1436077" y="996461"/>
                  <a:pt x="1585546" y="1011116"/>
                  <a:pt x="1732084" y="1011116"/>
                </a:cubicBezTo>
                <a:cubicBezTo>
                  <a:pt x="1878622" y="1011116"/>
                  <a:pt x="2026627" y="996462"/>
                  <a:pt x="2171700" y="914400"/>
                </a:cubicBezTo>
                <a:cubicBezTo>
                  <a:pt x="2316773" y="832339"/>
                  <a:pt x="2458915" y="646235"/>
                  <a:pt x="2602523" y="518747"/>
                </a:cubicBezTo>
                <a:cubicBezTo>
                  <a:pt x="2746131" y="391259"/>
                  <a:pt x="2886808" y="235928"/>
                  <a:pt x="3033346" y="149470"/>
                </a:cubicBezTo>
                <a:cubicBezTo>
                  <a:pt x="3179884" y="63012"/>
                  <a:pt x="3330818" y="31506"/>
                  <a:pt x="3481753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5" name="Straight Arrow Connector 304"/>
          <p:cNvCxnSpPr/>
          <p:nvPr/>
        </p:nvCxnSpPr>
        <p:spPr>
          <a:xfrm flipV="1">
            <a:off x="5199040" y="3870285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V="1">
            <a:off x="4766992" y="5020408"/>
            <a:ext cx="4095101" cy="20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/>
              <p:cNvSpPr txBox="1"/>
              <p:nvPr/>
            </p:nvSpPr>
            <p:spPr>
              <a:xfrm>
                <a:off x="4902952" y="3680075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7" name="TextBox 3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52" y="3680075"/>
                <a:ext cx="341632" cy="307777"/>
              </a:xfrm>
              <a:prstGeom prst="rect">
                <a:avLst/>
              </a:prstGeom>
              <a:blipFill>
                <a:blip r:embed="rId1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/>
              <p:cNvSpPr txBox="1"/>
              <p:nvPr/>
            </p:nvSpPr>
            <p:spPr>
              <a:xfrm>
                <a:off x="8778516" y="4869605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8" name="TextBox 3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516" y="4869605"/>
                <a:ext cx="3124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" name="Straight Arrow Connector 308"/>
          <p:cNvCxnSpPr/>
          <p:nvPr/>
        </p:nvCxnSpPr>
        <p:spPr>
          <a:xfrm flipV="1">
            <a:off x="563108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flipV="1">
            <a:off x="563108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V="1">
            <a:off x="606313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V="1">
            <a:off x="606313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 flipV="1">
            <a:off x="6495184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6495184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/>
          <p:cNvCxnSpPr/>
          <p:nvPr/>
        </p:nvCxnSpPr>
        <p:spPr>
          <a:xfrm flipV="1">
            <a:off x="6927232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flipV="1">
            <a:off x="6927232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flipV="1">
            <a:off x="735928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 flipV="1">
            <a:off x="735928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 flipV="1">
            <a:off x="7791328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822337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V="1">
            <a:off x="822337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4983016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V="1">
            <a:off x="519904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V="1">
            <a:off x="5199040" y="4950405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5127032" y="564032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5127032" y="564032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>
            <a:off x="5127032" y="532257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>
            <a:off x="5127032" y="532257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5127032" y="502241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5919120" y="5101544"/>
                <a:ext cx="334387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20" y="5101544"/>
                <a:ext cx="334387" cy="458395"/>
              </a:xfrm>
              <a:prstGeom prst="rect">
                <a:avLst/>
              </a:prstGeom>
              <a:blipFill>
                <a:blip r:embed="rId2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/>
              <p:cNvSpPr txBox="1"/>
              <p:nvPr/>
            </p:nvSpPr>
            <p:spPr>
              <a:xfrm>
                <a:off x="5487072" y="5101544"/>
                <a:ext cx="324128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072" y="5101544"/>
                <a:ext cx="324128" cy="458395"/>
              </a:xfrm>
              <a:prstGeom prst="rect">
                <a:avLst/>
              </a:prstGeom>
              <a:blipFill>
                <a:blip r:embed="rId2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6774424" y="5048790"/>
                <a:ext cx="334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424" y="5048790"/>
                <a:ext cx="3343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6333584" y="5075167"/>
                <a:ext cx="324128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84" y="5075167"/>
                <a:ext cx="324128" cy="514243"/>
              </a:xfrm>
              <a:prstGeom prst="rect">
                <a:avLst/>
              </a:prstGeom>
              <a:blipFill>
                <a:blip r:embed="rId8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4766992" y="549630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92" y="5496309"/>
                <a:ext cx="468144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4766992" y="517856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92" y="5178561"/>
                <a:ext cx="46814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6" name="TextBox 335"/>
              <p:cNvSpPr txBox="1"/>
              <p:nvPr/>
            </p:nvSpPr>
            <p:spPr>
              <a:xfrm>
                <a:off x="7583797" y="5078098"/>
                <a:ext cx="433773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6" name="TextBox 3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797" y="5078098"/>
                <a:ext cx="433773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/>
              <p:cNvSpPr txBox="1"/>
              <p:nvPr/>
            </p:nvSpPr>
            <p:spPr>
              <a:xfrm>
                <a:off x="7160541" y="5078098"/>
                <a:ext cx="324128" cy="50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7" name="TextBox 3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41" y="5078098"/>
                <a:ext cx="324128" cy="500009"/>
              </a:xfrm>
              <a:prstGeom prst="rect">
                <a:avLst/>
              </a:prstGeom>
              <a:blipFill>
                <a:blip r:embed="rId24"/>
                <a:stretch>
                  <a:fillRect r="-3774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8042223" y="5078098"/>
                <a:ext cx="32412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223" y="5078098"/>
                <a:ext cx="324128" cy="494238"/>
              </a:xfrm>
              <a:prstGeom prst="rect">
                <a:avLst/>
              </a:prstGeom>
              <a:blipFill>
                <a:blip r:embed="rId25"/>
                <a:stretch>
                  <a:fillRect r="-5660"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9" name="Straight Arrow Connector 338"/>
          <p:cNvCxnSpPr/>
          <p:nvPr/>
        </p:nvCxnSpPr>
        <p:spPr>
          <a:xfrm flipV="1">
            <a:off x="8665922" y="49533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 flipV="1">
            <a:off x="8665922" y="49533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40"/>
              <p:cNvSpPr txBox="1"/>
              <p:nvPr/>
            </p:nvSpPr>
            <p:spPr>
              <a:xfrm>
                <a:off x="8484769" y="508102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1" name="TextBox 3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769" y="5081029"/>
                <a:ext cx="324128" cy="307777"/>
              </a:xfrm>
              <a:prstGeom prst="rect">
                <a:avLst/>
              </a:prstGeom>
              <a:blipFill>
                <a:blip r:embed="rId2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2" name="Straight Arrow Connector 341"/>
          <p:cNvCxnSpPr/>
          <p:nvPr/>
        </p:nvCxnSpPr>
        <p:spPr>
          <a:xfrm>
            <a:off x="5121171" y="597736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>
            <a:off x="5121171" y="597736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TextBox 343"/>
              <p:cNvSpPr txBox="1"/>
              <p:nvPr/>
            </p:nvSpPr>
            <p:spPr>
              <a:xfrm>
                <a:off x="4761131" y="5833347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4" name="TextBox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31" y="5833347"/>
                <a:ext cx="468144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5" name="Straight Arrow Connector 344"/>
          <p:cNvCxnSpPr/>
          <p:nvPr/>
        </p:nvCxnSpPr>
        <p:spPr>
          <a:xfrm>
            <a:off x="5129962" y="435957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/>
          <p:nvPr/>
        </p:nvCxnSpPr>
        <p:spPr>
          <a:xfrm>
            <a:off x="5129962" y="435957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5129962" y="404183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/>
              <p:cNvSpPr txBox="1"/>
              <p:nvPr/>
            </p:nvSpPr>
            <p:spPr>
              <a:xfrm>
                <a:off x="4769922" y="4215563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8" name="TextBox 3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22" y="4215563"/>
                <a:ext cx="46814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4769922" y="3897815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22" y="3897815"/>
                <a:ext cx="468144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0" name="Straight Arrow Connector 349"/>
          <p:cNvCxnSpPr/>
          <p:nvPr/>
        </p:nvCxnSpPr>
        <p:spPr>
          <a:xfrm>
            <a:off x="5124101" y="46966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>
            <a:off x="5124101" y="46966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/>
              <p:cNvSpPr txBox="1"/>
              <p:nvPr/>
            </p:nvSpPr>
            <p:spPr>
              <a:xfrm>
                <a:off x="4764061" y="455260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2" name="TextBox 3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61" y="4552601"/>
                <a:ext cx="468144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3" name="Group 352"/>
          <p:cNvGrpSpPr/>
          <p:nvPr/>
        </p:nvGrpSpPr>
        <p:grpSpPr>
          <a:xfrm>
            <a:off x="5127032" y="4946826"/>
            <a:ext cx="144016" cy="144016"/>
            <a:chOff x="5436096" y="4653136"/>
            <a:chExt cx="144016" cy="144016"/>
          </a:xfrm>
        </p:grpSpPr>
        <p:cxnSp>
          <p:nvCxnSpPr>
            <p:cNvPr id="354" name="Straight Connector 35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6853616" y="4946826"/>
            <a:ext cx="144016" cy="144016"/>
            <a:chOff x="5436096" y="4653136"/>
            <a:chExt cx="144016" cy="144016"/>
          </a:xfrm>
        </p:grpSpPr>
        <p:cxnSp>
          <p:nvCxnSpPr>
            <p:cNvPr id="357" name="Straight Connector 35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oup 358"/>
          <p:cNvGrpSpPr/>
          <p:nvPr/>
        </p:nvGrpSpPr>
        <p:grpSpPr>
          <a:xfrm>
            <a:off x="8607483" y="4953336"/>
            <a:ext cx="144016" cy="144016"/>
            <a:chOff x="5436096" y="4653136"/>
            <a:chExt cx="144016" cy="144016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>
            <a:off x="5556148" y="4697590"/>
            <a:ext cx="144016" cy="144016"/>
            <a:chOff x="5436096" y="4653136"/>
            <a:chExt cx="144016" cy="144016"/>
          </a:xfrm>
        </p:grpSpPr>
        <p:cxnSp>
          <p:nvCxnSpPr>
            <p:cNvPr id="363" name="Straight Connector 36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Group 364"/>
          <p:cNvGrpSpPr/>
          <p:nvPr/>
        </p:nvGrpSpPr>
        <p:grpSpPr>
          <a:xfrm>
            <a:off x="8153093" y="5177382"/>
            <a:ext cx="144016" cy="144016"/>
            <a:chOff x="5436096" y="4653136"/>
            <a:chExt cx="144016" cy="144016"/>
          </a:xfrm>
        </p:grpSpPr>
        <p:cxnSp>
          <p:nvCxnSpPr>
            <p:cNvPr id="366" name="Straight Connector 36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oup 367"/>
          <p:cNvGrpSpPr/>
          <p:nvPr/>
        </p:nvGrpSpPr>
        <p:grpSpPr>
          <a:xfrm>
            <a:off x="5988196" y="4624609"/>
            <a:ext cx="144016" cy="144016"/>
            <a:chOff x="5436096" y="4653136"/>
            <a:chExt cx="144016" cy="144016"/>
          </a:xfrm>
        </p:grpSpPr>
        <p:cxnSp>
          <p:nvCxnSpPr>
            <p:cNvPr id="369" name="Straight Connector 36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 370"/>
          <p:cNvGrpSpPr/>
          <p:nvPr/>
        </p:nvGrpSpPr>
        <p:grpSpPr>
          <a:xfrm>
            <a:off x="7719320" y="5219575"/>
            <a:ext cx="144016" cy="144016"/>
            <a:chOff x="5436096" y="4653136"/>
            <a:chExt cx="144016" cy="144016"/>
          </a:xfrm>
        </p:grpSpPr>
        <p:cxnSp>
          <p:nvCxnSpPr>
            <p:cNvPr id="372" name="Straight Connector 37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4" name="Group 373"/>
          <p:cNvGrpSpPr/>
          <p:nvPr/>
        </p:nvGrpSpPr>
        <p:grpSpPr>
          <a:xfrm>
            <a:off x="6420244" y="4689251"/>
            <a:ext cx="144016" cy="144016"/>
            <a:chOff x="5436096" y="4653136"/>
            <a:chExt cx="144016" cy="144016"/>
          </a:xfrm>
        </p:grpSpPr>
        <p:cxnSp>
          <p:nvCxnSpPr>
            <p:cNvPr id="375" name="Straight Connector 37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Group 376"/>
          <p:cNvGrpSpPr/>
          <p:nvPr/>
        </p:nvGrpSpPr>
        <p:grpSpPr>
          <a:xfrm>
            <a:off x="7287272" y="5172165"/>
            <a:ext cx="144016" cy="144016"/>
            <a:chOff x="5436096" y="4653136"/>
            <a:chExt cx="144016" cy="144016"/>
          </a:xfrm>
        </p:grpSpPr>
        <p:cxnSp>
          <p:nvCxnSpPr>
            <p:cNvPr id="378" name="Straight Connector 37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5196254" y="4694204"/>
            <a:ext cx="3481754" cy="616518"/>
          </a:xfrm>
          <a:custGeom>
            <a:avLst/>
            <a:gdLst>
              <a:gd name="connsiteX0" fmla="*/ 0 w 3481754"/>
              <a:gd name="connsiteY0" fmla="*/ 316907 h 607221"/>
              <a:gd name="connsiteX1" fmla="*/ 430823 w 3481754"/>
              <a:gd name="connsiteY1" fmla="*/ 61930 h 607221"/>
              <a:gd name="connsiteX2" fmla="*/ 879231 w 3481754"/>
              <a:gd name="connsiteY2" fmla="*/ 384 h 607221"/>
              <a:gd name="connsiteX3" fmla="*/ 1301261 w 3481754"/>
              <a:gd name="connsiteY3" fmla="*/ 53137 h 607221"/>
              <a:gd name="connsiteX4" fmla="*/ 1732084 w 3481754"/>
              <a:gd name="connsiteY4" fmla="*/ 325699 h 607221"/>
              <a:gd name="connsiteX5" fmla="*/ 2162908 w 3481754"/>
              <a:gd name="connsiteY5" fmla="*/ 545507 h 607221"/>
              <a:gd name="connsiteX6" fmla="*/ 2602523 w 3481754"/>
              <a:gd name="connsiteY6" fmla="*/ 607053 h 607221"/>
              <a:gd name="connsiteX7" fmla="*/ 3033346 w 3481754"/>
              <a:gd name="connsiteY7" fmla="*/ 554299 h 607221"/>
              <a:gd name="connsiteX8" fmla="*/ 3481754 w 3481754"/>
              <a:gd name="connsiteY8" fmla="*/ 325699 h 607221"/>
              <a:gd name="connsiteX0" fmla="*/ 0 w 3481754"/>
              <a:gd name="connsiteY0" fmla="*/ 326204 h 616518"/>
              <a:gd name="connsiteX1" fmla="*/ 430823 w 3481754"/>
              <a:gd name="connsiteY1" fmla="*/ 71227 h 616518"/>
              <a:gd name="connsiteX2" fmla="*/ 867325 w 3481754"/>
              <a:gd name="connsiteY2" fmla="*/ 156 h 616518"/>
              <a:gd name="connsiteX3" fmla="*/ 1301261 w 3481754"/>
              <a:gd name="connsiteY3" fmla="*/ 62434 h 616518"/>
              <a:gd name="connsiteX4" fmla="*/ 1732084 w 3481754"/>
              <a:gd name="connsiteY4" fmla="*/ 334996 h 616518"/>
              <a:gd name="connsiteX5" fmla="*/ 2162908 w 3481754"/>
              <a:gd name="connsiteY5" fmla="*/ 554804 h 616518"/>
              <a:gd name="connsiteX6" fmla="*/ 2602523 w 3481754"/>
              <a:gd name="connsiteY6" fmla="*/ 616350 h 616518"/>
              <a:gd name="connsiteX7" fmla="*/ 3033346 w 3481754"/>
              <a:gd name="connsiteY7" fmla="*/ 563596 h 616518"/>
              <a:gd name="connsiteX8" fmla="*/ 3481754 w 3481754"/>
              <a:gd name="connsiteY8" fmla="*/ 334996 h 61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1754" h="616518">
                <a:moveTo>
                  <a:pt x="0" y="326204"/>
                </a:moveTo>
                <a:cubicBezTo>
                  <a:pt x="142142" y="225092"/>
                  <a:pt x="286269" y="125568"/>
                  <a:pt x="430823" y="71227"/>
                </a:cubicBezTo>
                <a:cubicBezTo>
                  <a:pt x="575377" y="16886"/>
                  <a:pt x="722252" y="1621"/>
                  <a:pt x="867325" y="156"/>
                </a:cubicBezTo>
                <a:cubicBezTo>
                  <a:pt x="1012398" y="-1310"/>
                  <a:pt x="1157135" y="6627"/>
                  <a:pt x="1301261" y="62434"/>
                </a:cubicBezTo>
                <a:cubicBezTo>
                  <a:pt x="1445388" y="118241"/>
                  <a:pt x="1588476" y="252934"/>
                  <a:pt x="1732084" y="334996"/>
                </a:cubicBezTo>
                <a:cubicBezTo>
                  <a:pt x="1875692" y="417058"/>
                  <a:pt x="2017835" y="507912"/>
                  <a:pt x="2162908" y="554804"/>
                </a:cubicBezTo>
                <a:cubicBezTo>
                  <a:pt x="2307981" y="601696"/>
                  <a:pt x="2457450" y="614885"/>
                  <a:pt x="2602523" y="616350"/>
                </a:cubicBezTo>
                <a:cubicBezTo>
                  <a:pt x="2747596" y="617815"/>
                  <a:pt x="2886808" y="610488"/>
                  <a:pt x="3033346" y="563596"/>
                </a:cubicBezTo>
                <a:cubicBezTo>
                  <a:pt x="3179885" y="516704"/>
                  <a:pt x="3330819" y="425850"/>
                  <a:pt x="3481754" y="33499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8918" y="4302433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18" y="4302433"/>
                <a:ext cx="1127103" cy="215444"/>
              </a:xfrm>
              <a:prstGeom prst="rect">
                <a:avLst/>
              </a:prstGeom>
              <a:blipFill>
                <a:blip r:embed="rId30"/>
                <a:stretch>
                  <a:fillRect l="-2162" r="-270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8153093" y="4625417"/>
                <a:ext cx="794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93" y="4625417"/>
                <a:ext cx="794898" cy="215444"/>
              </a:xfrm>
              <a:prstGeom prst="rect">
                <a:avLst/>
              </a:prstGeom>
              <a:blipFill>
                <a:blip r:embed="rId31"/>
                <a:stretch>
                  <a:fillRect l="-4580" r="-381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366574-66D6-AC35-923B-ADBCAED9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78" grpId="0"/>
      <p:bldP spid="182" grpId="0"/>
      <p:bldP spid="183" grpId="0"/>
      <p:bldP spid="186" grpId="0"/>
      <p:bldP spid="196" grpId="0"/>
      <p:bldP spid="197" grpId="0"/>
      <p:bldP spid="260" grpId="0"/>
      <p:bldP spid="261" grpId="0"/>
      <p:bldP spid="262" grpId="0"/>
      <p:bldP spid="265" grpId="0"/>
      <p:bldP spid="268" grpId="0"/>
      <p:bldP spid="273" grpId="0"/>
      <p:bldP spid="274" grpId="0"/>
      <p:bldP spid="277" grpId="0"/>
      <p:bldP spid="7" grpId="0" animBg="1"/>
      <p:bldP spid="307" grpId="0"/>
      <p:bldP spid="308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41" grpId="0"/>
      <p:bldP spid="344" grpId="0"/>
      <p:bldP spid="348" grpId="0"/>
      <p:bldP spid="349" grpId="0"/>
      <p:bldP spid="352" grpId="0"/>
      <p:bldP spid="8" grpId="0" animBg="1"/>
      <p:bldP spid="9" grpId="0"/>
      <p:bldP spid="3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Draw the curve given by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Draw up a table, choose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work out the corresponding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coordinates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A suggestion would be to use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correspond to ‘exact’ trig ratios, such 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etc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blipFill>
                <a:blip r:embed="rId3"/>
                <a:stretch>
                  <a:fillRect t="-1504" r="-912"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67944" y="155679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blipFill>
                <a:blip r:embed="rId4"/>
                <a:stretch>
                  <a:fillRect l="-27273" r="-27273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blipFill>
                <a:blip r:embed="rId5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blipFill>
                <a:blip r:embed="rId6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5597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67944" y="191683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7944" y="227687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blipFill>
                <a:blip r:embed="rId7"/>
                <a:stretch>
                  <a:fillRect l="-8333" r="-555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6003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6408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6814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72200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7625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8031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8436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38842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blipFill>
                <a:blip r:embed="rId8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blipFill>
                <a:blip r:embed="rId9"/>
                <a:stretch>
                  <a:fillRect l="-28571" r="-2381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blipFill>
                <a:blip r:embed="rId10"/>
                <a:stretch>
                  <a:fillRect l="-14286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blipFill>
                <a:blip r:embed="rId11"/>
                <a:stretch>
                  <a:fillRect l="-17143" t="-1754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blipFill>
                <a:blip r:embed="rId12"/>
                <a:stretch>
                  <a:fillRect l="-17143" t="-3448" r="-11429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blipFill>
                <a:blip r:embed="rId13"/>
                <a:stretch>
                  <a:fillRect l="-16667" t="-1754" r="-8333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blipFill>
                <a:blip r:embed="rId14"/>
                <a:stretch>
                  <a:fillRect l="-16667" r="-1388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8571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35597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6003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6408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72200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87625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38031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88436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38842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35597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86003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6408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86814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372200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87625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38031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88436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38842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blipFill>
                <a:blip r:embed="rId16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blipFill>
                <a:blip r:embed="rId17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blipFill>
                <a:blip r:embed="rId18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blipFill>
                <a:blip r:embed="rId1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blipFill>
                <a:blip r:embed="rId20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blipFill>
                <a:blip r:embed="rId22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blipFill>
                <a:blip r:embed="rId24"/>
                <a:stretch>
                  <a:fillRect l="-13235" r="-1029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blipFill>
                <a:blip r:embed="rId25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blipFill>
                <a:blip r:embed="rId27"/>
                <a:stretch>
                  <a:fillRect l="-11429" r="-10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blipFill>
                <a:blip r:embed="rId28"/>
                <a:stretch>
                  <a:fillRect l="-9859" r="-98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blipFill>
                <a:blip r:embed="rId29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blipFill>
                <a:blip r:embed="rId30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blipFill>
                <a:blip r:embed="rId3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blipFill>
                <a:blip r:embed="rId32"/>
                <a:stretch>
                  <a:fillRect l="-1923" r="-134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4716016" y="3501008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83968" y="4653136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blipFill>
                <a:blip r:embed="rId3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30830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449999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4644008" y="4653136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668344" y="4581128"/>
            <a:ext cx="144016" cy="144016"/>
            <a:chOff x="5436096" y="4653136"/>
            <a:chExt cx="144016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6372200" y="3717032"/>
            <a:ext cx="144016" cy="144016"/>
            <a:chOff x="5436096" y="4653136"/>
            <a:chExt cx="144016" cy="144016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372200" y="5445224"/>
            <a:ext cx="144016" cy="144016"/>
            <a:chOff x="5436096" y="4653136"/>
            <a:chExt cx="144016" cy="144016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5065009" y="4581128"/>
            <a:ext cx="144016" cy="144016"/>
            <a:chOff x="5436096" y="4653136"/>
            <a:chExt cx="144016" cy="144016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5453446" y="3969122"/>
            <a:ext cx="144016" cy="144016"/>
            <a:chOff x="5436096" y="4653136"/>
            <a:chExt cx="144016" cy="14401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299662" y="3977830"/>
            <a:ext cx="144016" cy="144016"/>
            <a:chOff x="5436096" y="4653136"/>
            <a:chExt cx="144016" cy="14401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5449091" y="5201385"/>
            <a:ext cx="144016" cy="144016"/>
            <a:chOff x="5436096" y="4653136"/>
            <a:chExt cx="144016" cy="144016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7295307" y="5210093"/>
            <a:ext cx="144016" cy="144016"/>
            <a:chOff x="5436096" y="4653136"/>
            <a:chExt cx="144016" cy="144016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5146767" y="3796937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blipFill>
                <a:blip r:embed="rId46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blipFill>
                <a:blip r:embed="rId47"/>
                <a:stretch>
                  <a:fillRect l="-5385" r="-307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99255-388F-F5B5-ECC6-F778265B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90" grpId="0"/>
      <p:bldP spid="91" grpId="0"/>
      <p:bldP spid="179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3" grpId="0" animBg="1"/>
      <p:bldP spid="241" grpId="0"/>
      <p:bldP spid="2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0024" y="1455558"/>
                <a:ext cx="8743951" cy="4525963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Compare the separate graphs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the combined curve – what do you notice?</a:t>
                </a: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024" y="1455558"/>
                <a:ext cx="8743951" cy="4525963"/>
              </a:xfrm>
              <a:blipFill>
                <a:blip r:embed="rId2"/>
                <a:stretch>
                  <a:fillRect t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627" y="1776671"/>
            <a:ext cx="8928494" cy="2501490"/>
            <a:chOff x="167954" y="1824296"/>
            <a:chExt cx="8928494" cy="2501490"/>
          </a:xfrm>
        </p:grpSpPr>
        <p:cxnSp>
          <p:nvCxnSpPr>
            <p:cNvPr id="133" name="Straight Arrow Connector 132"/>
            <p:cNvCxnSpPr/>
            <p:nvPr/>
          </p:nvCxnSpPr>
          <p:spPr>
            <a:xfrm flipV="1">
              <a:off x="605863" y="2021530"/>
              <a:ext cx="0" cy="230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173815" y="3171653"/>
              <a:ext cx="4095101" cy="20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309775" y="1831320"/>
                  <a:ext cx="3391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75" y="1831320"/>
                  <a:ext cx="339195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4247911" y="3013128"/>
                  <a:ext cx="3124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7911" y="3013128"/>
                  <a:ext cx="312457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Arrow Connector 138"/>
            <p:cNvCxnSpPr/>
            <p:nvPr/>
          </p:nvCxnSpPr>
          <p:spPr>
            <a:xfrm flipV="1">
              <a:off x="103791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V="1">
              <a:off x="103791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146995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46995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1902007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V="1">
              <a:off x="1902007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2334055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flipV="1">
              <a:off x="2334055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V="1">
              <a:off x="276610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V="1">
              <a:off x="276610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V="1">
              <a:off x="3198151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V="1">
              <a:off x="363019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363019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V="1">
              <a:off x="389839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60586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605863" y="3101650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533855" y="379157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533855" y="379157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533855" y="347382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>
              <a:off x="533855" y="347382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>
              <a:off x="533855" y="317365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1325943" y="3252789"/>
                  <a:ext cx="334387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943" y="3252789"/>
                  <a:ext cx="334387" cy="458395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893895" y="3252789"/>
                  <a:ext cx="324128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895" y="3252789"/>
                  <a:ext cx="324128" cy="458395"/>
                </a:xfrm>
                <a:prstGeom prst="rect">
                  <a:avLst/>
                </a:prstGeom>
                <a:blipFill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2181247" y="3200035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247" y="3200035"/>
                  <a:ext cx="33438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1740407" y="3226412"/>
                  <a:ext cx="324128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0407" y="3226412"/>
                  <a:ext cx="324128" cy="514243"/>
                </a:xfrm>
                <a:prstGeom prst="rect">
                  <a:avLst/>
                </a:prstGeom>
                <a:blipFill>
                  <a:blip r:embed="rId8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73815" y="3647554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15" y="3647554"/>
                  <a:ext cx="468144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173815" y="332980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815" y="3329806"/>
                  <a:ext cx="468144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2990620" y="3229343"/>
                  <a:ext cx="433773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20" y="3229343"/>
                  <a:ext cx="433773" cy="495649"/>
                </a:xfrm>
                <a:prstGeom prst="rect">
                  <a:avLst/>
                </a:prstGeom>
                <a:blipFill>
                  <a:blip r:embed="rId11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2567364" y="3229343"/>
                  <a:ext cx="324128" cy="500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364" y="3229343"/>
                  <a:ext cx="324128" cy="500009"/>
                </a:xfrm>
                <a:prstGeom prst="rect">
                  <a:avLst/>
                </a:prstGeom>
                <a:blipFill>
                  <a:blip r:embed="rId12"/>
                  <a:stretch>
                    <a:fillRect r="-3774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3449046" y="3229343"/>
                  <a:ext cx="324128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9046" y="3229343"/>
                  <a:ext cx="324128" cy="494238"/>
                </a:xfrm>
                <a:prstGeom prst="rect">
                  <a:avLst/>
                </a:prstGeom>
                <a:blipFill>
                  <a:blip r:embed="rId13"/>
                  <a:stretch>
                    <a:fillRect r="-3774"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Arrow Connector 187"/>
            <p:cNvCxnSpPr/>
            <p:nvPr/>
          </p:nvCxnSpPr>
          <p:spPr>
            <a:xfrm flipV="1">
              <a:off x="4072745" y="3104581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4072745" y="3104581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3891592" y="3232274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92" y="3232274"/>
                  <a:ext cx="324128" cy="307777"/>
                </a:xfrm>
                <a:prstGeom prst="rect">
                  <a:avLst/>
                </a:prstGeom>
                <a:blipFill>
                  <a:blip r:embed="rId14"/>
                  <a:stretch>
                    <a:fillRect r="-56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>
            <a:xfrm>
              <a:off x="527994" y="412860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527994" y="412860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67954" y="398459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54" y="3984592"/>
                  <a:ext cx="46814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/>
            <p:nvPr/>
          </p:nvCxnSpPr>
          <p:spPr>
            <a:xfrm>
              <a:off x="536785" y="251082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>
              <a:off x="536785" y="251082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>
              <a:off x="536785" y="219307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176745" y="2366808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45" y="2366808"/>
                  <a:ext cx="468144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176745" y="2049060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45" y="2049060"/>
                  <a:ext cx="46814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4" name="Straight Arrow Connector 223"/>
            <p:cNvCxnSpPr/>
            <p:nvPr/>
          </p:nvCxnSpPr>
          <p:spPr>
            <a:xfrm>
              <a:off x="530924" y="284786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/>
            <p:nvPr/>
          </p:nvCxnSpPr>
          <p:spPr>
            <a:xfrm>
              <a:off x="530924" y="284786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170884" y="270384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884" y="2703846"/>
                  <a:ext cx="468144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0" name="Group 229"/>
            <p:cNvGrpSpPr/>
            <p:nvPr/>
          </p:nvGrpSpPr>
          <p:grpSpPr>
            <a:xfrm>
              <a:off x="534400" y="1926936"/>
              <a:ext cx="144016" cy="144016"/>
              <a:chOff x="5436096" y="4653136"/>
              <a:chExt cx="144016" cy="144016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>
              <a:off x="2251831" y="2932191"/>
              <a:ext cx="144016" cy="144016"/>
              <a:chOff x="5436096" y="4653136"/>
              <a:chExt cx="144016" cy="144016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3999928" y="1926936"/>
              <a:ext cx="144016" cy="144016"/>
              <a:chOff x="5436096" y="4653136"/>
              <a:chExt cx="144016" cy="144016"/>
            </a:xfrm>
          </p:grpSpPr>
          <p:cxnSp>
            <p:nvCxnSpPr>
              <p:cNvPr id="248" name="Straight Connector 247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>
              <a:off x="962974" y="2074692"/>
              <a:ext cx="144016" cy="144016"/>
              <a:chOff x="5436096" y="4653136"/>
              <a:chExt cx="144016" cy="144016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>
              <a:off x="3559089" y="2069514"/>
              <a:ext cx="144016" cy="144016"/>
              <a:chOff x="5436096" y="4653136"/>
              <a:chExt cx="144016" cy="144016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1395864" y="2438816"/>
              <a:ext cx="144016" cy="144016"/>
              <a:chOff x="5436096" y="4653136"/>
              <a:chExt cx="144016" cy="144016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3126143" y="2438816"/>
              <a:ext cx="144016" cy="144016"/>
              <a:chOff x="5436096" y="4653136"/>
              <a:chExt cx="144016" cy="144016"/>
            </a:xfrm>
          </p:grpSpPr>
          <p:cxnSp>
            <p:nvCxnSpPr>
              <p:cNvPr id="260" name="Straight Connector 259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/>
            <p:cNvGrpSpPr/>
            <p:nvPr/>
          </p:nvGrpSpPr>
          <p:grpSpPr>
            <a:xfrm>
              <a:off x="1827067" y="2833472"/>
              <a:ext cx="144016" cy="144016"/>
              <a:chOff x="5436096" y="4653136"/>
              <a:chExt cx="144016" cy="144016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oup 264"/>
            <p:cNvGrpSpPr/>
            <p:nvPr/>
          </p:nvGrpSpPr>
          <p:grpSpPr>
            <a:xfrm>
              <a:off x="2694095" y="2833472"/>
              <a:ext cx="144016" cy="144016"/>
              <a:chOff x="5436096" y="4653136"/>
              <a:chExt cx="144016" cy="144016"/>
            </a:xfrm>
          </p:grpSpPr>
          <p:cxnSp>
            <p:nvCxnSpPr>
              <p:cNvPr id="266" name="Straight Connector 265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Freeform 267"/>
            <p:cNvSpPr/>
            <p:nvPr/>
          </p:nvSpPr>
          <p:spPr>
            <a:xfrm>
              <a:off x="602524" y="1993483"/>
              <a:ext cx="3481753" cy="1011116"/>
            </a:xfrm>
            <a:custGeom>
              <a:avLst/>
              <a:gdLst>
                <a:gd name="connsiteX0" fmla="*/ 0 w 3481753"/>
                <a:gd name="connsiteY0" fmla="*/ 0 h 1011116"/>
                <a:gd name="connsiteX1" fmla="*/ 439615 w 3481753"/>
                <a:gd name="connsiteY1" fmla="*/ 149470 h 1011116"/>
                <a:gd name="connsiteX2" fmla="*/ 870438 w 3481753"/>
                <a:gd name="connsiteY2" fmla="*/ 518747 h 1011116"/>
                <a:gd name="connsiteX3" fmla="*/ 1292469 w 3481753"/>
                <a:gd name="connsiteY3" fmla="*/ 914400 h 1011116"/>
                <a:gd name="connsiteX4" fmla="*/ 1732084 w 3481753"/>
                <a:gd name="connsiteY4" fmla="*/ 1011116 h 1011116"/>
                <a:gd name="connsiteX5" fmla="*/ 2171700 w 3481753"/>
                <a:gd name="connsiteY5" fmla="*/ 914400 h 1011116"/>
                <a:gd name="connsiteX6" fmla="*/ 2602523 w 3481753"/>
                <a:gd name="connsiteY6" fmla="*/ 518747 h 1011116"/>
                <a:gd name="connsiteX7" fmla="*/ 3033346 w 3481753"/>
                <a:gd name="connsiteY7" fmla="*/ 149470 h 1011116"/>
                <a:gd name="connsiteX8" fmla="*/ 3481753 w 3481753"/>
                <a:gd name="connsiteY8" fmla="*/ 0 h 101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1753" h="1011116">
                  <a:moveTo>
                    <a:pt x="0" y="0"/>
                  </a:moveTo>
                  <a:cubicBezTo>
                    <a:pt x="147271" y="31506"/>
                    <a:pt x="294542" y="63012"/>
                    <a:pt x="439615" y="149470"/>
                  </a:cubicBezTo>
                  <a:cubicBezTo>
                    <a:pt x="584688" y="235928"/>
                    <a:pt x="728296" y="391259"/>
                    <a:pt x="870438" y="518747"/>
                  </a:cubicBezTo>
                  <a:cubicBezTo>
                    <a:pt x="1012580" y="646235"/>
                    <a:pt x="1148861" y="832339"/>
                    <a:pt x="1292469" y="914400"/>
                  </a:cubicBezTo>
                  <a:cubicBezTo>
                    <a:pt x="1436077" y="996461"/>
                    <a:pt x="1585546" y="1011116"/>
                    <a:pt x="1732084" y="1011116"/>
                  </a:cubicBezTo>
                  <a:cubicBezTo>
                    <a:pt x="1878622" y="1011116"/>
                    <a:pt x="2026627" y="996462"/>
                    <a:pt x="2171700" y="914400"/>
                  </a:cubicBezTo>
                  <a:cubicBezTo>
                    <a:pt x="2316773" y="832339"/>
                    <a:pt x="2458915" y="646235"/>
                    <a:pt x="2602523" y="518747"/>
                  </a:cubicBezTo>
                  <a:cubicBezTo>
                    <a:pt x="2746131" y="391259"/>
                    <a:pt x="2886808" y="235928"/>
                    <a:pt x="3033346" y="149470"/>
                  </a:cubicBezTo>
                  <a:cubicBezTo>
                    <a:pt x="3179884" y="63012"/>
                    <a:pt x="3330818" y="31506"/>
                    <a:pt x="348175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9" name="Straight Arrow Connector 268"/>
            <p:cNvCxnSpPr/>
            <p:nvPr/>
          </p:nvCxnSpPr>
          <p:spPr>
            <a:xfrm flipV="1">
              <a:off x="5204515" y="2014506"/>
              <a:ext cx="0" cy="23042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4772467" y="3164629"/>
              <a:ext cx="4095101" cy="20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/>
                <p:cNvSpPr txBox="1"/>
                <p:nvPr/>
              </p:nvSpPr>
              <p:spPr>
                <a:xfrm>
                  <a:off x="4908427" y="1824296"/>
                  <a:ext cx="3416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71" name="TextBox 2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427" y="1824296"/>
                  <a:ext cx="341632" cy="307777"/>
                </a:xfrm>
                <a:prstGeom prst="rect">
                  <a:avLst/>
                </a:prstGeom>
                <a:blipFill>
                  <a:blip r:embed="rId19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8783991" y="3013826"/>
                  <a:ext cx="3124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14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72" name="TextBox 2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991" y="3013826"/>
                  <a:ext cx="312457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3" name="Straight Arrow Connector 272"/>
            <p:cNvCxnSpPr/>
            <p:nvPr/>
          </p:nvCxnSpPr>
          <p:spPr>
            <a:xfrm flipV="1">
              <a:off x="563656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563656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606861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606861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6500659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V="1">
              <a:off x="6500659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6932707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6932707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V="1">
              <a:off x="736475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736475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7796803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V="1">
              <a:off x="822885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822885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988491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V="1">
              <a:off x="520451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5204515" y="3094626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>
              <a:off x="5132507" y="378454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5132507" y="3784546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>
              <a:off x="5132507" y="346679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>
              <a:off x="5132507" y="346679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>
              <a:off x="5132507" y="316663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/>
                <p:cNvSpPr txBox="1"/>
                <p:nvPr/>
              </p:nvSpPr>
              <p:spPr>
                <a:xfrm>
                  <a:off x="5924595" y="3245765"/>
                  <a:ext cx="334387" cy="458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4" name="TextBox 2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595" y="3245765"/>
                  <a:ext cx="334387" cy="458395"/>
                </a:xfrm>
                <a:prstGeom prst="rect">
                  <a:avLst/>
                </a:prstGeom>
                <a:blipFill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TextBox 294"/>
                <p:cNvSpPr txBox="1"/>
                <p:nvPr/>
              </p:nvSpPr>
              <p:spPr>
                <a:xfrm>
                  <a:off x="5492547" y="3245765"/>
                  <a:ext cx="324128" cy="458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5" name="TextBox 2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547" y="3245765"/>
                  <a:ext cx="324128" cy="458395"/>
                </a:xfrm>
                <a:prstGeom prst="rect">
                  <a:avLst/>
                </a:prstGeom>
                <a:blipFill>
                  <a:blip r:embed="rId2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/>
                <p:cNvSpPr txBox="1"/>
                <p:nvPr/>
              </p:nvSpPr>
              <p:spPr>
                <a:xfrm>
                  <a:off x="6779899" y="3193011"/>
                  <a:ext cx="3343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6" name="TextBox 2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899" y="3193011"/>
                  <a:ext cx="334386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6339059" y="3219388"/>
                  <a:ext cx="324128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059" y="3219388"/>
                  <a:ext cx="324128" cy="514243"/>
                </a:xfrm>
                <a:prstGeom prst="rect">
                  <a:avLst/>
                </a:prstGeom>
                <a:blipFill>
                  <a:blip r:embed="rId23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TextBox 297"/>
                <p:cNvSpPr txBox="1"/>
                <p:nvPr/>
              </p:nvSpPr>
              <p:spPr>
                <a:xfrm>
                  <a:off x="4772467" y="3640530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8" name="TextBox 2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467" y="3640530"/>
                  <a:ext cx="468144" cy="30777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/>
                <p:cNvSpPr txBox="1"/>
                <p:nvPr/>
              </p:nvSpPr>
              <p:spPr>
                <a:xfrm>
                  <a:off x="4772467" y="332278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9" name="TextBox 2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467" y="3322782"/>
                  <a:ext cx="468144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/>
                <p:cNvSpPr txBox="1"/>
                <p:nvPr/>
              </p:nvSpPr>
              <p:spPr>
                <a:xfrm>
                  <a:off x="7589272" y="3222319"/>
                  <a:ext cx="433773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0" name="TextBox 2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9272" y="3222319"/>
                  <a:ext cx="433773" cy="495649"/>
                </a:xfrm>
                <a:prstGeom prst="rect">
                  <a:avLst/>
                </a:prstGeom>
                <a:blipFill>
                  <a:blip r:embed="rId25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7166016" y="3222319"/>
                  <a:ext cx="324128" cy="500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016" y="3222319"/>
                  <a:ext cx="324128" cy="500009"/>
                </a:xfrm>
                <a:prstGeom prst="rect">
                  <a:avLst/>
                </a:prstGeom>
                <a:blipFill>
                  <a:blip r:embed="rId26"/>
                  <a:stretch>
                    <a:fillRect r="-3704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2" name="TextBox 301"/>
                <p:cNvSpPr txBox="1"/>
                <p:nvPr/>
              </p:nvSpPr>
              <p:spPr>
                <a:xfrm>
                  <a:off x="8047698" y="3222319"/>
                  <a:ext cx="324128" cy="494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2" name="TextBox 3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698" y="3222319"/>
                  <a:ext cx="324128" cy="494238"/>
                </a:xfrm>
                <a:prstGeom prst="rect">
                  <a:avLst/>
                </a:prstGeom>
                <a:blipFill>
                  <a:blip r:embed="rId13"/>
                  <a:stretch>
                    <a:fillRect r="-3774" b="-1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3" name="Straight Arrow Connector 302"/>
            <p:cNvCxnSpPr/>
            <p:nvPr/>
          </p:nvCxnSpPr>
          <p:spPr>
            <a:xfrm flipV="1">
              <a:off x="8671397" y="3097557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 flipV="1">
              <a:off x="8671397" y="3097557"/>
              <a:ext cx="0" cy="144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8490244" y="3225250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244" y="3225250"/>
                  <a:ext cx="324128" cy="307777"/>
                </a:xfrm>
                <a:prstGeom prst="rect">
                  <a:avLst/>
                </a:prstGeom>
                <a:blipFill>
                  <a:blip r:embed="rId27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6" name="Straight Arrow Connector 305"/>
            <p:cNvCxnSpPr/>
            <p:nvPr/>
          </p:nvCxnSpPr>
          <p:spPr>
            <a:xfrm>
              <a:off x="5126646" y="412158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>
              <a:off x="5126646" y="4121584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/>
                <p:cNvSpPr txBox="1"/>
                <p:nvPr/>
              </p:nvSpPr>
              <p:spPr>
                <a:xfrm>
                  <a:off x="4766606" y="3977568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08" name="TextBox 3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606" y="3977568"/>
                  <a:ext cx="468144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9" name="Straight Arrow Connector 308"/>
            <p:cNvCxnSpPr/>
            <p:nvPr/>
          </p:nvCxnSpPr>
          <p:spPr>
            <a:xfrm>
              <a:off x="5135437" y="250380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/>
            <p:nvPr/>
          </p:nvCxnSpPr>
          <p:spPr>
            <a:xfrm>
              <a:off x="5135437" y="2503800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/>
            <p:cNvCxnSpPr/>
            <p:nvPr/>
          </p:nvCxnSpPr>
          <p:spPr>
            <a:xfrm>
              <a:off x="5135437" y="2186052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2" name="TextBox 311"/>
                <p:cNvSpPr txBox="1"/>
                <p:nvPr/>
              </p:nvSpPr>
              <p:spPr>
                <a:xfrm>
                  <a:off x="4775397" y="2359784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2" name="TextBox 3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97" y="2359784"/>
                  <a:ext cx="468144" cy="30777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3" name="TextBox 312"/>
                <p:cNvSpPr txBox="1"/>
                <p:nvPr/>
              </p:nvSpPr>
              <p:spPr>
                <a:xfrm>
                  <a:off x="4775397" y="2042036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3" name="TextBox 3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397" y="2042036"/>
                  <a:ext cx="46814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4" name="Straight Arrow Connector 313"/>
            <p:cNvCxnSpPr/>
            <p:nvPr/>
          </p:nvCxnSpPr>
          <p:spPr>
            <a:xfrm>
              <a:off x="5129576" y="284083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>
              <a:off x="5129576" y="2840838"/>
              <a:ext cx="14401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TextBox 315"/>
                <p:cNvSpPr txBox="1"/>
                <p:nvPr/>
              </p:nvSpPr>
              <p:spPr>
                <a:xfrm>
                  <a:off x="4769536" y="2696822"/>
                  <a:ext cx="4681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16" name="TextBox 3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536" y="2696822"/>
                  <a:ext cx="468144" cy="30777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" name="Group 316"/>
            <p:cNvGrpSpPr/>
            <p:nvPr/>
          </p:nvGrpSpPr>
          <p:grpSpPr>
            <a:xfrm>
              <a:off x="5132507" y="3091047"/>
              <a:ext cx="144016" cy="144016"/>
              <a:chOff x="5436096" y="4653136"/>
              <a:chExt cx="144016" cy="144016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0" name="Group 319"/>
            <p:cNvGrpSpPr/>
            <p:nvPr/>
          </p:nvGrpSpPr>
          <p:grpSpPr>
            <a:xfrm>
              <a:off x="6859091" y="3091047"/>
              <a:ext cx="144016" cy="144016"/>
              <a:chOff x="5436096" y="4653136"/>
              <a:chExt cx="144016" cy="144016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oup 322"/>
            <p:cNvGrpSpPr/>
            <p:nvPr/>
          </p:nvGrpSpPr>
          <p:grpSpPr>
            <a:xfrm>
              <a:off x="8612958" y="3097557"/>
              <a:ext cx="144016" cy="144016"/>
              <a:chOff x="5436096" y="4653136"/>
              <a:chExt cx="144016" cy="144016"/>
            </a:xfrm>
          </p:grpSpPr>
          <p:cxnSp>
            <p:nvCxnSpPr>
              <p:cNvPr id="324" name="Straight Connector 323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6" name="Group 325"/>
            <p:cNvGrpSpPr/>
            <p:nvPr/>
          </p:nvGrpSpPr>
          <p:grpSpPr>
            <a:xfrm>
              <a:off x="5561623" y="2841811"/>
              <a:ext cx="144016" cy="144016"/>
              <a:chOff x="5436096" y="4653136"/>
              <a:chExt cx="144016" cy="144016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9" name="Group 328"/>
            <p:cNvGrpSpPr/>
            <p:nvPr/>
          </p:nvGrpSpPr>
          <p:grpSpPr>
            <a:xfrm>
              <a:off x="8158568" y="3321603"/>
              <a:ext cx="144016" cy="144016"/>
              <a:chOff x="5436096" y="4653136"/>
              <a:chExt cx="144016" cy="144016"/>
            </a:xfrm>
          </p:grpSpPr>
          <p:cxnSp>
            <p:nvCxnSpPr>
              <p:cNvPr id="330" name="Straight Connector 329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5993671" y="2768830"/>
              <a:ext cx="144016" cy="144016"/>
              <a:chOff x="5436096" y="4653136"/>
              <a:chExt cx="144016" cy="144016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7724795" y="3363796"/>
              <a:ext cx="144016" cy="144016"/>
              <a:chOff x="5436096" y="4653136"/>
              <a:chExt cx="144016" cy="144016"/>
            </a:xfrm>
          </p:grpSpPr>
          <p:cxnSp>
            <p:nvCxnSpPr>
              <p:cNvPr id="336" name="Straight Connector 335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" name="Group 337"/>
            <p:cNvGrpSpPr/>
            <p:nvPr/>
          </p:nvGrpSpPr>
          <p:grpSpPr>
            <a:xfrm>
              <a:off x="6425719" y="2833472"/>
              <a:ext cx="144016" cy="144016"/>
              <a:chOff x="5436096" y="4653136"/>
              <a:chExt cx="144016" cy="144016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1" name="Group 340"/>
            <p:cNvGrpSpPr/>
            <p:nvPr/>
          </p:nvGrpSpPr>
          <p:grpSpPr>
            <a:xfrm>
              <a:off x="7292747" y="3316386"/>
              <a:ext cx="144016" cy="144016"/>
              <a:chOff x="5436096" y="4653136"/>
              <a:chExt cx="144016" cy="144016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5436096" y="4653136"/>
                <a:ext cx="144016" cy="1440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4" name="Freeform 343"/>
            <p:cNvSpPr/>
            <p:nvPr/>
          </p:nvSpPr>
          <p:spPr>
            <a:xfrm>
              <a:off x="5201729" y="2838425"/>
              <a:ext cx="3481754" cy="616518"/>
            </a:xfrm>
            <a:custGeom>
              <a:avLst/>
              <a:gdLst>
                <a:gd name="connsiteX0" fmla="*/ 0 w 3481754"/>
                <a:gd name="connsiteY0" fmla="*/ 316907 h 607221"/>
                <a:gd name="connsiteX1" fmla="*/ 430823 w 3481754"/>
                <a:gd name="connsiteY1" fmla="*/ 61930 h 607221"/>
                <a:gd name="connsiteX2" fmla="*/ 879231 w 3481754"/>
                <a:gd name="connsiteY2" fmla="*/ 384 h 607221"/>
                <a:gd name="connsiteX3" fmla="*/ 1301261 w 3481754"/>
                <a:gd name="connsiteY3" fmla="*/ 53137 h 607221"/>
                <a:gd name="connsiteX4" fmla="*/ 1732084 w 3481754"/>
                <a:gd name="connsiteY4" fmla="*/ 325699 h 607221"/>
                <a:gd name="connsiteX5" fmla="*/ 2162908 w 3481754"/>
                <a:gd name="connsiteY5" fmla="*/ 545507 h 607221"/>
                <a:gd name="connsiteX6" fmla="*/ 2602523 w 3481754"/>
                <a:gd name="connsiteY6" fmla="*/ 607053 h 607221"/>
                <a:gd name="connsiteX7" fmla="*/ 3033346 w 3481754"/>
                <a:gd name="connsiteY7" fmla="*/ 554299 h 607221"/>
                <a:gd name="connsiteX8" fmla="*/ 3481754 w 3481754"/>
                <a:gd name="connsiteY8" fmla="*/ 325699 h 607221"/>
                <a:gd name="connsiteX0" fmla="*/ 0 w 3481754"/>
                <a:gd name="connsiteY0" fmla="*/ 326204 h 616518"/>
                <a:gd name="connsiteX1" fmla="*/ 430823 w 3481754"/>
                <a:gd name="connsiteY1" fmla="*/ 71227 h 616518"/>
                <a:gd name="connsiteX2" fmla="*/ 867325 w 3481754"/>
                <a:gd name="connsiteY2" fmla="*/ 156 h 616518"/>
                <a:gd name="connsiteX3" fmla="*/ 1301261 w 3481754"/>
                <a:gd name="connsiteY3" fmla="*/ 62434 h 616518"/>
                <a:gd name="connsiteX4" fmla="*/ 1732084 w 3481754"/>
                <a:gd name="connsiteY4" fmla="*/ 334996 h 616518"/>
                <a:gd name="connsiteX5" fmla="*/ 2162908 w 3481754"/>
                <a:gd name="connsiteY5" fmla="*/ 554804 h 616518"/>
                <a:gd name="connsiteX6" fmla="*/ 2602523 w 3481754"/>
                <a:gd name="connsiteY6" fmla="*/ 616350 h 616518"/>
                <a:gd name="connsiteX7" fmla="*/ 3033346 w 3481754"/>
                <a:gd name="connsiteY7" fmla="*/ 563596 h 616518"/>
                <a:gd name="connsiteX8" fmla="*/ 3481754 w 3481754"/>
                <a:gd name="connsiteY8" fmla="*/ 334996 h 61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1754" h="616518">
                  <a:moveTo>
                    <a:pt x="0" y="326204"/>
                  </a:moveTo>
                  <a:cubicBezTo>
                    <a:pt x="142142" y="225092"/>
                    <a:pt x="286269" y="125568"/>
                    <a:pt x="430823" y="71227"/>
                  </a:cubicBezTo>
                  <a:cubicBezTo>
                    <a:pt x="575377" y="16886"/>
                    <a:pt x="722252" y="1621"/>
                    <a:pt x="867325" y="156"/>
                  </a:cubicBezTo>
                  <a:cubicBezTo>
                    <a:pt x="1012398" y="-1310"/>
                    <a:pt x="1157135" y="6627"/>
                    <a:pt x="1301261" y="62434"/>
                  </a:cubicBezTo>
                  <a:cubicBezTo>
                    <a:pt x="1445388" y="118241"/>
                    <a:pt x="1588476" y="252934"/>
                    <a:pt x="1732084" y="334996"/>
                  </a:cubicBezTo>
                  <a:cubicBezTo>
                    <a:pt x="1875692" y="417058"/>
                    <a:pt x="2017835" y="507912"/>
                    <a:pt x="2162908" y="554804"/>
                  </a:cubicBezTo>
                  <a:cubicBezTo>
                    <a:pt x="2307981" y="601696"/>
                    <a:pt x="2457450" y="614885"/>
                    <a:pt x="2602523" y="616350"/>
                  </a:cubicBezTo>
                  <a:cubicBezTo>
                    <a:pt x="2747596" y="617815"/>
                    <a:pt x="2886808" y="610488"/>
                    <a:pt x="3033346" y="563596"/>
                  </a:cubicBezTo>
                  <a:cubicBezTo>
                    <a:pt x="3179885" y="516704"/>
                    <a:pt x="3330819" y="425850"/>
                    <a:pt x="3481754" y="334996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3424393" y="2446654"/>
                  <a:ext cx="112710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393" y="2446654"/>
                  <a:ext cx="1127103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2174" r="-3261" b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/>
                <p:cNvSpPr txBox="1"/>
                <p:nvPr/>
              </p:nvSpPr>
              <p:spPr>
                <a:xfrm>
                  <a:off x="8158568" y="2769638"/>
                  <a:ext cx="7948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𝑠𝑖𝑛𝑡</m:t>
                        </m:r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46" name="TextBox 3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568" y="2769638"/>
                  <a:ext cx="794898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4580" r="-3817" b="-2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7" name="Straight Arrow Connector 346"/>
          <p:cNvCxnSpPr/>
          <p:nvPr/>
        </p:nvCxnSpPr>
        <p:spPr>
          <a:xfrm flipV="1">
            <a:off x="2881439" y="4420541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/>
          <p:nvPr/>
        </p:nvCxnSpPr>
        <p:spPr>
          <a:xfrm>
            <a:off x="2449391" y="5572669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/>
              <p:cNvSpPr txBox="1"/>
              <p:nvPr/>
            </p:nvSpPr>
            <p:spPr>
              <a:xfrm>
                <a:off x="2809431" y="4147525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9" name="TextBox 3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431" y="4147525"/>
                <a:ext cx="341632" cy="307777"/>
              </a:xfrm>
              <a:prstGeom prst="rect">
                <a:avLst/>
              </a:prstGeom>
              <a:blipFill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0" name="TextBox 349"/>
              <p:cNvSpPr txBox="1"/>
              <p:nvPr/>
            </p:nvSpPr>
            <p:spPr>
              <a:xfrm>
                <a:off x="6337823" y="5428653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0" name="Text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23" y="5428653"/>
                <a:ext cx="33919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1" name="Straight Arrow Connector 350"/>
          <p:cNvCxnSpPr/>
          <p:nvPr/>
        </p:nvCxnSpPr>
        <p:spPr>
          <a:xfrm flipV="1">
            <a:off x="331348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flipV="1">
            <a:off x="331348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Arrow Connector 352"/>
          <p:cNvCxnSpPr/>
          <p:nvPr/>
        </p:nvCxnSpPr>
        <p:spPr>
          <a:xfrm flipV="1">
            <a:off x="374553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flipV="1">
            <a:off x="374553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 flipV="1">
            <a:off x="4177583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V="1">
            <a:off x="4177583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flipV="1">
            <a:off x="4609631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 flipV="1">
            <a:off x="4609631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504167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 flipV="1">
            <a:off x="504167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 flipV="1">
            <a:off x="5473727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/>
          <p:nvPr/>
        </p:nvCxnSpPr>
        <p:spPr>
          <a:xfrm flipV="1">
            <a:off x="590577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V="1">
            <a:off x="590577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/>
          <p:nvPr/>
        </p:nvCxnSpPr>
        <p:spPr>
          <a:xfrm flipV="1">
            <a:off x="2665415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88143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V="1">
            <a:off x="2881439" y="5500661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>
            <a:off x="2809431" y="514062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/>
          <p:nvPr/>
        </p:nvCxnSpPr>
        <p:spPr>
          <a:xfrm>
            <a:off x="2809431" y="5140621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>
            <a:off x="2809431" y="470857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2809431" y="4708573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>
            <a:off x="2809431" y="643676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/>
          <p:nvPr/>
        </p:nvCxnSpPr>
        <p:spPr>
          <a:xfrm>
            <a:off x="2809431" y="6436765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2809431" y="60047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>
            <a:off x="2809431" y="6004717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/>
          <p:cNvCxnSpPr/>
          <p:nvPr/>
        </p:nvCxnSpPr>
        <p:spPr>
          <a:xfrm>
            <a:off x="2809431" y="5572669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/>
              <p:cNvSpPr txBox="1"/>
              <p:nvPr/>
            </p:nvSpPr>
            <p:spPr>
              <a:xfrm>
                <a:off x="3601519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6" name="TextBox 3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519" y="5572669"/>
                <a:ext cx="324128" cy="3077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/>
              <p:cNvSpPr txBox="1"/>
              <p:nvPr/>
            </p:nvSpPr>
            <p:spPr>
              <a:xfrm>
                <a:off x="3169471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7" name="TextBox 3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471" y="5572669"/>
                <a:ext cx="324128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" name="TextBox 377"/>
              <p:cNvSpPr txBox="1"/>
              <p:nvPr/>
            </p:nvSpPr>
            <p:spPr>
              <a:xfrm>
                <a:off x="4465615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8" name="TextBox 3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5" y="5572669"/>
                <a:ext cx="324128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4033567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67" y="5572669"/>
                <a:ext cx="324128" cy="30777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Box 379"/>
              <p:cNvSpPr txBox="1"/>
              <p:nvPr/>
            </p:nvSpPr>
            <p:spPr>
              <a:xfrm>
                <a:off x="4897663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0" name="TextBox 3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663" y="5572669"/>
                <a:ext cx="324128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1" name="TextBox 380"/>
              <p:cNvSpPr txBox="1"/>
              <p:nvPr/>
            </p:nvSpPr>
            <p:spPr>
              <a:xfrm>
                <a:off x="5761759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1" name="TextBox 3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59" y="5572669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TextBox 381"/>
              <p:cNvSpPr txBox="1"/>
              <p:nvPr/>
            </p:nvSpPr>
            <p:spPr>
              <a:xfrm>
                <a:off x="5329711" y="5572669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2" name="TextBox 3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11" y="5572669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3" name="TextBox 382"/>
              <p:cNvSpPr txBox="1"/>
              <p:nvPr/>
            </p:nvSpPr>
            <p:spPr>
              <a:xfrm>
                <a:off x="2593407" y="4996605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3" name="TextBox 3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7" y="4996605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4" name="TextBox 383"/>
              <p:cNvSpPr txBox="1"/>
              <p:nvPr/>
            </p:nvSpPr>
            <p:spPr>
              <a:xfrm>
                <a:off x="2593407" y="4564557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4" name="TextBox 3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07" y="4564557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TextBox 384"/>
              <p:cNvSpPr txBox="1"/>
              <p:nvPr/>
            </p:nvSpPr>
            <p:spPr>
              <a:xfrm>
                <a:off x="2449391" y="6292749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5" name="TextBox 3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1" y="6292749"/>
                <a:ext cx="4681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/>
              <p:cNvSpPr txBox="1"/>
              <p:nvPr/>
            </p:nvSpPr>
            <p:spPr>
              <a:xfrm>
                <a:off x="2449391" y="5860701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6" name="TextBox 3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391" y="5860701"/>
                <a:ext cx="468144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7" name="Group 386"/>
          <p:cNvGrpSpPr/>
          <p:nvPr/>
        </p:nvGrpSpPr>
        <p:grpSpPr>
          <a:xfrm>
            <a:off x="5833767" y="5500661"/>
            <a:ext cx="144016" cy="144016"/>
            <a:chOff x="5436096" y="4653136"/>
            <a:chExt cx="144016" cy="144016"/>
          </a:xfrm>
        </p:grpSpPr>
        <p:cxnSp>
          <p:nvCxnSpPr>
            <p:cNvPr id="388" name="Straight Connector 38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0" name="Group 389"/>
          <p:cNvGrpSpPr/>
          <p:nvPr/>
        </p:nvGrpSpPr>
        <p:grpSpPr>
          <a:xfrm>
            <a:off x="4537623" y="4636565"/>
            <a:ext cx="144016" cy="144016"/>
            <a:chOff x="5436096" y="4653136"/>
            <a:chExt cx="144016" cy="144016"/>
          </a:xfrm>
        </p:grpSpPr>
        <p:cxnSp>
          <p:nvCxnSpPr>
            <p:cNvPr id="391" name="Straight Connector 39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392"/>
          <p:cNvGrpSpPr/>
          <p:nvPr/>
        </p:nvGrpSpPr>
        <p:grpSpPr>
          <a:xfrm>
            <a:off x="4537623" y="6364757"/>
            <a:ext cx="144016" cy="144016"/>
            <a:chOff x="5436096" y="4653136"/>
            <a:chExt cx="144016" cy="144016"/>
          </a:xfrm>
        </p:grpSpPr>
        <p:cxnSp>
          <p:nvCxnSpPr>
            <p:cNvPr id="394" name="Straight Connector 3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" name="Group 395"/>
          <p:cNvGrpSpPr/>
          <p:nvPr/>
        </p:nvGrpSpPr>
        <p:grpSpPr>
          <a:xfrm>
            <a:off x="3230432" y="5500661"/>
            <a:ext cx="144016" cy="144016"/>
            <a:chOff x="5436096" y="4653136"/>
            <a:chExt cx="144016" cy="144016"/>
          </a:xfrm>
        </p:grpSpPr>
        <p:cxnSp>
          <p:nvCxnSpPr>
            <p:cNvPr id="397" name="Straight Connector 39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/>
          <p:cNvGrpSpPr/>
          <p:nvPr/>
        </p:nvGrpSpPr>
        <p:grpSpPr>
          <a:xfrm>
            <a:off x="3618869" y="4888655"/>
            <a:ext cx="144016" cy="144016"/>
            <a:chOff x="5436096" y="4653136"/>
            <a:chExt cx="144016" cy="144016"/>
          </a:xfrm>
        </p:grpSpPr>
        <p:cxnSp>
          <p:nvCxnSpPr>
            <p:cNvPr id="400" name="Straight Connector 399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5465085" y="4897363"/>
            <a:ext cx="144016" cy="144016"/>
            <a:chOff x="5436096" y="4653136"/>
            <a:chExt cx="144016" cy="144016"/>
          </a:xfrm>
        </p:grpSpPr>
        <p:cxnSp>
          <p:nvCxnSpPr>
            <p:cNvPr id="403" name="Straight Connector 40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5" name="Group 404"/>
          <p:cNvGrpSpPr/>
          <p:nvPr/>
        </p:nvGrpSpPr>
        <p:grpSpPr>
          <a:xfrm>
            <a:off x="3614514" y="6120918"/>
            <a:ext cx="144016" cy="144016"/>
            <a:chOff x="5436096" y="4653136"/>
            <a:chExt cx="144016" cy="144016"/>
          </a:xfrm>
        </p:grpSpPr>
        <p:cxnSp>
          <p:nvCxnSpPr>
            <p:cNvPr id="406" name="Straight Connector 40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8" name="Group 407"/>
          <p:cNvGrpSpPr/>
          <p:nvPr/>
        </p:nvGrpSpPr>
        <p:grpSpPr>
          <a:xfrm>
            <a:off x="5460730" y="6129626"/>
            <a:ext cx="144016" cy="144016"/>
            <a:chOff x="5436096" y="4653136"/>
            <a:chExt cx="144016" cy="144016"/>
          </a:xfrm>
        </p:grpSpPr>
        <p:cxnSp>
          <p:nvCxnSpPr>
            <p:cNvPr id="409" name="Straight Connector 40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Oval 410"/>
          <p:cNvSpPr/>
          <p:nvPr/>
        </p:nvSpPr>
        <p:spPr>
          <a:xfrm>
            <a:off x="3312190" y="4716470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/>
              <p:cNvSpPr txBox="1"/>
              <p:nvPr/>
            </p:nvSpPr>
            <p:spPr>
              <a:xfrm>
                <a:off x="5872508" y="4677281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2" name="TextBox 4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08" y="4677281"/>
                <a:ext cx="1127103" cy="215444"/>
              </a:xfrm>
              <a:prstGeom prst="rect">
                <a:avLst/>
              </a:prstGeom>
              <a:blipFill>
                <a:blip r:embed="rId40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/>
              <p:cNvSpPr txBox="1"/>
              <p:nvPr/>
            </p:nvSpPr>
            <p:spPr>
              <a:xfrm>
                <a:off x="5876861" y="4995145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3" name="TextBox 4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861" y="4995145"/>
                <a:ext cx="790216" cy="215444"/>
              </a:xfrm>
              <a:prstGeom prst="rect">
                <a:avLst/>
              </a:prstGeom>
              <a:blipFill>
                <a:blip r:embed="rId41"/>
                <a:stretch>
                  <a:fillRect l="-5385" r="-384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27163A-F900-E7F5-74C1-F84782C7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9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8D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A9D141-3EAE-3EB4-4965-2267ED83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3145" t="-1213" r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5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6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7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You need to use the coordinate given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would generate it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Then, you can use that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the other equation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C4A427-C30D-4318-795F-46B3DC57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/>
      <p:bldP spid="16" grpId="0"/>
      <p:bldP spid="17" grpId="0"/>
      <p:bldP spid="18" grpId="0"/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3145" t="-1213" r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blipFill>
                <a:blip r:embed="rId3"/>
                <a:stretch>
                  <a:fillRect l="-3846"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blipFill>
                <a:blip r:embed="rId4"/>
                <a:stretch>
                  <a:fillRect l="-3419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blipFill>
                <a:blip r:embed="rId5"/>
                <a:stretch>
                  <a:fillRect l="-4420" t="-4348" r="-44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blipFill>
                <a:blip r:embed="rId6"/>
                <a:stretch>
                  <a:fillRect l="-1408" t="-4444" r="-21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blipFill>
                <a:blip r:embed="rId7"/>
                <a:stretch>
                  <a:fillRect l="-1626" r="-569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11215" y="173435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 coordinate where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is 0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blipFill>
                <a:blip r:embed="rId8"/>
                <a:stretch>
                  <a:fillRect t="-2326" r="-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201467" y="30449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924278" y="2182850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588998" y="2613924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cannot be 0, the bracket must be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blipFill>
                <a:blip r:embed="rId9"/>
                <a:stretch>
                  <a:fillRect t="-2326" r="-10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95703" y="265507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8983" y="308179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Cube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0744" y="3787187"/>
            <a:ext cx="472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this value of t will give us the y-coordinate of 0.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also know that it will give an x-coordinate of -4 when substituted into the other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03398" y="50261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481626" y="5431148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49142" y="5467941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710917" y="5905765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blipFill>
                <a:blip r:embed="rId15"/>
                <a:stretch>
                  <a:fillRect l="-108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8C8BF-61F9-8078-9C2F-6F71180A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3145" t="-1213" r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  <a:blipFill>
                <a:blip r:embed="rId15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732688" y="4595125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on the y-axis,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blipFill>
                <a:blip r:embed="rId16"/>
                <a:stretch>
                  <a:fillRect l="-624" r="-2287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28631" y="5104577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002654" y="5631446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100351" y="519362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3563" y="575097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 for 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7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F027-10D4-6395-D7C4-0BA15C7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8A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E0262E-7321-E7EF-36E7-F050A5A4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3145" t="-1213" r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  <a:blipFill>
                <a:blip r:embed="rId1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3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5834743" y="5085805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6753497" y="5090159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  <a:blipFill>
                <a:blip r:embed="rId1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0835F-053D-E00A-2C3C-81CB389CA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is given parametrically by the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meets the curve at A. Find the coordinates of A.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629" t="-809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example you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with their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Then, solve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use it to find out what the coordinates would be!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is telling us that the curves intersect when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blipFill>
                <a:blip r:embed="rId8"/>
                <a:stretch>
                  <a:fillRect t="-2083" r="-126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142542" y="1702751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6020409" y="168088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30767" y="211736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183167" y="255385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018255" y="2182145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8872" y="2599395"/>
            <a:ext cx="6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=4(−2)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  <a:blipFill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723007" y="428647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blipFill>
                <a:blip r:embed="rId15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706731" y="473184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8041558" y="427020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blipFill>
                <a:blip r:embed="rId16"/>
                <a:stretch>
                  <a:fillRect l="-840" t="-2326" r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8025282" y="4715567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215476" y="4752232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9526" y="4805498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0676" y="5737767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curves intersect at (4,-8)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E27296-BDF9-BCEC-EC3D-FE312D72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3" grpId="0"/>
      <p:bldP spid="40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18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61" grpId="0" animBg="1"/>
      <p:bldP spid="62" grpId="0"/>
      <p:bldP spid="63" grpId="0" animBg="1"/>
      <p:bldP spid="64" grpId="0"/>
      <p:bldP spid="65" grpId="0"/>
      <p:bldP spid="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l="-629" t="-769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blipFill>
                <a:blip r:embed="rId8"/>
                <a:stretch>
                  <a:fillRect l="-4651" r="-348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blipFill>
                <a:blip r:embed="rId9"/>
                <a:stretch>
                  <a:fillRect l="-4054" r="-3378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blipFill>
                <a:blip r:embed="rId10"/>
                <a:stretch>
                  <a:fillRect l="-5366" t="-1724" r="-1463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71581" y="422535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intersection will be where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blipFill>
                <a:blip r:embed="rId11"/>
                <a:stretch>
                  <a:fillRect l="-319" t="-2326" r="-319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871432" y="475221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701615" y="527037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132689" y="5762414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974541" y="4832428"/>
            <a:ext cx="158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blipFill>
                <a:blip r:embed="rId12"/>
                <a:stretch>
                  <a:fillRect l="-88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31591" y="5842622"/>
            <a:ext cx="167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answers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2459" y="6032503"/>
            <a:ext cx="326571" cy="370115"/>
            <a:chOff x="8456023" y="5033554"/>
            <a:chExt cx="326571" cy="37011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One of the answers is outside of the range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2F98A3-7D73-CC8C-54E4-4371DF31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l="-629" t="-769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blipFill>
                <a:blip r:embed="rId6"/>
                <a:stretch>
                  <a:fillRect l="-11111" r="-555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blipFill>
                <a:blip r:embed="rId7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566385" y="4216473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32354" y="479500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6041" y="4886284"/>
            <a:ext cx="13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full coordinates of the intersection are: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blipFill>
                <a:blip r:embed="rId11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50264-D191-EF0E-652E-A1B372D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l="-629" t="-769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687621" y="4159275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43633" y="5356703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631015" y="454680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034478" y="494304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(which in this case cannot be 0 since then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 – not possible for the same value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Calculate, and remember to find other values within the allowed range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blipFill>
                <a:blip r:embed="rId15"/>
                <a:stretch>
                  <a:fillRect t="-2353" r="-53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These are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would make the x-coordinate 0. Now we need to find the values of y we would get from them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blipFill>
                <a:blip r:embed="rId17"/>
                <a:stretch>
                  <a:fillRect t="-1163" r="-3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F9192-EF20-E167-C88A-2F80F8CB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l="-629" t="-769" r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𝒄𝒐𝒔𝒕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𝒔𝒊𝒏𝒕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89190" cy="246221"/>
              </a:xfrm>
              <a:prstGeom prst="rect">
                <a:avLst/>
              </a:prstGeom>
              <a:blipFill>
                <a:blip r:embed="rId4"/>
                <a:stretch>
                  <a:fillRect l="-1639" r="-204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210010" cy="478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  <a:blipFill>
                <a:blip r:embed="rId9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6040" y="5953909"/>
                <a:ext cx="960583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40" y="5953909"/>
                <a:ext cx="960583" cy="5231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85326" y="5953909"/>
                <a:ext cx="960584" cy="523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326" y="5953909"/>
                <a:ext cx="960584" cy="5231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6156960" y="4972594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075714" y="4976948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94302" y="5980035"/>
                <a:ext cx="994247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2" y="5980035"/>
                <a:ext cx="994247" cy="58067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49227" y="5953909"/>
                <a:ext cx="994247" cy="580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27" y="5953909"/>
                <a:ext cx="994247" cy="5806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BE807-07B3-F14A-55BE-CF08ED85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8E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E09A9-3697-7559-FAC2-C4EB5048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10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When the plane has travelled 600m horizontally, is has climbed 120m.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angle of elevation,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203" t="-644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blipFill>
                <a:blip r:embed="rId8"/>
                <a:stretch>
                  <a:fillRect l="-5298" r="-132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887918" y="3509554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35338" y="4207015"/>
            <a:ext cx="121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040318" y="4071257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061167" y="3597415"/>
            <a:ext cx="12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703" y="5008203"/>
            <a:ext cx="45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Note that this model is assuming that the plane’s angle of elevation remains constant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C73D95-6C4A-35A6-32B7-0CAB38C9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6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plane’s speed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parametric equations for the plane’s motion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203" t="-644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88177" y="3359233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77" y="3359233"/>
                <a:ext cx="12516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83822" y="3772889"/>
                <a:ext cx="174637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22" y="3772889"/>
                <a:ext cx="1746376" cy="335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88176" y="420396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76" y="420396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9468" y="4848400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𝑣𝑠𝑖𝑛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468" y="4848400"/>
                <a:ext cx="125162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596885" y="5257702"/>
                <a:ext cx="1727396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85" y="5257702"/>
                <a:ext cx="1727396" cy="335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605593" y="5693131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=9.81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593" y="5693131"/>
                <a:ext cx="973152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262387" y="3492137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258032" y="3923212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240615" y="4994365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236260" y="5425440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09508" y="3893507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3863" y="5404445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9F4B5-944C-9CD1-0550-79BE476C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vertical height of the plane after 10 seconds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203" t="-644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 vertical height is represented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678913" y="3439885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39724" y="3827417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82490" y="3876091"/>
            <a:ext cx="1079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B082-D604-5B81-D7FC-8C07F2B0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When creating a function, it is possible to write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coordinates as functions of a third parameter (usually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used)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Therefore: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This process is often used in Physics to represent horizontal and vertical movement separately (resolving forces)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usually chosen as it  can represent time.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169" t="-1149" r="-2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C9B8-9EB4-4B47-D511-8F6597CE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Show that the plane’s motion is a straight line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203" t="-644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this, you should find an equation for the plane’s motion in Cartesian form, and show that it is linear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49.0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49.0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469907" y="3317965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25738" y="3370992"/>
            <a:ext cx="147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49.0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935816" y="4576354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896628" y="5050971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blipFill>
                <a:blip r:embed="rId15"/>
                <a:stretch>
                  <a:fillRect t="-1163" r="-1322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87292" y="513012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this is a linear equation, the motion of the plane is a straight line with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blipFill>
                <a:blip r:embed="rId16"/>
                <a:stretch>
                  <a:fillRect t="-2000" r="-57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506686" y="3513910"/>
            <a:ext cx="718457" cy="4484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16731" y="4450080"/>
            <a:ext cx="148046" cy="1741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08171" y="4811486"/>
            <a:ext cx="448492" cy="3962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2E01D-744A-F79E-3B97-F92D5F1B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e) Explain why the domain,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not realistic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203" t="-644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This would mean that the plane continues climbing indefinitely at the same speed and with the same elevation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764FE-9FE4-1BEE-AEE6-093F98C4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805"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68318" y="3617946"/>
            <a:ext cx="517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the stone’s height above the ground to be 0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 – do not confuse this with a SUVAT question!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14935" y="4432662"/>
            <a:ext cx="225499" cy="59218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627222" y="4468272"/>
            <a:ext cx="215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Set the height above the ground equal to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  <a:latin typeface="Comic Sans MS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we can use the quadratic formula…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blipFill>
                <a:blip r:embed="rId9"/>
                <a:stretch>
                  <a:fillRect l="-2439" r="-487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blipFill>
                <a:blip r:embed="rId11"/>
                <a:stretch>
                  <a:fillRect l="-4348" r="-652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621310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model is valid until the stone hits the ground, so we need to find out when this happens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5F96A-30AB-656F-B4FD-B6766E6B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805"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−4(−4.9)(25)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blipFill>
                <a:blip r:embed="rId8"/>
                <a:stretch>
                  <a:fillRect l="-3279" r="-573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blipFill>
                <a:blip r:embed="rId10"/>
                <a:stretch>
                  <a:fillRect l="-4348" r="-65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756288" y="4794110"/>
            <a:ext cx="223216" cy="86122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73839" y="4970494"/>
            <a:ext cx="73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=−1.92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2.648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blipFill>
                <a:blip r:embed="rId11"/>
                <a:stretch>
                  <a:fillRect l="-4202" t="-25000" r="-3361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061202" y="6058628"/>
            <a:ext cx="326571" cy="370115"/>
            <a:chOff x="8456023" y="5033554"/>
            <a:chExt cx="326571" cy="37011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positive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708391" y="5643196"/>
            <a:ext cx="216409" cy="64439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821439" y="5680243"/>
            <a:ext cx="121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your calculator!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BEF7B-C32F-1EF5-79A7-8E162D50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/>
      <p:bldP spid="30" grpId="0"/>
      <p:bldP spid="34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≤2.648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horizontal distance travelled by the stone by the time it hits the floor ground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805" r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(2.648)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47954" y="4175801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when the stone hits the floor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961017" y="4842007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=9.36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2564" r="-4274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266959" y="4987910"/>
            <a:ext cx="103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9F649-603D-4601-1341-961833D9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 animBg="1"/>
      <p:bldP spid="39" grpId="0"/>
      <p:bldP spid="40" grpId="0" animBg="1"/>
      <p:bldP spid="43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coordinates of the figure skater at the beginning of their motion.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752" r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At the beginning of their motion,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blipFill>
                <a:blip r:embed="rId6"/>
                <a:stretch>
                  <a:fillRect l="-2410" r="-24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20(0)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blipFill>
                <a:blip r:embed="rId7"/>
                <a:stretch>
                  <a:fillRect l="-1546" r="-51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blipFill>
                <a:blip r:embed="rId8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blipFill>
                <a:blip r:embed="rId9"/>
                <a:stretch>
                  <a:fillRect l="-224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blipFill>
                <a:blip r:embed="rId10"/>
                <a:stretch>
                  <a:fillRect l="-1695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blipFill>
                <a:blip r:embed="rId11"/>
                <a:stretch>
                  <a:fillRect l="-4412" r="-4412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79146" y="4828944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557375" y="5207767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00902" y="5170791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8306027" y="4833298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blipFill>
                <a:blip r:embed="rId1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8284256" y="5212121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427783" y="5175145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8,−6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blipFill>
                <a:blip r:embed="rId14"/>
                <a:stretch>
                  <a:fillRect l="-3402" t="-12963" b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1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1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B06F0-F6E7-B142-3D3B-C60D8735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1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752" r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459809" y="4842007"/>
            <a:ext cx="158705" cy="45280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429329" y="5342749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224678" y="5826075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609805" y="5427694"/>
            <a:ext cx="120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2753" y="5915374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51D22-832A-6F55-22F8-3D09B5DD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50" grpId="0" animBg="1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752" r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15375" y="450237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497512" y="502053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16878" y="5101123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the intersection happens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in some cases you might need to use your knowledge of trig equations to find more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blipFill>
                <a:blip r:embed="rId13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968189-0883-9894-F28A-973129DF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752" r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181135" y="4781047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115820" y="5255664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6774" y="5327546"/>
            <a:ext cx="97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blipFill>
                <a:blip r:embed="rId13"/>
                <a:stretch>
                  <a:fillRect l="-3698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B76C6-D052-D23F-27B0-8E949130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2" grpId="0"/>
      <p:bldP spid="33" grpId="0" animBg="1"/>
      <p:bldP spid="34" grpId="0"/>
      <p:bldP spid="35" grpId="0" animBg="1"/>
      <p:bldP spid="36" grpId="0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623786" y="4554624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541054" y="4933447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5449614" y="535581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350952" y="587397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08316" y="4974849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4773" y="5418986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7887" y="5776038"/>
            <a:ext cx="27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Remember to find other possible values (you will need 4 as there are 4 intersections with the y-axis)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  <a:blipFill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C23E33-3E3A-F628-A30E-BBA33B3F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/>
          <p:cNvSpPr txBox="1"/>
          <p:nvPr/>
        </p:nvSpPr>
        <p:spPr>
          <a:xfrm>
            <a:off x="3936275" y="15740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36275" y="1878874"/>
            <a:ext cx="8382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 = 2t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36275" y="21836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 = t</a:t>
            </a:r>
            <a:r>
              <a:rPr lang="en-GB" sz="14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4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74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4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4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84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84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936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936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36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032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32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032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128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128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28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22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2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22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432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432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432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cxnSp>
        <p:nvCxnSpPr>
          <p:cNvPr id="1060" name="Straight Arrow Connector 1059"/>
          <p:cNvCxnSpPr/>
          <p:nvPr/>
        </p:nvCxnSpPr>
        <p:spPr>
          <a:xfrm>
            <a:off x="5155475" y="44696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>
            <a:off x="5193575" y="44315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/>
          <p:cNvSpPr txBox="1"/>
          <p:nvPr/>
        </p:nvSpPr>
        <p:spPr>
          <a:xfrm>
            <a:off x="7974875" y="44696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26875" y="44696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679475" y="27932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41804" y="56888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grpSp>
        <p:nvGrpSpPr>
          <p:cNvPr id="1064" name="Group 1063"/>
          <p:cNvGrpSpPr/>
          <p:nvPr/>
        </p:nvGrpSpPr>
        <p:grpSpPr>
          <a:xfrm>
            <a:off x="6603275" y="4393474"/>
            <a:ext cx="152400" cy="152400"/>
            <a:chOff x="4267200" y="5257800"/>
            <a:chExt cx="152400" cy="152400"/>
          </a:xfrm>
        </p:grpSpPr>
        <p:cxnSp>
          <p:nvCxnSpPr>
            <p:cNvPr id="1063" name="Straight Connector 106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298475" y="4241074"/>
            <a:ext cx="152400" cy="152400"/>
            <a:chOff x="4267200" y="525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08075" y="4241074"/>
            <a:ext cx="152400" cy="152400"/>
            <a:chOff x="4267200" y="525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212875" y="3707674"/>
            <a:ext cx="152400" cy="152400"/>
            <a:chOff x="4267200" y="525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993675" y="3707674"/>
            <a:ext cx="152400" cy="152400"/>
            <a:chOff x="4267200" y="525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517675" y="2945674"/>
            <a:ext cx="152400" cy="152400"/>
            <a:chOff x="4267200" y="525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612675" y="2945674"/>
            <a:ext cx="152400" cy="152400"/>
            <a:chOff x="4267200" y="5257800"/>
            <a:chExt cx="152400" cy="15240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/>
          <p:cNvSpPr/>
          <p:nvPr/>
        </p:nvSpPr>
        <p:spPr>
          <a:xfrm>
            <a:off x="5691923" y="3018826"/>
            <a:ext cx="1901952" cy="1453896"/>
          </a:xfrm>
          <a:custGeom>
            <a:avLst/>
            <a:gdLst>
              <a:gd name="connsiteX0" fmla="*/ 0 w 1901952"/>
              <a:gd name="connsiteY0" fmla="*/ 0 h 1453896"/>
              <a:gd name="connsiteX1" fmla="*/ 374904 w 1901952"/>
              <a:gd name="connsiteY1" fmla="*/ 758952 h 1453896"/>
              <a:gd name="connsiteX2" fmla="*/ 676656 w 1901952"/>
              <a:gd name="connsiteY2" fmla="*/ 1298448 h 1453896"/>
              <a:gd name="connsiteX3" fmla="*/ 987552 w 1901952"/>
              <a:gd name="connsiteY3" fmla="*/ 1453896 h 1453896"/>
              <a:gd name="connsiteX4" fmla="*/ 1298448 w 1901952"/>
              <a:gd name="connsiteY4" fmla="*/ 1298448 h 1453896"/>
              <a:gd name="connsiteX5" fmla="*/ 1591056 w 1901952"/>
              <a:gd name="connsiteY5" fmla="*/ 758952 h 1453896"/>
              <a:gd name="connsiteX6" fmla="*/ 1901952 w 1901952"/>
              <a:gd name="connsiteY6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952" h="1453896">
                <a:moveTo>
                  <a:pt x="0" y="0"/>
                </a:moveTo>
                <a:cubicBezTo>
                  <a:pt x="131064" y="271272"/>
                  <a:pt x="262128" y="542544"/>
                  <a:pt x="374904" y="758952"/>
                </a:cubicBezTo>
                <a:cubicBezTo>
                  <a:pt x="487680" y="975360"/>
                  <a:pt x="574548" y="1182624"/>
                  <a:pt x="676656" y="1298448"/>
                </a:cubicBezTo>
                <a:cubicBezTo>
                  <a:pt x="778764" y="1414272"/>
                  <a:pt x="883920" y="1453896"/>
                  <a:pt x="987552" y="1453896"/>
                </a:cubicBezTo>
                <a:cubicBezTo>
                  <a:pt x="1091184" y="1453896"/>
                  <a:pt x="1197864" y="1414272"/>
                  <a:pt x="1298448" y="1298448"/>
                </a:cubicBezTo>
                <a:cubicBezTo>
                  <a:pt x="1399032" y="1182624"/>
                  <a:pt x="1490472" y="975360"/>
                  <a:pt x="1591056" y="758952"/>
                </a:cubicBezTo>
                <a:cubicBezTo>
                  <a:pt x="1691640" y="542544"/>
                  <a:pt x="1796796" y="271272"/>
                  <a:pt x="1901952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TextBox 1067"/>
          <p:cNvSpPr txBox="1"/>
          <p:nvPr/>
        </p:nvSpPr>
        <p:spPr>
          <a:xfrm>
            <a:off x="478972" y="430421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x and y co-ordinates to plot by substituting the 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5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8F628-ABD5-9359-ED22-20C737A3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5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61" grpId="0"/>
      <p:bldP spid="95" grpId="0"/>
      <p:bldP spid="96" grpId="0"/>
      <p:bldP spid="97" grpId="0"/>
      <p:bldP spid="1066" grpId="0" animBg="1"/>
      <p:bldP spid="1068" grpId="0"/>
      <p:bldP spid="91" grpId="0"/>
      <p:bldP spid="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85786" y="4663481"/>
            <a:ext cx="215311" cy="587788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66264" y="4826803"/>
            <a:ext cx="133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459C1-2408-3942-AE8F-C8CCB914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32" grpId="0"/>
      <p:bldP spid="33" grpId="0"/>
      <p:bldP spid="34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5808491" y="4868091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7873" y="4855028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12845" y="5612673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2227" y="5599610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7573982" y="3020346"/>
            <a:ext cx="144016" cy="144016"/>
            <a:chOff x="5436096" y="4653136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87045" y="1282986"/>
            <a:ext cx="144016" cy="144016"/>
            <a:chOff x="5436096" y="4653136"/>
            <a:chExt cx="144016" cy="1440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91399" y="2271409"/>
            <a:ext cx="144016" cy="144016"/>
            <a:chOff x="5436096" y="4653136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7045" y="4008769"/>
            <a:ext cx="144016" cy="144016"/>
            <a:chOff x="5436096" y="4653136"/>
            <a:chExt cx="144016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062652" y="308283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75716" y="109292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54092" y="212924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2504" y="402771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743" y="4841967"/>
            <a:ext cx="801188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345680" y="4820195"/>
            <a:ext cx="779417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02034" y="6313715"/>
            <a:ext cx="7141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363097" y="6265818"/>
            <a:ext cx="8665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3A225-ABEE-F69E-F9BD-8617DB93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7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6" grpId="0"/>
      <p:bldP spid="40" grpId="0"/>
      <p:bldP spid="44" grpId="0"/>
      <p:bldP spid="45" grpId="0"/>
      <p:bldP spid="50" grpId="0"/>
      <p:bldP spid="9" grpId="0"/>
      <p:bldP spid="63" grpId="0"/>
      <p:bldP spid="64" grpId="0"/>
      <p:bldP spid="65" grpId="0"/>
      <p:bldP spid="10" grpId="0" animBg="1"/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/>
      <p:bldP spid="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one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132792" y="478110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cos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blipFill>
                <a:blip r:embed="rId10"/>
                <a:stretch>
                  <a:fillRect t="-1653" r="-150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14146" y="5625162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cos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blipFill>
                <a:blip r:embed="rId11"/>
                <a:stretch>
                  <a:fillRect r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blipFill>
                <a:blip r:embed="rId12"/>
                <a:stretch>
                  <a:fillRect l="-768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blipFill>
                <a:blip r:embed="rId13"/>
                <a:stretch>
                  <a:fillRect l="-326" t="-1274" r="-2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968607" y="3635567"/>
            <a:ext cx="121186" cy="92541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B5F4F-1662-6249-0771-53FAD1C2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17" grpId="0"/>
      <p:bldP spid="6" grpId="0"/>
      <p:bldP spid="7" grpId="0"/>
      <p:bldP spid="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one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sin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blipFill>
                <a:blip r:embed="rId9"/>
                <a:stretch>
                  <a:fillRect t="-1653" r="-7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70079" y="464466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sin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blipFill>
                <a:blip r:embed="rId10"/>
                <a:stretch>
                  <a:fillRect t="-1075" r="-442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11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830951" y="5799596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blipFill>
                <a:blip r:embed="rId13"/>
                <a:stretch>
                  <a:fillRect t="-1653" r="-16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122843" y="3944038"/>
            <a:ext cx="121187" cy="5508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blipFill>
                <a:blip r:embed="rId14"/>
                <a:stretch>
                  <a:fillRect l="-923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D6468-98D2-79F8-77AE-0275F76F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7" grpId="0"/>
      <p:bldP spid="19" grpId="0"/>
      <p:bldP spid="21" grpId="0"/>
      <p:bldP spid="21" grpId="1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 fontScale="92500"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one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skater will have completed a full figure 8 when both his x and y coordinates are in their original position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lowest common multiple of the periods of x and y (be careful with equivalent fractions!)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one figure-eight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blipFill>
                <a:blip r:embed="rId8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9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blipFill>
                <a:blip r:embed="rId10"/>
                <a:stretch>
                  <a:fillRect l="-552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94035" y="3086100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08360" y="2238375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blipFill>
                <a:blip r:embed="rId11"/>
                <a:stretch>
                  <a:fillRect l="-3593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0.628 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blipFill>
                <a:blip r:embed="rId12"/>
                <a:stretch>
                  <a:fillRect l="-1345" r="-179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blipFill>
                <a:blip r:embed="rId13"/>
                <a:stretch>
                  <a:fillRect l="-1099" r="-27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65F9A-96E2-F919-6EAA-BBF0862E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/>
              <p:cNvSpPr txBox="1"/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8" name="TextBox 1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blipFill>
                <a:blip r:embed="rId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blipFill rotWithShape="1"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4800600" y="1752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4994366" y="37686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4994366" y="43782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334000" y="1905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51566" y="376863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t with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27766" y="45306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Cartesian equation of the curve</a:t>
                </a: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9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Now we can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 the second equation…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blipFill>
                <a:blip r:embed="rId13"/>
                <a:stretch>
                  <a:fillRect l="-134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A84701-1ED4-1A4D-EF30-10E1A5CE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61" grpId="0"/>
      <p:bldP spid="63" grpId="0"/>
      <p:bldP spid="64" grpId="0"/>
      <p:bldP spid="65" grpId="0"/>
      <p:bldP spid="66" grpId="0"/>
      <p:bldP spid="8" grpId="0" animBg="1"/>
      <p:bldP spid="90" grpId="0" animBg="1"/>
      <p:bldP spid="91" grpId="0" animBg="1"/>
      <p:bldP spid="92" grpId="0"/>
      <p:bldP spid="94" grpId="0"/>
      <p:bldP spid="9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blipFill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blipFill>
                <a:blip r:embed="rId5"/>
                <a:stretch>
                  <a:fillRect l="-3125" r="-37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blipFill>
                <a:blip r:embed="rId6"/>
                <a:stretch>
                  <a:fillRect l="-3125" r="-31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5804263" y="23752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63194" y="2423159"/>
            <a:ext cx="197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1" name="Arc 10"/>
          <p:cNvSpPr/>
          <p:nvPr/>
        </p:nvSpPr>
        <p:spPr>
          <a:xfrm>
            <a:off x="5468983" y="28324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8062" y="2902130"/>
            <a:ext cx="119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969726" y="4293326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30537" y="4924698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67845" y="5048793"/>
            <a:ext cx="108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657" y="3108960"/>
            <a:ext cx="1027612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72743" y="4245429"/>
            <a:ext cx="152400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50971" y="4868091"/>
            <a:ext cx="644435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E79A7-D49D-7797-8216-C7999111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blipFill>
                <a:blip r:embed="rId5"/>
                <a:stretch>
                  <a:fillRect l="-12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blipFill>
                <a:blip r:embed="rId6"/>
                <a:stretch>
                  <a:fillRect l="-340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5618" r="-6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08319" y="185928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25588" y="2307772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068388" y="271272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88873" y="2349135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3114" y="2767146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blipFill>
                <a:blip r:embed="rId10"/>
                <a:stretch>
                  <a:fillRect l="-19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blipFill>
                <a:blip r:embed="rId11"/>
                <a:stretch>
                  <a:fillRect l="-129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blipFill>
                <a:blip r:embed="rId12"/>
                <a:stretch>
                  <a:fillRect l="-27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=0.693…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blipFill>
                <a:blip r:embed="rId13"/>
                <a:stretch>
                  <a:fillRect l="-219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12673" y="405819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blipFill>
                <a:blip r:embed="rId1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29942" y="4506686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290456" y="491163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93227" y="4548049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5182" y="4966060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x increases, the domain is therefore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 be included, so neither can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blipFill>
                <a:blip r:embed="rId15"/>
                <a:stretch>
                  <a:fillRect t="-8491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58E444-09D8-A634-6CA7-743B61C2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320936" y="1885406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246913" y="2473234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532120" y="2610391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325291" y="4101737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251268" y="4689565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536475" y="4826722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13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will continue decreasing, but will never reach 0.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Therefore, the range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blipFill>
                <a:blip r:embed="rId14"/>
                <a:stretch>
                  <a:fillRect t="-1170" b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E9EC2B-7EC5-6E4D-F2DF-96A0F0C1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more help visit our website https://www.exampaperspractice.co.uk/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08ebd0-2d46-481e-8ec6-29c3c2f69f27">H7M4A2V4A7UU-929639613-2843</_dlc_DocId>
    <_dlc_DocIdUrl xmlns="4a08ebd0-2d46-481e-8ec6-29c3c2f69f27">
      <Url>https://yavnehcollege.sharepoint.com/sites/Students/_layouts/15/DocIdRedir.aspx?ID=H7M4A2V4A7UU-929639613-2843</Url>
      <Description>H7M4A2V4A7UU-929639613-2843</Description>
    </_dlc_DocIdUrl>
    <lcf76f155ced4ddcb4097134ff3c332f xmlns="1bfa02ec-0afc-49fa-8bb5-730f9d12e469">
      <Terms xmlns="http://schemas.microsoft.com/office/infopath/2007/PartnerControls"/>
    </lcf76f155ced4ddcb4097134ff3c332f>
    <TaxCatchAll xmlns="4a08ebd0-2d46-481e-8ec6-29c3c2f69f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2414341F32BA49B310F0A9F2C712CF" ma:contentTypeVersion="16" ma:contentTypeDescription="Create a new document." ma:contentTypeScope="" ma:versionID="afe9c10655b36b531a544ad4d6f2807a">
  <xsd:schema xmlns:xsd="http://www.w3.org/2001/XMLSchema" xmlns:xs="http://www.w3.org/2001/XMLSchema" xmlns:p="http://schemas.microsoft.com/office/2006/metadata/properties" xmlns:ns2="4a08ebd0-2d46-481e-8ec6-29c3c2f69f27" xmlns:ns3="1bfa02ec-0afc-49fa-8bb5-730f9d12e469" targetNamespace="http://schemas.microsoft.com/office/2006/metadata/properties" ma:root="true" ma:fieldsID="e40457bbafbddda60075a7ac346d50a2" ns2:_="" ns3:_="">
    <xsd:import namespace="4a08ebd0-2d46-481e-8ec6-29c3c2f69f27"/>
    <xsd:import namespace="1bfa02ec-0afc-49fa-8bb5-730f9d12e4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ebd0-2d46-481e-8ec6-29c3c2f69f2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73ab49d-0190-4b8d-bf1a-c838ce73efbe}" ma:internalName="TaxCatchAll" ma:showField="CatchAllData" ma:web="4a08ebd0-2d46-481e-8ec6-29c3c2f69f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a02ec-0afc-49fa-8bb5-730f9d12e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72C08-366C-44A8-9F68-4403C50B9DFC}">
  <ds:schemaRefs>
    <ds:schemaRef ds:uri="http://schemas.microsoft.com/office/2006/metadata/properties"/>
    <ds:schemaRef ds:uri="http://schemas.microsoft.com/office/infopath/2007/PartnerControls"/>
    <ds:schemaRef ds:uri="4a08ebd0-2d46-481e-8ec6-29c3c2f69f27"/>
    <ds:schemaRef ds:uri="1bfa02ec-0afc-49fa-8bb5-730f9d12e469"/>
  </ds:schemaRefs>
</ds:datastoreItem>
</file>

<file path=customXml/itemProps2.xml><?xml version="1.0" encoding="utf-8"?>
<ds:datastoreItem xmlns:ds="http://schemas.openxmlformats.org/officeDocument/2006/customXml" ds:itemID="{C0E42B73-305F-4CBE-9A5F-D2A9707C7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4FAF3-A7CF-4076-BF09-3EDC128E7E3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1C34BC9-621D-47FE-989E-4E7F29B36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8ebd0-2d46-481e-8ec6-29c3c2f69f27"/>
    <ds:schemaRef ds:uri="1bfa02ec-0afc-49fa-8bb5-730f9d12e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2546</TotalTime>
  <Words>8560</Words>
  <Application>Microsoft Office PowerPoint</Application>
  <PresentationFormat>On-screen Show (4:3)</PresentationFormat>
  <Paragraphs>1398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Comic Sans MS</vt:lpstr>
      <vt:lpstr>Mesquito SF</vt:lpstr>
      <vt:lpstr>Wingdings</vt:lpstr>
      <vt:lpstr>Retrospect</vt:lpstr>
      <vt:lpstr>PowerPoint Presentation</vt:lpstr>
      <vt:lpstr>Prior Knowledge Check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Most Murshida Khatun</cp:lastModifiedBy>
  <cp:revision>626</cp:revision>
  <dcterms:created xsi:type="dcterms:W3CDTF">2018-04-30T00:32:33Z</dcterms:created>
  <dcterms:modified xsi:type="dcterms:W3CDTF">2024-09-27T12:02:56Z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0x010100652414341F32BA49B310F0A9F2C712CF</vt:lpwstr>
  </property>
  <property fmtid="{D5CDD505-2E9C-101B-9397-08002B2CF9AE}" pid="3" name="_dlc_DocIdItemGuid">
    <vt:lpwstr>cfc4fae4-1760-4a27-b6a8-3b0b46ebdfd9</vt:lpwstr>
  </property>
  <property fmtid="{D5CDD505-2E9C-101B-9397-08002B2CF9AE}" pid="4" name="MediaServiceImageTags">
    <vt:lpwstr/>
  </property>
</Properties>
</file>